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0B4C-BFC4-4E3C-B949-D53A13F1A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9319-7AEF-487E-8C53-4E50C3454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4C5D-7F22-46D1-8CBF-D56402FB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1F7E-EE0F-493D-88CA-14511C2B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6084-C936-4B6C-8979-B78BA6C0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E24-0084-4502-B457-D6CF05A3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443C7-8649-4409-BC64-86DEFE9E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4EFC-89F5-433B-9170-EE742F6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F936-53F7-42B5-943C-25BB0D3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4115-4167-4969-8C64-AA06998C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259C7-777F-4972-90A4-8511F2D3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1737-B3A9-416C-83DD-F3A5DA729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DDDF-C155-4FB7-B91B-6AE679A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430D-C13B-414D-AF69-BEE0C6A5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85F1-2E2A-4904-B61E-CEC1340C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2088-3001-4077-B739-269ADC9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0FDB-630B-47B4-9113-0FC68F16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EDDA-8377-4382-A977-14DFF123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539A-E3AE-4675-8C78-A5DE344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C88A-CE7F-4E07-9181-98C7210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127E-F6BE-4984-ACAE-73C88396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27D6-1CD2-4D99-AC90-9633C430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71B-3166-42EB-B4DB-18473EEB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7351-77C5-4C98-B8C2-716047D8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A114-D1A3-49AE-B93D-5A140FC5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441-4DDE-4D22-91B8-CDA30A6D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99AF-5C15-4C7F-9817-5A0FD1A05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D426E-6C54-47D4-A45D-2FE4B8865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D1C5-96ED-4345-92FF-0F78CB2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1631-D4A8-4950-BF2C-25E41E78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14C9-7D29-4692-B86D-4CC4751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5993-1A8A-4F39-863F-75956D0E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85E53-E74F-418E-A30B-2EC4E2D7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B3A65-501D-45EF-B540-403C9CE6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56B0-0990-41A1-81B4-37497312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6A78E-76B8-4B78-BCD2-0399A137E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F9404-C6DB-48AA-9F46-624AA584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8AB-0C36-4B87-8759-5FD1D313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DA4BC-890F-46FF-953B-FE0C0932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925-7B9C-4174-A4D0-7FBA4FE3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89FE3-ED41-4BF2-8070-11E99C19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227E-9C1B-43D2-B4DE-1ECF0C3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2F7A3-7BD5-41DF-8910-6F49152E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CF45-BCF8-43A7-9449-080C4E24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8F1C3-C7BB-4C78-B8B6-6A08DCFC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33C5-1FEA-4D87-B878-C18516B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B0D-80E7-4FAB-A550-22DE4B1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0959-36AD-4E2F-BD08-CEFB8678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3F004-BF84-4C93-BFCD-10BE48395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EE1C-E35E-4C50-B763-73ED175A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61FD-88E0-495E-A832-B5455B4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5D4B-FEAE-4568-B62A-8BBDC35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B446-2998-4727-9D7D-F1267BC4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13831-1AAF-470C-A4CA-EA9337E96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4AAD4-B6A0-402A-9552-5C30952BD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9414B-77E8-4E56-98BF-C226E34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80D3-689F-41C7-9D5E-76C4131D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575D-348C-43CB-BA7A-1C584BEF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B0ADC-B659-4299-9440-54BE520C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B7F0-BE09-45B9-8485-69A645C4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68FE-6802-46AF-ABE6-95FEB7B7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BEF0-248D-4EBD-B4FE-0457951135E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24F9-5D0B-48A7-9DF8-8A2DCEF3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6710-271F-41AD-9B9A-03B0638C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B481-9F27-4153-B4EE-B099317F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pl.com/united-states-population/table/by-year" TargetMode="External"/><Relationship Id="rId2" Type="http://schemas.openxmlformats.org/officeDocument/2006/relationships/hyperlink" Target="https://ucr.fbi.gov/crime-in-the-u.s/2016/crime-in-the-u.s.-2016/topic-pages/tables/table-1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741-1831-49F7-A8F2-E587CBC8B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41967-CCC6-4084-B5E8-08B9A11CC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ISIT 420 Spring 2020</a:t>
            </a:r>
          </a:p>
          <a:p>
            <a:r>
              <a:rPr lang="en-US" dirty="0"/>
              <a:t>Sean Bruce</a:t>
            </a:r>
          </a:p>
        </p:txBody>
      </p:sp>
    </p:spTree>
    <p:extLst>
      <p:ext uri="{BB962C8B-B14F-4D97-AF65-F5344CB8AC3E}">
        <p14:creationId xmlns:p14="http://schemas.microsoft.com/office/powerpoint/2010/main" val="7570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9DB5-95CE-46E8-B72B-09E7B78D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BCB9-9CA1-41BA-8F16-2609CDB4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FBI Crime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B15A-610A-4407-8954-A849BF2D5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https://ucr.fbi.gov/crime-in-the-u.s/2016/crime-in-the-u.s.-2016/topic-pages/tables/table-1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F31C3-A513-4B58-9D14-69820577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Census Bureau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D9A62-CA8E-43DE-893C-188A807E23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3"/>
              </a:rPr>
              <a:t>https://www.multpl.com/united-states-population/table/by-year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2B12-4B8A-4397-8B9A-1FCA3099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PIG: FBI &amp; Census Bureau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CF55-E79C-4A6E-9ECD-FDAF4433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data  = LOAD 'FBI2.txt' USING </a:t>
            </a:r>
            <a:r>
              <a:rPr lang="en-US" dirty="0" err="1"/>
              <a:t>PigStorage</a:t>
            </a:r>
            <a:r>
              <a:rPr lang="en-US" dirty="0"/>
              <a:t>(':') AS (</a:t>
            </a:r>
            <a:r>
              <a:rPr lang="en-US" dirty="0" err="1"/>
              <a:t>Year:int</a:t>
            </a:r>
            <a:r>
              <a:rPr lang="en-US" dirty="0"/>
              <a:t>, </a:t>
            </a:r>
            <a:r>
              <a:rPr lang="en-US" dirty="0" err="1"/>
              <a:t>ViolentCrime:chararray</a:t>
            </a:r>
            <a:r>
              <a:rPr lang="en-US" dirty="0"/>
              <a:t>, Murder :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i="1" dirty="0"/>
              <a:t>Rape</a:t>
            </a:r>
            <a:r>
              <a:rPr lang="en-US" dirty="0"/>
              <a:t> :</a:t>
            </a:r>
            <a:r>
              <a:rPr lang="en-US" dirty="0" err="1"/>
              <a:t>chararray</a:t>
            </a:r>
            <a:r>
              <a:rPr lang="en-US" dirty="0"/>
              <a:t>, Robbery :</a:t>
            </a:r>
            <a:r>
              <a:rPr lang="en-US" dirty="0" err="1"/>
              <a:t>chararray</a:t>
            </a:r>
            <a:r>
              <a:rPr lang="en-US" dirty="0"/>
              <a:t>, Assault :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PropertyCrime</a:t>
            </a:r>
            <a:r>
              <a:rPr lang="en-US" dirty="0"/>
              <a:t> :</a:t>
            </a:r>
            <a:r>
              <a:rPr lang="en-US" dirty="0" err="1"/>
              <a:t>chararray</a:t>
            </a:r>
            <a:r>
              <a:rPr lang="en-US" dirty="0"/>
              <a:t>, Burglary :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LarcenyTheft</a:t>
            </a:r>
            <a:r>
              <a:rPr lang="en-US" dirty="0"/>
              <a:t> :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MoterVehicleTheft</a:t>
            </a:r>
            <a:r>
              <a:rPr lang="en-US" dirty="0"/>
              <a:t> :</a:t>
            </a:r>
            <a:r>
              <a:rPr lang="en-US" dirty="0" err="1"/>
              <a:t>chararray</a:t>
            </a:r>
            <a:r>
              <a:rPr lang="en-US" dirty="0"/>
              <a:t> );</a:t>
            </a:r>
          </a:p>
          <a:p>
            <a:r>
              <a:rPr lang="en-US" dirty="0"/>
              <a:t>dump data;</a:t>
            </a:r>
          </a:p>
          <a:p>
            <a:r>
              <a:rPr lang="en-US" dirty="0"/>
              <a:t>STORE data INTO 'FBI2_Output/ ' USING </a:t>
            </a:r>
            <a:r>
              <a:rPr lang="en-US" dirty="0" err="1"/>
              <a:t>PigStorage</a:t>
            </a:r>
            <a:r>
              <a:rPr lang="en-US" dirty="0"/>
              <a:t> (',');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9B7260-6BE6-4BCF-9579-8211EDF497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9982844"/>
              </p:ext>
            </p:extLst>
          </p:nvPr>
        </p:nvGraphicFramePr>
        <p:xfrm>
          <a:off x="839788" y="2505075"/>
          <a:ext cx="5157780" cy="227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">
                  <a:extLst>
                    <a:ext uri="{9D8B030D-6E8A-4147-A177-3AD203B41FA5}">
                      <a16:colId xmlns:a16="http://schemas.microsoft.com/office/drawing/2014/main" val="4273759456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490260119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648535026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508646087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662022208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970232455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1301562056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3557413131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1011019719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15109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ViolentCrime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PropertyCrime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LarcenyTheft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MoterVehicleTheft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14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1636096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498534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1023201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11558475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2460526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7743760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1354189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2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1533887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10951827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2332735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7376311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1242781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2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1199310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8024115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1587564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5723488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5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1248185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7919035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1515096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5638455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765484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704104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0C8267-4096-41ED-BC18-42A13994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data  = LOAD 'CensusBureau.txt'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Datetime:chararray</a:t>
            </a:r>
            <a:r>
              <a:rPr lang="en-US" dirty="0"/>
              <a:t>, </a:t>
            </a:r>
            <a:r>
              <a:rPr lang="en-US" dirty="0" err="1"/>
              <a:t>Population:chararray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dump data;</a:t>
            </a:r>
          </a:p>
          <a:p>
            <a:r>
              <a:rPr lang="en-US" dirty="0"/>
              <a:t>STORE data INTO '</a:t>
            </a:r>
            <a:r>
              <a:rPr lang="en-US" dirty="0" err="1"/>
              <a:t>CensusBureau_Output</a:t>
            </a:r>
            <a:r>
              <a:rPr lang="en-US" dirty="0"/>
              <a:t>/ ' USING </a:t>
            </a:r>
            <a:r>
              <a:rPr lang="en-US" dirty="0" err="1"/>
              <a:t>PigStorage</a:t>
            </a:r>
            <a:r>
              <a:rPr lang="en-US" dirty="0"/>
              <a:t> (',');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1080C8D-0136-4849-A71E-26B18DA12EC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8240721"/>
              </p:ext>
            </p:extLst>
          </p:nvPr>
        </p:nvGraphicFramePr>
        <p:xfrm>
          <a:off x="6172200" y="2505075"/>
          <a:ext cx="5183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4001459967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3498325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Population Value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4295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4/1/2020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329460000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8167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7/1/2019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328240000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52801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7/1/1901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77580000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41664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7/1/1900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 panose="020B0604020202020204" pitchFamily="34" charset="0"/>
                        </a:rPr>
                        <a:t>76090000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6287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3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11F73A-A0F6-4938-AD4C-07D483D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A57D-64A0-4B05-A890-35D6D27B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55" y="1825625"/>
            <a:ext cx="8439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2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BC6-2B5A-4582-9CAB-B4DBA9AB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F47E-F6CF-4296-97A1-F9268209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population and crime statistics by year</a:t>
            </a:r>
          </a:p>
          <a:p>
            <a:r>
              <a:rPr lang="en-US" dirty="0"/>
              <a:t>Year by year comparison of population to murders</a:t>
            </a:r>
          </a:p>
          <a:p>
            <a:r>
              <a:rPr lang="en-US" dirty="0"/>
              <a:t>Year by year comparison of population </a:t>
            </a:r>
            <a:r>
              <a:rPr lang="en-US"/>
              <a:t>to violent crimes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BC37-65B5-4862-8D4D-C410B82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8CBC-2FFB-443E-8FEA-74E48157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problem I encountered was displaying data. I kept receiving undefined messages when I thought I had everything correct. I did get it to display properly, but unfortunately, I have no idea how I did it. But my guess is fixing typos and allowing the project to properly refresh to reflect the changes made in code.</a:t>
            </a:r>
          </a:p>
          <a:p>
            <a:r>
              <a:rPr lang="en-US" dirty="0"/>
              <a:t>If I had a second </a:t>
            </a:r>
            <a:r>
              <a:rPr lang="en-US"/>
              <a:t>biggest problem, </a:t>
            </a:r>
            <a:r>
              <a:rPr lang="en-US" dirty="0"/>
              <a:t>it would be the trying to come up with interesting questions to ask of </a:t>
            </a:r>
            <a:r>
              <a:rPr lang="en-US"/>
              <a:t>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348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 Project</vt:lpstr>
      <vt:lpstr>Sources</vt:lpstr>
      <vt:lpstr>PIG: FBI &amp; Census Bureau</vt:lpstr>
      <vt:lpstr>SQL Diagram</vt:lpstr>
      <vt:lpstr>Questions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Sean Bruce</dc:creator>
  <cp:lastModifiedBy>Sean Bruce</cp:lastModifiedBy>
  <cp:revision>9</cp:revision>
  <dcterms:created xsi:type="dcterms:W3CDTF">2020-06-09T17:42:41Z</dcterms:created>
  <dcterms:modified xsi:type="dcterms:W3CDTF">2020-06-10T22:29:29Z</dcterms:modified>
</cp:coreProperties>
</file>