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341D-E1FB-4CD1-8A88-4DB435452A53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CC76-A722-4C24-A376-0F363D50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4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341D-E1FB-4CD1-8A88-4DB435452A53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CC76-A722-4C24-A376-0F363D50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1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341D-E1FB-4CD1-8A88-4DB435452A53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CC76-A722-4C24-A376-0F363D50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5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341D-E1FB-4CD1-8A88-4DB435452A53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CC76-A722-4C24-A376-0F363D50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2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341D-E1FB-4CD1-8A88-4DB435452A53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CC76-A722-4C24-A376-0F363D50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7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341D-E1FB-4CD1-8A88-4DB435452A53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CC76-A722-4C24-A376-0F363D50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9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341D-E1FB-4CD1-8A88-4DB435452A53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CC76-A722-4C24-A376-0F363D50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3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341D-E1FB-4CD1-8A88-4DB435452A53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CC76-A722-4C24-A376-0F363D50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341D-E1FB-4CD1-8A88-4DB435452A53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CC76-A722-4C24-A376-0F363D50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1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341D-E1FB-4CD1-8A88-4DB435452A53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CC76-A722-4C24-A376-0F363D50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4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341D-E1FB-4CD1-8A88-4DB435452A53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CC76-A722-4C24-A376-0F363D50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7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1341D-E1FB-4CD1-8A88-4DB435452A53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CCC76-A722-4C24-A376-0F363D50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8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3BB0-CBAA-4762-BCED-514B90AD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SQL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11479-D52A-49EA-9A4D-CF95BED81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</a:t>
            </a:r>
          </a:p>
          <a:p>
            <a:r>
              <a:rPr lang="en-US" dirty="0"/>
              <a:t>Analysis Services (BI)</a:t>
            </a:r>
          </a:p>
          <a:p>
            <a:r>
              <a:rPr lang="en-US" dirty="0"/>
              <a:t>SS Integration Services</a:t>
            </a:r>
          </a:p>
        </p:txBody>
      </p:sp>
    </p:spTree>
    <p:extLst>
      <p:ext uri="{BB962C8B-B14F-4D97-AF65-F5344CB8AC3E}">
        <p14:creationId xmlns:p14="http://schemas.microsoft.com/office/powerpoint/2010/main" val="2279958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251946-84EC-4DA7-A03E-B7E9AA21F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20878"/>
            <a:ext cx="7620000" cy="5705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84AF89-B7A6-4348-9AE1-5D4E1A36B4BD}"/>
              </a:ext>
            </a:extLst>
          </p:cNvPr>
          <p:cNvSpPr txBox="1"/>
          <p:nvPr/>
        </p:nvSpPr>
        <p:spPr>
          <a:xfrm>
            <a:off x="1216404" y="411061"/>
            <a:ext cx="397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install the Management Tool, SSMS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0A3090-0CAC-4604-A0E6-1890BEF03A87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201691" y="780393"/>
            <a:ext cx="296518" cy="19963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961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774198-A9A7-494B-8EF8-140CD533C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802"/>
            <a:ext cx="9144000" cy="562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02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9E695B-CE7F-4DFD-8947-5CC07622F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687" y="742950"/>
            <a:ext cx="576262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26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8ACAF8-8219-43FB-894F-794678F8C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1381125"/>
            <a:ext cx="55435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8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251946-84EC-4DA7-A03E-B7E9AA21F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29268"/>
            <a:ext cx="7620000" cy="5705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95C2E8-7181-4758-88C4-0EB99AD32CBB}"/>
              </a:ext>
            </a:extLst>
          </p:cNvPr>
          <p:cNvSpPr txBox="1"/>
          <p:nvPr/>
        </p:nvSpPr>
        <p:spPr>
          <a:xfrm>
            <a:off x="1216404" y="411061"/>
            <a:ext cx="1601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install SQL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522782-C414-4CD5-B04E-9D16FB686E6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016912" y="780393"/>
            <a:ext cx="1221238" cy="6625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748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7A4223-5E39-4129-984D-381B0D30C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" y="0"/>
            <a:ext cx="8812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7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938F6E-1F49-481A-94C0-96C99A8FE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530"/>
            <a:ext cx="9144000" cy="49369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EA0D53-165F-4B08-8FA6-D9DA42C39308}"/>
              </a:ext>
            </a:extLst>
          </p:cNvPr>
          <p:cNvSpPr txBox="1"/>
          <p:nvPr/>
        </p:nvSpPr>
        <p:spPr>
          <a:xfrm>
            <a:off x="2348917" y="4957894"/>
            <a:ext cx="43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You can pick another name for your instance, most people leave the default</a:t>
            </a:r>
          </a:p>
        </p:txBody>
      </p:sp>
    </p:spTree>
    <p:extLst>
      <p:ext uri="{BB962C8B-B14F-4D97-AF65-F5344CB8AC3E}">
        <p14:creationId xmlns:p14="http://schemas.microsoft.com/office/powerpoint/2010/main" val="320755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0C3495-9270-4CB4-A29D-10D5B8601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1297"/>
            <a:ext cx="9144000" cy="495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36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7715A4-819B-4C9B-A6F3-3E616E2DA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9" y="0"/>
            <a:ext cx="89025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16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17AB34-CBCE-496C-B91F-943E52F33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4978"/>
            <a:ext cx="9144000" cy="548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37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B478EC-65E7-4593-84E8-005116B3D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80"/>
            <a:ext cx="9144000" cy="563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3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1AD7B1-4AAB-4CD9-A0E3-3280746AB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711"/>
            <a:ext cx="9144000" cy="626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10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37</Words>
  <Application>Microsoft Office PowerPoint</Application>
  <PresentationFormat>On-screen Show (4:3)</PresentationFormat>
  <Paragraphs>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Installing SQL for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SQL for</dc:title>
  <dc:creator>Kurt Friedrich</dc:creator>
  <cp:lastModifiedBy>Kurt Friedrich</cp:lastModifiedBy>
  <cp:revision>1</cp:revision>
  <dcterms:created xsi:type="dcterms:W3CDTF">2019-02-24T23:05:22Z</dcterms:created>
  <dcterms:modified xsi:type="dcterms:W3CDTF">2019-02-24T23:12:38Z</dcterms:modified>
</cp:coreProperties>
</file>