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FA74-55D6-489D-9A74-9F34F10F1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DEDDE-12AF-4482-B106-666D3705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4D95-5F50-40FA-B437-8E14F714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EA1C-33BC-43AB-9B8B-B0667B4E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1531-7208-4FBB-BDCA-49F76AC6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EAF3-1032-418D-B270-FBF60A8C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BB92B-A194-4F18-92B8-55BB963E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58F4C-3025-4E14-8B65-D62576BB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6AD5-7862-4894-AA4B-71BE916F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3B92-6F88-4812-A15B-5C6AF650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6A72E-3DEB-46B3-BFE6-8D1E1A3EB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42901-5EAC-40E6-A13D-2753B66C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E168-906C-4310-A9B5-BF94BCFD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70AE-9DDB-4E25-86EF-0866C20C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9E9F-D940-4609-BC5E-A1053849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607E-74A2-4CD2-993D-B4B3D6B6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B423-62F4-4DC3-96D5-C90181D8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12B7-FCDE-4FD2-BBEB-3293AD05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B116F-DD0B-415C-8D33-3D415CA5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193F-2D5E-4396-B1FE-CAEE8526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9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8E55-7E44-441A-8916-8D4FCA03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0B66-E871-488C-9C18-31FC7124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139E-3010-48BF-ACBA-605B35BF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8967-F39E-490E-A646-B31A90E9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4C006-5BDA-4967-AD73-284317C4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3947-B4B8-4C79-8973-3450D6C7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AB9E-AFBC-49D6-90A3-C9249EAAD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90B03-AA30-456E-8752-B317DC1E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72829-4E59-43B0-A4B8-BDFF9097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242A2-0E66-405E-A27D-D70A1B34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87AA5-11FE-4DC4-913B-1C606F87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27A7-4988-4A12-899B-CDF1755D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5A5C-EF3A-4A90-AA14-879AF160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5067D-AEAD-4061-8A7E-7D6B5A3D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CD0B6-9660-44FC-B12D-89BF4603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D29E7-009B-43C0-94F2-CBB156163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FDE35-C84D-4BFE-BAB6-DECF1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E8203-4555-4891-9FAE-BFD69158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79F29-4039-4D5E-8C97-B26ADE33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D8D1-C379-40C7-9688-20F31F88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C3787-478D-40EE-B741-A2B70AAF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1DD28-7AF4-4A6A-9FFC-94B11FEA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A65DB-CE54-4F0E-A79E-9046F53F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9CD16-F138-434C-9FFB-BB9AB686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B7AFE-6E30-4CAA-B452-5091B0E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A8ED-3D45-47A9-9117-0BC1413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15E3-B726-4BD9-998A-DB8881C7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286B-8174-4F52-B8F0-4A1F52EC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77E1-AE31-4D44-A1B2-46F502F68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B355-3508-43E8-9C5B-B2F29D5C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3351-36EA-477F-89A7-F5D43E58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A93F6-9680-41CF-BCEB-2DF1C451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FD4-CE93-4A40-A78A-00D1503D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05C52-5762-4A76-B42C-B0193A406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E4E7E-B1AE-46F1-9224-060A8FB0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6C7D-07D4-4355-B0C0-881E3901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D30B-D260-4764-B0BC-72BFA4CF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3FBAD-C13D-40C3-AB8E-B73D732A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CFC73-D03F-4E8C-8EF6-5332662F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1ACA-882A-4387-9A8D-D85A4D59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CC763-BBEF-407E-B7AB-568A8214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A8F2-7A66-4AF7-8CDF-BFD9B6EF8560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EBAB4-7998-43BA-B4D3-68F5BF97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0972-B006-4DDF-B514-66F9DD6A2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58B7A-663E-4E4B-BA14-40129825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9397-4E39-49BA-95CE-DD1EB76A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80544-FBB7-456C-9AFC-34228B030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About work</a:t>
            </a:r>
          </a:p>
        </p:txBody>
      </p:sp>
    </p:spTree>
    <p:extLst>
      <p:ext uri="{BB962C8B-B14F-4D97-AF65-F5344CB8AC3E}">
        <p14:creationId xmlns:p14="http://schemas.microsoft.com/office/powerpoint/2010/main" val="145770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Sean Bruce</dc:creator>
  <cp:lastModifiedBy>Sean Bruce</cp:lastModifiedBy>
  <cp:revision>1</cp:revision>
  <dcterms:created xsi:type="dcterms:W3CDTF">2020-04-19T17:50:28Z</dcterms:created>
  <dcterms:modified xsi:type="dcterms:W3CDTF">2020-04-19T17:50:46Z</dcterms:modified>
</cp:coreProperties>
</file>