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7" r:id="rId2"/>
    <p:sldId id="406" r:id="rId3"/>
    <p:sldId id="279" r:id="rId4"/>
    <p:sldId id="415" r:id="rId5"/>
    <p:sldId id="427" r:id="rId6"/>
    <p:sldId id="436" r:id="rId7"/>
    <p:sldId id="432" r:id="rId8"/>
    <p:sldId id="434" r:id="rId9"/>
    <p:sldId id="395" r:id="rId10"/>
    <p:sldId id="433" r:id="rId11"/>
    <p:sldId id="410" r:id="rId12"/>
    <p:sldId id="421" r:id="rId13"/>
    <p:sldId id="408" r:id="rId14"/>
    <p:sldId id="422" r:id="rId15"/>
    <p:sldId id="423" r:id="rId16"/>
    <p:sldId id="419" r:id="rId17"/>
    <p:sldId id="420" r:id="rId18"/>
    <p:sldId id="417" r:id="rId19"/>
    <p:sldId id="418" r:id="rId20"/>
    <p:sldId id="404" r:id="rId21"/>
    <p:sldId id="438" r:id="rId22"/>
    <p:sldId id="405" r:id="rId23"/>
    <p:sldId id="428" r:id="rId24"/>
    <p:sldId id="429" r:id="rId25"/>
    <p:sldId id="412" r:id="rId26"/>
    <p:sldId id="413" r:id="rId27"/>
    <p:sldId id="411" r:id="rId28"/>
    <p:sldId id="437" r:id="rId29"/>
    <p:sldId id="439" r:id="rId30"/>
    <p:sldId id="430" r:id="rId31"/>
    <p:sldId id="414" r:id="rId32"/>
    <p:sldId id="431" r:id="rId33"/>
    <p:sldId id="425" r:id="rId34"/>
    <p:sldId id="40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167E4-E4A7-412B-B7B0-FE90B3F6BCCB}" v="20" dt="2020-02-05T19:26:45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199" autoAdjust="0"/>
  </p:normalViewPr>
  <p:slideViewPr>
    <p:cSldViewPr snapToGrid="0">
      <p:cViewPr varScale="1">
        <p:scale>
          <a:sx n="85" d="100"/>
          <a:sy n="85" d="100"/>
        </p:scale>
        <p:origin x="15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MINIUM" userId="c8c4a6be79238fb2" providerId="LiveId" clId="{63B167E4-E4A7-412B-B7B0-FE90B3F6BCCB}"/>
    <pc:docChg chg="undo custSel addSld delSld modSld sldOrd">
      <pc:chgData name="DENNIS MINIUM" userId="c8c4a6be79238fb2" providerId="LiveId" clId="{63B167E4-E4A7-412B-B7B0-FE90B3F6BCCB}" dt="2020-02-05T19:26:48.884" v="4699" actId="20577"/>
      <pc:docMkLst>
        <pc:docMk/>
      </pc:docMkLst>
      <pc:sldChg chg="modSp">
        <pc:chgData name="DENNIS MINIUM" userId="c8c4a6be79238fb2" providerId="LiveId" clId="{63B167E4-E4A7-412B-B7B0-FE90B3F6BCCB}" dt="2020-02-05T13:49:36.576" v="9" actId="20577"/>
        <pc:sldMkLst>
          <pc:docMk/>
          <pc:sldMk cId="617726444" sldId="277"/>
        </pc:sldMkLst>
        <pc:spChg chg="mod">
          <ac:chgData name="DENNIS MINIUM" userId="c8c4a6be79238fb2" providerId="LiveId" clId="{63B167E4-E4A7-412B-B7B0-FE90B3F6BCCB}" dt="2020-02-05T13:49:36.576" v="9" actId="20577"/>
          <ac:spMkLst>
            <pc:docMk/>
            <pc:sldMk cId="617726444" sldId="277"/>
            <ac:spMk id="3" creationId="{00000000-0000-0000-0000-000000000000}"/>
          </ac:spMkLst>
        </pc:spChg>
      </pc:sldChg>
      <pc:sldChg chg="modSp">
        <pc:chgData name="DENNIS MINIUM" userId="c8c4a6be79238fb2" providerId="LiveId" clId="{63B167E4-E4A7-412B-B7B0-FE90B3F6BCCB}" dt="2020-02-05T19:24:29.377" v="4694" actId="20577"/>
        <pc:sldMkLst>
          <pc:docMk/>
          <pc:sldMk cId="2104356767" sldId="279"/>
        </pc:sldMkLst>
        <pc:spChg chg="mod">
          <ac:chgData name="DENNIS MINIUM" userId="c8c4a6be79238fb2" providerId="LiveId" clId="{63B167E4-E4A7-412B-B7B0-FE90B3F6BCCB}" dt="2020-02-05T19:03:26.198" v="4681" actId="6549"/>
          <ac:spMkLst>
            <pc:docMk/>
            <pc:sldMk cId="2104356767" sldId="279"/>
            <ac:spMk id="2" creationId="{00000000-0000-0000-0000-000000000000}"/>
          </ac:spMkLst>
        </pc:spChg>
        <pc:spChg chg="mod">
          <ac:chgData name="DENNIS MINIUM" userId="c8c4a6be79238fb2" providerId="LiveId" clId="{63B167E4-E4A7-412B-B7B0-FE90B3F6BCCB}" dt="2020-02-05T19:24:29.377" v="4694" actId="20577"/>
          <ac:spMkLst>
            <pc:docMk/>
            <pc:sldMk cId="2104356767" sldId="279"/>
            <ac:spMk id="3" creationId="{00000000-0000-0000-0000-000000000000}"/>
          </ac:spMkLst>
        </pc:spChg>
      </pc:sldChg>
      <pc:sldChg chg="del">
        <pc:chgData name="DENNIS MINIUM" userId="c8c4a6be79238fb2" providerId="LiveId" clId="{63B167E4-E4A7-412B-B7B0-FE90B3F6BCCB}" dt="2020-02-05T14:07:49.194" v="469" actId="47"/>
        <pc:sldMkLst>
          <pc:docMk/>
          <pc:sldMk cId="4107438806" sldId="394"/>
        </pc:sldMkLst>
      </pc:sldChg>
      <pc:sldChg chg="del">
        <pc:chgData name="DENNIS MINIUM" userId="c8c4a6be79238fb2" providerId="LiveId" clId="{63B167E4-E4A7-412B-B7B0-FE90B3F6BCCB}" dt="2020-02-05T14:07:49.194" v="469" actId="47"/>
        <pc:sldMkLst>
          <pc:docMk/>
          <pc:sldMk cId="222536428" sldId="395"/>
        </pc:sldMkLst>
      </pc:sldChg>
      <pc:sldChg chg="modSp add">
        <pc:chgData name="DENNIS MINIUM" userId="c8c4a6be79238fb2" providerId="LiveId" clId="{63B167E4-E4A7-412B-B7B0-FE90B3F6BCCB}" dt="2020-02-05T16:10:03.611" v="2623" actId="20577"/>
        <pc:sldMkLst>
          <pc:docMk/>
          <pc:sldMk cId="431921710" sldId="395"/>
        </pc:sldMkLst>
        <pc:spChg chg="mod">
          <ac:chgData name="DENNIS MINIUM" userId="c8c4a6be79238fb2" providerId="LiveId" clId="{63B167E4-E4A7-412B-B7B0-FE90B3F6BCCB}" dt="2020-02-05T16:10:03.611" v="2623" actId="20577"/>
          <ac:spMkLst>
            <pc:docMk/>
            <pc:sldMk cId="431921710" sldId="395"/>
            <ac:spMk id="2" creationId="{583F36E8-1F84-499D-A2A1-0ED2421C9733}"/>
          </ac:spMkLst>
        </pc:spChg>
      </pc:sldChg>
      <pc:sldChg chg="modSp add del modTransition">
        <pc:chgData name="DENNIS MINIUM" userId="c8c4a6be79238fb2" providerId="LiveId" clId="{63B167E4-E4A7-412B-B7B0-FE90B3F6BCCB}" dt="2020-02-05T19:26:48.884" v="4699" actId="20577"/>
        <pc:sldMkLst>
          <pc:docMk/>
          <pc:sldMk cId="3902949818" sldId="402"/>
        </pc:sldMkLst>
        <pc:spChg chg="mod">
          <ac:chgData name="DENNIS MINIUM" userId="c8c4a6be79238fb2" providerId="LiveId" clId="{63B167E4-E4A7-412B-B7B0-FE90B3F6BCCB}" dt="2020-02-05T19:26:48.884" v="4699" actId="20577"/>
          <ac:spMkLst>
            <pc:docMk/>
            <pc:sldMk cId="3902949818" sldId="402"/>
            <ac:spMk id="2" creationId="{FACB61CD-6A34-4D0C-AE44-613E8A38FA27}"/>
          </ac:spMkLst>
        </pc:spChg>
      </pc:sldChg>
      <pc:sldChg chg="modSp ord">
        <pc:chgData name="DENNIS MINIUM" userId="c8c4a6be79238fb2" providerId="LiveId" clId="{63B167E4-E4A7-412B-B7B0-FE90B3F6BCCB}" dt="2020-02-05T16:18:58.131" v="2805"/>
        <pc:sldMkLst>
          <pc:docMk/>
          <pc:sldMk cId="1056151655" sldId="405"/>
        </pc:sldMkLst>
        <pc:spChg chg="mod">
          <ac:chgData name="DENNIS MINIUM" userId="c8c4a6be79238fb2" providerId="LiveId" clId="{63B167E4-E4A7-412B-B7B0-FE90B3F6BCCB}" dt="2020-02-05T16:18:52.474" v="2803" actId="20577"/>
          <ac:spMkLst>
            <pc:docMk/>
            <pc:sldMk cId="1056151655" sldId="405"/>
            <ac:spMk id="3" creationId="{F74E2B61-FD21-47C6-BA93-D5ED4528F530}"/>
          </ac:spMkLst>
        </pc:spChg>
      </pc:sldChg>
      <pc:sldChg chg="modSp">
        <pc:chgData name="DENNIS MINIUM" userId="c8c4a6be79238fb2" providerId="LiveId" clId="{63B167E4-E4A7-412B-B7B0-FE90B3F6BCCB}" dt="2020-02-05T13:51:52.700" v="104"/>
        <pc:sldMkLst>
          <pc:docMk/>
          <pc:sldMk cId="1073109256" sldId="406"/>
        </pc:sldMkLst>
        <pc:spChg chg="mod">
          <ac:chgData name="DENNIS MINIUM" userId="c8c4a6be79238fb2" providerId="LiveId" clId="{63B167E4-E4A7-412B-B7B0-FE90B3F6BCCB}" dt="2020-02-05T13:51:52.700" v="104"/>
          <ac:spMkLst>
            <pc:docMk/>
            <pc:sldMk cId="1073109256" sldId="406"/>
            <ac:spMk id="3" creationId="{00000000-0000-0000-0000-000000000000}"/>
          </ac:spMkLst>
        </pc:spChg>
      </pc:sldChg>
      <pc:sldChg chg="modSp ord">
        <pc:chgData name="DENNIS MINIUM" userId="c8c4a6be79238fb2" providerId="LiveId" clId="{63B167E4-E4A7-412B-B7B0-FE90B3F6BCCB}" dt="2020-02-05T14:44:35.624" v="1524"/>
        <pc:sldMkLst>
          <pc:docMk/>
          <pc:sldMk cId="2434968517" sldId="410"/>
        </pc:sldMkLst>
        <pc:spChg chg="mod">
          <ac:chgData name="DENNIS MINIUM" userId="c8c4a6be79238fb2" providerId="LiveId" clId="{63B167E4-E4A7-412B-B7B0-FE90B3F6BCCB}" dt="2020-02-05T14:29:04.707" v="1515" actId="20577"/>
          <ac:spMkLst>
            <pc:docMk/>
            <pc:sldMk cId="2434968517" sldId="410"/>
            <ac:spMk id="2" creationId="{C9B1B7CE-1170-4FA5-BFFD-01797CE1C72B}"/>
          </ac:spMkLst>
        </pc:spChg>
      </pc:sldChg>
      <pc:sldChg chg="modSp">
        <pc:chgData name="DENNIS MINIUM" userId="c8c4a6be79238fb2" providerId="LiveId" clId="{63B167E4-E4A7-412B-B7B0-FE90B3F6BCCB}" dt="2020-02-05T17:16:52.502" v="4474" actId="20577"/>
        <pc:sldMkLst>
          <pc:docMk/>
          <pc:sldMk cId="3346566233" sldId="414"/>
        </pc:sldMkLst>
        <pc:spChg chg="mod">
          <ac:chgData name="DENNIS MINIUM" userId="c8c4a6be79238fb2" providerId="LiveId" clId="{63B167E4-E4A7-412B-B7B0-FE90B3F6BCCB}" dt="2020-02-05T17:16:52.502" v="4474" actId="20577"/>
          <ac:spMkLst>
            <pc:docMk/>
            <pc:sldMk cId="3346566233" sldId="414"/>
            <ac:spMk id="3" creationId="{0D53A543-C6DE-438F-8641-A986FE6442D9}"/>
          </ac:spMkLst>
        </pc:spChg>
      </pc:sldChg>
      <pc:sldChg chg="delSp modSp">
        <pc:chgData name="DENNIS MINIUM" userId="c8c4a6be79238fb2" providerId="LiveId" clId="{63B167E4-E4A7-412B-B7B0-FE90B3F6BCCB}" dt="2020-02-05T14:07:03.281" v="468" actId="20577"/>
        <pc:sldMkLst>
          <pc:docMk/>
          <pc:sldMk cId="2984826770" sldId="415"/>
        </pc:sldMkLst>
        <pc:spChg chg="mod">
          <ac:chgData name="DENNIS MINIUM" userId="c8c4a6be79238fb2" providerId="LiveId" clId="{63B167E4-E4A7-412B-B7B0-FE90B3F6BCCB}" dt="2020-02-05T14:07:03.281" v="468" actId="20577"/>
          <ac:spMkLst>
            <pc:docMk/>
            <pc:sldMk cId="2984826770" sldId="415"/>
            <ac:spMk id="3" creationId="{3EC6A721-6359-44DB-9FEA-B06B76A44F2C}"/>
          </ac:spMkLst>
        </pc:spChg>
        <pc:graphicFrameChg chg="del">
          <ac:chgData name="DENNIS MINIUM" userId="c8c4a6be79238fb2" providerId="LiveId" clId="{63B167E4-E4A7-412B-B7B0-FE90B3F6BCCB}" dt="2020-02-05T13:55:22.248" v="108" actId="478"/>
          <ac:graphicFrameMkLst>
            <pc:docMk/>
            <pc:sldMk cId="2984826770" sldId="415"/>
            <ac:graphicFrameMk id="4" creationId="{078F7020-827B-4026-A0D9-267D3150B61A}"/>
          </ac:graphicFrameMkLst>
        </pc:graphicFrameChg>
      </pc:sldChg>
      <pc:sldChg chg="del">
        <pc:chgData name="DENNIS MINIUM" userId="c8c4a6be79238fb2" providerId="LiveId" clId="{63B167E4-E4A7-412B-B7B0-FE90B3F6BCCB}" dt="2020-02-05T14:07:49.194" v="469" actId="47"/>
        <pc:sldMkLst>
          <pc:docMk/>
          <pc:sldMk cId="684272638" sldId="416"/>
        </pc:sldMkLst>
      </pc:sldChg>
      <pc:sldChg chg="modSp">
        <pc:chgData name="DENNIS MINIUM" userId="c8c4a6be79238fb2" providerId="LiveId" clId="{63B167E4-E4A7-412B-B7B0-FE90B3F6BCCB}" dt="2020-02-05T15:30:59.110" v="2615" actId="20577"/>
        <pc:sldMkLst>
          <pc:docMk/>
          <pc:sldMk cId="3776361536" sldId="421"/>
        </pc:sldMkLst>
        <pc:spChg chg="mod">
          <ac:chgData name="DENNIS MINIUM" userId="c8c4a6be79238fb2" providerId="LiveId" clId="{63B167E4-E4A7-412B-B7B0-FE90B3F6BCCB}" dt="2020-02-05T15:30:59.110" v="2615" actId="20577"/>
          <ac:spMkLst>
            <pc:docMk/>
            <pc:sldMk cId="3776361536" sldId="421"/>
            <ac:spMk id="2" creationId="{A4197B80-DFCE-4058-97E5-5178EDDB1184}"/>
          </ac:spMkLst>
        </pc:spChg>
      </pc:sldChg>
      <pc:sldChg chg="del">
        <pc:chgData name="DENNIS MINIUM" userId="c8c4a6be79238fb2" providerId="LiveId" clId="{63B167E4-E4A7-412B-B7B0-FE90B3F6BCCB}" dt="2020-02-05T15:13:48.154" v="2592" actId="47"/>
        <pc:sldMkLst>
          <pc:docMk/>
          <pc:sldMk cId="1285241657" sldId="426"/>
        </pc:sldMkLst>
      </pc:sldChg>
      <pc:sldChg chg="delSp modSp">
        <pc:chgData name="DENNIS MINIUM" userId="c8c4a6be79238fb2" providerId="LiveId" clId="{63B167E4-E4A7-412B-B7B0-FE90B3F6BCCB}" dt="2020-02-05T18:41:00.569" v="4589" actId="20577"/>
        <pc:sldMkLst>
          <pc:docMk/>
          <pc:sldMk cId="2405794327" sldId="427"/>
        </pc:sldMkLst>
        <pc:spChg chg="mod">
          <ac:chgData name="DENNIS MINIUM" userId="c8c4a6be79238fb2" providerId="LiveId" clId="{63B167E4-E4A7-412B-B7B0-FE90B3F6BCCB}" dt="2020-02-05T18:41:00.569" v="4589" actId="20577"/>
          <ac:spMkLst>
            <pc:docMk/>
            <pc:sldMk cId="2405794327" sldId="427"/>
            <ac:spMk id="3" creationId="{09F2B184-5BF9-4664-87B0-6BB6CB66782F}"/>
          </ac:spMkLst>
        </pc:spChg>
        <pc:spChg chg="del">
          <ac:chgData name="DENNIS MINIUM" userId="c8c4a6be79238fb2" providerId="LiveId" clId="{63B167E4-E4A7-412B-B7B0-FE90B3F6BCCB}" dt="2020-02-05T14:03:43.023" v="343" actId="478"/>
          <ac:spMkLst>
            <pc:docMk/>
            <pc:sldMk cId="2405794327" sldId="427"/>
            <ac:spMk id="4" creationId="{EE482BAA-606C-46EE-9F87-0B267DF22A20}"/>
          </ac:spMkLst>
        </pc:spChg>
      </pc:sldChg>
      <pc:sldChg chg="addSp modSp">
        <pc:chgData name="DENNIS MINIUM" userId="c8c4a6be79238fb2" providerId="LiveId" clId="{63B167E4-E4A7-412B-B7B0-FE90B3F6BCCB}" dt="2020-02-05T17:09:14.461" v="4305" actId="1076"/>
        <pc:sldMkLst>
          <pc:docMk/>
          <pc:sldMk cId="4063930316" sldId="431"/>
        </pc:sldMkLst>
        <pc:spChg chg="mod">
          <ac:chgData name="DENNIS MINIUM" userId="c8c4a6be79238fb2" providerId="LiveId" clId="{63B167E4-E4A7-412B-B7B0-FE90B3F6BCCB}" dt="2020-02-05T16:51:46.616" v="3216" actId="6549"/>
          <ac:spMkLst>
            <pc:docMk/>
            <pc:sldMk cId="4063930316" sldId="431"/>
            <ac:spMk id="2" creationId="{B7928FB8-B09C-4D39-9BDB-F3E2ECE0DFFC}"/>
          </ac:spMkLst>
        </pc:spChg>
        <pc:spChg chg="mod">
          <ac:chgData name="DENNIS MINIUM" userId="c8c4a6be79238fb2" providerId="LiveId" clId="{63B167E4-E4A7-412B-B7B0-FE90B3F6BCCB}" dt="2020-02-05T16:51:53.207" v="3217" actId="14100"/>
          <ac:spMkLst>
            <pc:docMk/>
            <pc:sldMk cId="4063930316" sldId="431"/>
            <ac:spMk id="3" creationId="{C68254AB-24FD-4002-9D06-07A7BE9424EC}"/>
          </ac:spMkLst>
        </pc:spChg>
        <pc:spChg chg="add mod">
          <ac:chgData name="DENNIS MINIUM" userId="c8c4a6be79238fb2" providerId="LiveId" clId="{63B167E4-E4A7-412B-B7B0-FE90B3F6BCCB}" dt="2020-02-05T17:09:14.461" v="4305" actId="1076"/>
          <ac:spMkLst>
            <pc:docMk/>
            <pc:sldMk cId="4063930316" sldId="431"/>
            <ac:spMk id="4" creationId="{822B64E4-6BA8-4C8E-B14C-3B5FEDE13131}"/>
          </ac:spMkLst>
        </pc:spChg>
      </pc:sldChg>
      <pc:sldChg chg="del">
        <pc:chgData name="DENNIS MINIUM" userId="c8c4a6be79238fb2" providerId="LiveId" clId="{63B167E4-E4A7-412B-B7B0-FE90B3F6BCCB}" dt="2020-02-05T14:07:49.194" v="469" actId="47"/>
        <pc:sldMkLst>
          <pc:docMk/>
          <pc:sldMk cId="740457854" sldId="432"/>
        </pc:sldMkLst>
      </pc:sldChg>
      <pc:sldChg chg="addSp modSp add">
        <pc:chgData name="DENNIS MINIUM" userId="c8c4a6be79238fb2" providerId="LiveId" clId="{63B167E4-E4A7-412B-B7B0-FE90B3F6BCCB}" dt="2020-02-05T15:07:46.146" v="2013" actId="1076"/>
        <pc:sldMkLst>
          <pc:docMk/>
          <pc:sldMk cId="1706153800" sldId="432"/>
        </pc:sldMkLst>
        <pc:spChg chg="mod">
          <ac:chgData name="DENNIS MINIUM" userId="c8c4a6be79238fb2" providerId="LiveId" clId="{63B167E4-E4A7-412B-B7B0-FE90B3F6BCCB}" dt="2020-02-05T15:06:51.034" v="1981" actId="20577"/>
          <ac:spMkLst>
            <pc:docMk/>
            <pc:sldMk cId="1706153800" sldId="432"/>
            <ac:spMk id="2" creationId="{F7FA179D-B13C-4746-B9F1-4DDD2BD7A8AC}"/>
          </ac:spMkLst>
        </pc:spChg>
        <pc:spChg chg="mod">
          <ac:chgData name="DENNIS MINIUM" userId="c8c4a6be79238fb2" providerId="LiveId" clId="{63B167E4-E4A7-412B-B7B0-FE90B3F6BCCB}" dt="2020-02-05T15:07:17.971" v="1987" actId="1076"/>
          <ac:spMkLst>
            <pc:docMk/>
            <pc:sldMk cId="1706153800" sldId="432"/>
            <ac:spMk id="3" creationId="{C9FDBF17-E8D8-487E-83D8-2CEB74815061}"/>
          </ac:spMkLst>
        </pc:spChg>
        <pc:spChg chg="add mod">
          <ac:chgData name="DENNIS MINIUM" userId="c8c4a6be79238fb2" providerId="LiveId" clId="{63B167E4-E4A7-412B-B7B0-FE90B3F6BCCB}" dt="2020-02-05T15:07:46.146" v="2013" actId="1076"/>
          <ac:spMkLst>
            <pc:docMk/>
            <pc:sldMk cId="1706153800" sldId="432"/>
            <ac:spMk id="4" creationId="{7FAE7905-F8FF-4F34-82CC-BA7D93DDB808}"/>
          </ac:spMkLst>
        </pc:spChg>
      </pc:sldChg>
      <pc:sldChg chg="modSp add">
        <pc:chgData name="DENNIS MINIUM" userId="c8c4a6be79238fb2" providerId="LiveId" clId="{63B167E4-E4A7-412B-B7B0-FE90B3F6BCCB}" dt="2020-02-05T15:12:26.045" v="2591" actId="20577"/>
        <pc:sldMkLst>
          <pc:docMk/>
          <pc:sldMk cId="547803070" sldId="433"/>
        </pc:sldMkLst>
        <pc:spChg chg="mod">
          <ac:chgData name="DENNIS MINIUM" userId="c8c4a6be79238fb2" providerId="LiveId" clId="{63B167E4-E4A7-412B-B7B0-FE90B3F6BCCB}" dt="2020-02-05T15:12:26.045" v="2591" actId="20577"/>
          <ac:spMkLst>
            <pc:docMk/>
            <pc:sldMk cId="547803070" sldId="433"/>
            <ac:spMk id="2" creationId="{C1E2A6C6-C71D-46D1-93EB-A80576672AEB}"/>
          </ac:spMkLst>
        </pc:spChg>
        <pc:spChg chg="mod">
          <ac:chgData name="DENNIS MINIUM" userId="c8c4a6be79238fb2" providerId="LiveId" clId="{63B167E4-E4A7-412B-B7B0-FE90B3F6BCCB}" dt="2020-02-05T15:12:09.281" v="2583" actId="20577"/>
          <ac:spMkLst>
            <pc:docMk/>
            <pc:sldMk cId="547803070" sldId="433"/>
            <ac:spMk id="3" creationId="{9A817ECB-C8A1-420B-9F36-1106FFE58B47}"/>
          </ac:spMkLst>
        </pc:spChg>
      </pc:sldChg>
      <pc:sldChg chg="modSp add">
        <pc:chgData name="DENNIS MINIUM" userId="c8c4a6be79238fb2" providerId="LiveId" clId="{63B167E4-E4A7-412B-B7B0-FE90B3F6BCCB}" dt="2020-02-05T15:09:41.098" v="2195" actId="5793"/>
        <pc:sldMkLst>
          <pc:docMk/>
          <pc:sldMk cId="4269946396" sldId="434"/>
        </pc:sldMkLst>
        <pc:spChg chg="mod">
          <ac:chgData name="DENNIS MINIUM" userId="c8c4a6be79238fb2" providerId="LiveId" clId="{63B167E4-E4A7-412B-B7B0-FE90B3F6BCCB}" dt="2020-02-05T15:07:57.447" v="2038" actId="20577"/>
          <ac:spMkLst>
            <pc:docMk/>
            <pc:sldMk cId="4269946396" sldId="434"/>
            <ac:spMk id="2" creationId="{A58F23A7-277B-440D-8CBA-769F963D56F0}"/>
          </ac:spMkLst>
        </pc:spChg>
        <pc:spChg chg="mod">
          <ac:chgData name="DENNIS MINIUM" userId="c8c4a6be79238fb2" providerId="LiveId" clId="{63B167E4-E4A7-412B-B7B0-FE90B3F6BCCB}" dt="2020-02-05T15:09:41.098" v="2195" actId="5793"/>
          <ac:spMkLst>
            <pc:docMk/>
            <pc:sldMk cId="4269946396" sldId="434"/>
            <ac:spMk id="3" creationId="{4430EF2F-ADCA-429D-88F2-77B4C9935D92}"/>
          </ac:spMkLst>
        </pc:spChg>
      </pc:sldChg>
      <pc:sldChg chg="add del">
        <pc:chgData name="DENNIS MINIUM" userId="c8c4a6be79238fb2" providerId="LiveId" clId="{63B167E4-E4A7-412B-B7B0-FE90B3F6BCCB}" dt="2020-02-05T18:41:03.357" v="4590" actId="47"/>
        <pc:sldMkLst>
          <pc:docMk/>
          <pc:sldMk cId="625963696" sldId="435"/>
        </pc:sldMkLst>
      </pc:sldChg>
      <pc:sldChg chg="modSp add">
        <pc:chgData name="DENNIS MINIUM" userId="c8c4a6be79238fb2" providerId="LiveId" clId="{63B167E4-E4A7-412B-B7B0-FE90B3F6BCCB}" dt="2020-02-05T15:06:40.385" v="1944" actId="20577"/>
        <pc:sldMkLst>
          <pc:docMk/>
          <pc:sldMk cId="1332176307" sldId="436"/>
        </pc:sldMkLst>
        <pc:spChg chg="mod">
          <ac:chgData name="DENNIS MINIUM" userId="c8c4a6be79238fb2" providerId="LiveId" clId="{63B167E4-E4A7-412B-B7B0-FE90B3F6BCCB}" dt="2020-02-05T15:06:40.385" v="1944" actId="20577"/>
          <ac:spMkLst>
            <pc:docMk/>
            <pc:sldMk cId="1332176307" sldId="436"/>
            <ac:spMk id="2" creationId="{1533CCD2-D23D-4C58-8325-4D9E7F49B1AD}"/>
          </ac:spMkLst>
        </pc:spChg>
      </pc:sldChg>
      <pc:sldChg chg="addSp delSp modSp add">
        <pc:chgData name="DENNIS MINIUM" userId="c8c4a6be79238fb2" providerId="LiveId" clId="{63B167E4-E4A7-412B-B7B0-FE90B3F6BCCB}" dt="2020-02-05T16:17:20.209" v="2648" actId="14100"/>
        <pc:sldMkLst>
          <pc:docMk/>
          <pc:sldMk cId="3119396639" sldId="437"/>
        </pc:sldMkLst>
        <pc:spChg chg="mod">
          <ac:chgData name="DENNIS MINIUM" userId="c8c4a6be79238fb2" providerId="LiveId" clId="{63B167E4-E4A7-412B-B7B0-FE90B3F6BCCB}" dt="2020-02-05T16:17:01.702" v="2645" actId="20577"/>
          <ac:spMkLst>
            <pc:docMk/>
            <pc:sldMk cId="3119396639" sldId="437"/>
            <ac:spMk id="2" creationId="{40E58E89-6ADA-44A3-89FD-5AD957493F8C}"/>
          </ac:spMkLst>
        </pc:spChg>
        <pc:spChg chg="del">
          <ac:chgData name="DENNIS MINIUM" userId="c8c4a6be79238fb2" providerId="LiveId" clId="{63B167E4-E4A7-412B-B7B0-FE90B3F6BCCB}" dt="2020-02-05T16:17:08.010" v="2646"/>
          <ac:spMkLst>
            <pc:docMk/>
            <pc:sldMk cId="3119396639" sldId="437"/>
            <ac:spMk id="3" creationId="{86F5A982-625E-497A-84B8-F8EDD2CF05F7}"/>
          </ac:spMkLst>
        </pc:spChg>
        <pc:picChg chg="add mod">
          <ac:chgData name="DENNIS MINIUM" userId="c8c4a6be79238fb2" providerId="LiveId" clId="{63B167E4-E4A7-412B-B7B0-FE90B3F6BCCB}" dt="2020-02-05T16:17:20.209" v="2648" actId="14100"/>
          <ac:picMkLst>
            <pc:docMk/>
            <pc:sldMk cId="3119396639" sldId="437"/>
            <ac:picMk id="4" creationId="{99B37C7E-AE8C-47A8-846A-A3973C1C953C}"/>
          </ac:picMkLst>
        </pc:picChg>
      </pc:sldChg>
      <pc:sldChg chg="add">
        <pc:chgData name="DENNIS MINIUM" userId="c8c4a6be79238fb2" providerId="LiveId" clId="{63B167E4-E4A7-412B-B7B0-FE90B3F6BCCB}" dt="2020-02-05T16:17:49.979" v="2649"/>
        <pc:sldMkLst>
          <pc:docMk/>
          <pc:sldMk cId="3285593085" sldId="438"/>
        </pc:sldMkLst>
      </pc:sldChg>
      <pc:sldChg chg="addSp delSp modSp add">
        <pc:chgData name="DENNIS MINIUM" userId="c8c4a6be79238fb2" providerId="LiveId" clId="{63B167E4-E4A7-412B-B7B0-FE90B3F6BCCB}" dt="2020-02-05T17:13:21.061" v="4428" actId="6549"/>
        <pc:sldMkLst>
          <pc:docMk/>
          <pc:sldMk cId="2491380029" sldId="439"/>
        </pc:sldMkLst>
        <pc:spChg chg="del">
          <ac:chgData name="DENNIS MINIUM" userId="c8c4a6be79238fb2" providerId="LiveId" clId="{63B167E4-E4A7-412B-B7B0-FE90B3F6BCCB}" dt="2020-02-05T16:26:42.795" v="2807"/>
          <ac:spMkLst>
            <pc:docMk/>
            <pc:sldMk cId="2491380029" sldId="439"/>
            <ac:spMk id="2" creationId="{7C5B06C1-5CC4-4190-9398-0C2EB5A9E39C}"/>
          </ac:spMkLst>
        </pc:spChg>
        <pc:spChg chg="add mod">
          <ac:chgData name="DENNIS MINIUM" userId="c8c4a6be79238fb2" providerId="LiveId" clId="{63B167E4-E4A7-412B-B7B0-FE90B3F6BCCB}" dt="2020-02-05T16:27:27.761" v="2855" actId="20577"/>
          <ac:spMkLst>
            <pc:docMk/>
            <pc:sldMk cId="2491380029" sldId="439"/>
            <ac:spMk id="3" creationId="{C5CE2E30-79E1-4A0E-8179-30283600D190}"/>
          </ac:spMkLst>
        </pc:spChg>
        <pc:spChg chg="add mod">
          <ac:chgData name="DENNIS MINIUM" userId="c8c4a6be79238fb2" providerId="LiveId" clId="{63B167E4-E4A7-412B-B7B0-FE90B3F6BCCB}" dt="2020-02-05T17:13:21.061" v="4428" actId="6549"/>
          <ac:spMkLst>
            <pc:docMk/>
            <pc:sldMk cId="2491380029" sldId="439"/>
            <ac:spMk id="4" creationId="{4F21EC54-0BBF-4C88-AED5-F9B81204B935}"/>
          </ac:spMkLst>
        </pc:spChg>
      </pc:sldChg>
    </pc:docChg>
  </pc:docChgLst>
  <pc:docChgLst>
    <pc:chgData name="DENNIS MINIUM" userId="c8c4a6be79238fb2" providerId="LiveId" clId="{59C0AC19-39B8-4535-8268-01FB814EC396}"/>
    <pc:docChg chg="undo redo custSel addSld delSld modSld sldOrd">
      <pc:chgData name="DENNIS MINIUM" userId="c8c4a6be79238fb2" providerId="LiveId" clId="{59C0AC19-39B8-4535-8268-01FB814EC396}" dt="2019-02-19T20:23:25.034" v="3132" actId="20577"/>
      <pc:docMkLst>
        <pc:docMk/>
      </pc:docMkLst>
      <pc:sldChg chg="modSp">
        <pc:chgData name="DENNIS MINIUM" userId="c8c4a6be79238fb2" providerId="LiveId" clId="{59C0AC19-39B8-4535-8268-01FB814EC396}" dt="2019-02-19T01:32:11.076" v="2983" actId="20577"/>
        <pc:sldMkLst>
          <pc:docMk/>
          <pc:sldMk cId="2104356767" sldId="279"/>
        </pc:sldMkLst>
        <pc:spChg chg="mod">
          <ac:chgData name="DENNIS MINIUM" userId="c8c4a6be79238fb2" providerId="LiveId" clId="{59C0AC19-39B8-4535-8268-01FB814EC396}" dt="2019-02-19T01:32:11.076" v="2983" actId="20577"/>
          <ac:spMkLst>
            <pc:docMk/>
            <pc:sldMk cId="2104356767" sldId="279"/>
            <ac:spMk id="3" creationId="{00000000-0000-0000-0000-000000000000}"/>
          </ac:spMkLst>
        </pc:spChg>
      </pc:sldChg>
      <pc:sldChg chg="addSp delSp modSp">
        <pc:chgData name="DENNIS MINIUM" userId="c8c4a6be79238fb2" providerId="LiveId" clId="{59C0AC19-39B8-4535-8268-01FB814EC396}" dt="2019-02-19T20:19:25.737" v="3021" actId="27636"/>
        <pc:sldMkLst>
          <pc:docMk/>
          <pc:sldMk cId="3902949818" sldId="402"/>
        </pc:sldMkLst>
        <pc:spChg chg="mod">
          <ac:chgData name="DENNIS MINIUM" userId="c8c4a6be79238fb2" providerId="LiveId" clId="{59C0AC19-39B8-4535-8268-01FB814EC396}" dt="2019-02-19T20:19:20.129" v="3019" actId="20577"/>
          <ac:spMkLst>
            <pc:docMk/>
            <pc:sldMk cId="3902949818" sldId="402"/>
            <ac:spMk id="2" creationId="{FACB61CD-6A34-4D0C-AE44-613E8A38FA27}"/>
          </ac:spMkLst>
        </pc:spChg>
        <pc:spChg chg="del mod">
          <ac:chgData name="DENNIS MINIUM" userId="c8c4a6be79238fb2" providerId="LiveId" clId="{59C0AC19-39B8-4535-8268-01FB814EC396}" dt="2019-02-19T20:19:25.674" v="3020" actId="478"/>
          <ac:spMkLst>
            <pc:docMk/>
            <pc:sldMk cId="3902949818" sldId="402"/>
            <ac:spMk id="3" creationId="{8C8AFC58-0A79-405E-AC38-8B3202BD5256}"/>
          </ac:spMkLst>
        </pc:spChg>
        <pc:spChg chg="add mod">
          <ac:chgData name="DENNIS MINIUM" userId="c8c4a6be79238fb2" providerId="LiveId" clId="{59C0AC19-39B8-4535-8268-01FB814EC396}" dt="2019-02-19T20:19:25.737" v="3021" actId="27636"/>
          <ac:spMkLst>
            <pc:docMk/>
            <pc:sldMk cId="3902949818" sldId="402"/>
            <ac:spMk id="7" creationId="{F3BBE968-82A6-407C-A041-1A2179A91034}"/>
          </ac:spMkLst>
        </pc:spChg>
      </pc:sldChg>
      <pc:sldChg chg="modSp modAnim">
        <pc:chgData name="DENNIS MINIUM" userId="c8c4a6be79238fb2" providerId="LiveId" clId="{59C0AC19-39B8-4535-8268-01FB814EC396}" dt="2019-02-19T20:21:53.004" v="3088"/>
        <pc:sldMkLst>
          <pc:docMk/>
          <pc:sldMk cId="3135661590" sldId="404"/>
        </pc:sldMkLst>
        <pc:spChg chg="mod">
          <ac:chgData name="DENNIS MINIUM" userId="c8c4a6be79238fb2" providerId="LiveId" clId="{59C0AC19-39B8-4535-8268-01FB814EC396}" dt="2019-02-19T20:21:53.004" v="3088"/>
          <ac:spMkLst>
            <pc:docMk/>
            <pc:sldMk cId="3135661590" sldId="404"/>
            <ac:spMk id="3" creationId="{C665929F-4DCE-4C11-BF50-F8AF92C585A8}"/>
          </ac:spMkLst>
        </pc:spChg>
      </pc:sldChg>
      <pc:sldChg chg="modSp">
        <pc:chgData name="DENNIS MINIUM" userId="c8c4a6be79238fb2" providerId="LiveId" clId="{59C0AC19-39B8-4535-8268-01FB814EC396}" dt="2019-02-19T20:22:15.038" v="3102" actId="20577"/>
        <pc:sldMkLst>
          <pc:docMk/>
          <pc:sldMk cId="1056151655" sldId="405"/>
        </pc:sldMkLst>
        <pc:spChg chg="mod">
          <ac:chgData name="DENNIS MINIUM" userId="c8c4a6be79238fb2" providerId="LiveId" clId="{59C0AC19-39B8-4535-8268-01FB814EC396}" dt="2019-02-19T20:22:15.038" v="3102" actId="20577"/>
          <ac:spMkLst>
            <pc:docMk/>
            <pc:sldMk cId="1056151655" sldId="405"/>
            <ac:spMk id="2" creationId="{54E8EE6D-24EC-41CF-B073-DB49076FCABC}"/>
          </ac:spMkLst>
        </pc:spChg>
      </pc:sldChg>
      <pc:sldChg chg="modSp">
        <pc:chgData name="DENNIS MINIUM" userId="c8c4a6be79238fb2" providerId="LiveId" clId="{59C0AC19-39B8-4535-8268-01FB814EC396}" dt="2019-02-19T20:17:03.816" v="2985" actId="20577"/>
        <pc:sldMkLst>
          <pc:docMk/>
          <pc:sldMk cId="1073109256" sldId="406"/>
        </pc:sldMkLst>
        <pc:spChg chg="mod">
          <ac:chgData name="DENNIS MINIUM" userId="c8c4a6be79238fb2" providerId="LiveId" clId="{59C0AC19-39B8-4535-8268-01FB814EC396}" dt="2019-02-19T20:17:03.816" v="2985" actId="20577"/>
          <ac:spMkLst>
            <pc:docMk/>
            <pc:sldMk cId="1073109256" sldId="406"/>
            <ac:spMk id="3" creationId="{00000000-0000-0000-0000-000000000000}"/>
          </ac:spMkLst>
        </pc:spChg>
      </pc:sldChg>
      <pc:sldChg chg="modSp ord modTransition">
        <pc:chgData name="DENNIS MINIUM" userId="c8c4a6be79238fb2" providerId="LiveId" clId="{59C0AC19-39B8-4535-8268-01FB814EC396}" dt="2019-02-18T21:47:37.087" v="1166" actId="6549"/>
        <pc:sldMkLst>
          <pc:docMk/>
          <pc:sldMk cId="474732283" sldId="412"/>
        </pc:sldMkLst>
        <pc:spChg chg="mod">
          <ac:chgData name="DENNIS MINIUM" userId="c8c4a6be79238fb2" providerId="LiveId" clId="{59C0AC19-39B8-4535-8268-01FB814EC396}" dt="2019-02-18T21:26:57.776" v="477" actId="20577"/>
          <ac:spMkLst>
            <pc:docMk/>
            <pc:sldMk cId="474732283" sldId="412"/>
            <ac:spMk id="2" creationId="{D240BA64-E5D3-4B3D-BC57-456E62FF4486}"/>
          </ac:spMkLst>
        </pc:spChg>
        <pc:spChg chg="mod">
          <ac:chgData name="DENNIS MINIUM" userId="c8c4a6be79238fb2" providerId="LiveId" clId="{59C0AC19-39B8-4535-8268-01FB814EC396}" dt="2019-02-18T21:47:37.087" v="1166" actId="6549"/>
          <ac:spMkLst>
            <pc:docMk/>
            <pc:sldMk cId="474732283" sldId="412"/>
            <ac:spMk id="3" creationId="{09608C2C-2C05-4312-A694-39FCC049DF54}"/>
          </ac:spMkLst>
        </pc:spChg>
      </pc:sldChg>
      <pc:sldChg chg="modSp">
        <pc:chgData name="DENNIS MINIUM" userId="c8c4a6be79238fb2" providerId="LiveId" clId="{59C0AC19-39B8-4535-8268-01FB814EC396}" dt="2019-02-18T21:47:56.868" v="1188" actId="20577"/>
        <pc:sldMkLst>
          <pc:docMk/>
          <pc:sldMk cId="3114473938" sldId="413"/>
        </pc:sldMkLst>
        <pc:spChg chg="mod">
          <ac:chgData name="DENNIS MINIUM" userId="c8c4a6be79238fb2" providerId="LiveId" clId="{59C0AC19-39B8-4535-8268-01FB814EC396}" dt="2019-02-18T21:47:56.868" v="1188" actId="20577"/>
          <ac:spMkLst>
            <pc:docMk/>
            <pc:sldMk cId="3114473938" sldId="413"/>
            <ac:spMk id="2" creationId="{93D732DE-2B05-4DD0-B8F9-7BA85B5305BC}"/>
          </ac:spMkLst>
        </pc:spChg>
      </pc:sldChg>
      <pc:sldChg chg="modSp">
        <pc:chgData name="DENNIS MINIUM" userId="c8c4a6be79238fb2" providerId="LiveId" clId="{59C0AC19-39B8-4535-8268-01FB814EC396}" dt="2019-02-19T00:22:34.649" v="1956" actId="20577"/>
        <pc:sldMkLst>
          <pc:docMk/>
          <pc:sldMk cId="3346566233" sldId="414"/>
        </pc:sldMkLst>
        <pc:spChg chg="mod">
          <ac:chgData name="DENNIS MINIUM" userId="c8c4a6be79238fb2" providerId="LiveId" clId="{59C0AC19-39B8-4535-8268-01FB814EC396}" dt="2019-02-19T00:18:05.397" v="1920" actId="20577"/>
          <ac:spMkLst>
            <pc:docMk/>
            <pc:sldMk cId="3346566233" sldId="414"/>
            <ac:spMk id="2" creationId="{4928F9EA-E031-4452-8EDF-30BE2B6EEAA1}"/>
          </ac:spMkLst>
        </pc:spChg>
        <pc:spChg chg="mod">
          <ac:chgData name="DENNIS MINIUM" userId="c8c4a6be79238fb2" providerId="LiveId" clId="{59C0AC19-39B8-4535-8268-01FB814EC396}" dt="2019-02-19T00:22:34.649" v="1956" actId="20577"/>
          <ac:spMkLst>
            <pc:docMk/>
            <pc:sldMk cId="3346566233" sldId="414"/>
            <ac:spMk id="3" creationId="{0D53A543-C6DE-438F-8641-A986FE6442D9}"/>
          </ac:spMkLst>
        </pc:spChg>
      </pc:sldChg>
      <pc:sldChg chg="modSp">
        <pc:chgData name="DENNIS MINIUM" userId="c8c4a6be79238fb2" providerId="LiveId" clId="{59C0AC19-39B8-4535-8268-01FB814EC396}" dt="2019-02-18T18:13:21.089" v="253" actId="20577"/>
        <pc:sldMkLst>
          <pc:docMk/>
          <pc:sldMk cId="2984826770" sldId="415"/>
        </pc:sldMkLst>
        <pc:spChg chg="mod">
          <ac:chgData name="DENNIS MINIUM" userId="c8c4a6be79238fb2" providerId="LiveId" clId="{59C0AC19-39B8-4535-8268-01FB814EC396}" dt="2019-02-18T18:13:21.089" v="253" actId="20577"/>
          <ac:spMkLst>
            <pc:docMk/>
            <pc:sldMk cId="2984826770" sldId="415"/>
            <ac:spMk id="3" creationId="{3EC6A721-6359-44DB-9FEA-B06B76A44F2C}"/>
          </ac:spMkLst>
        </pc:spChg>
      </pc:sldChg>
      <pc:sldChg chg="addSp modSp modAnim">
        <pc:chgData name="DENNIS MINIUM" userId="c8c4a6be79238fb2" providerId="LiveId" clId="{59C0AC19-39B8-4535-8268-01FB814EC396}" dt="2019-02-18T18:59:14.663" v="323"/>
        <pc:sldMkLst>
          <pc:docMk/>
          <pc:sldMk cId="3464449112" sldId="419"/>
        </pc:sldMkLst>
        <pc:spChg chg="add mod">
          <ac:chgData name="DENNIS MINIUM" userId="c8c4a6be79238fb2" providerId="LiveId" clId="{59C0AC19-39B8-4535-8268-01FB814EC396}" dt="2019-02-18T18:58:51.647" v="320" actId="20577"/>
          <ac:spMkLst>
            <pc:docMk/>
            <pc:sldMk cId="3464449112" sldId="419"/>
            <ac:spMk id="2" creationId="{7338FC38-9C0A-4E26-A719-29E897018AD4}"/>
          </ac:spMkLst>
        </pc:spChg>
        <pc:spChg chg="add mod">
          <ac:chgData name="DENNIS MINIUM" userId="c8c4a6be79238fb2" providerId="LiveId" clId="{59C0AC19-39B8-4535-8268-01FB814EC396}" dt="2019-02-18T18:58:37.884" v="309" actId="552"/>
          <ac:spMkLst>
            <pc:docMk/>
            <pc:sldMk cId="3464449112" sldId="419"/>
            <ac:spMk id="5" creationId="{3A2AF586-B7F2-483D-B340-A1A0F9E556A0}"/>
          </ac:spMkLst>
        </pc:spChg>
        <pc:spChg chg="mod">
          <ac:chgData name="DENNIS MINIUM" userId="c8c4a6be79238fb2" providerId="LiveId" clId="{59C0AC19-39B8-4535-8268-01FB814EC396}" dt="2019-02-18T18:58:37.884" v="309" actId="552"/>
          <ac:spMkLst>
            <pc:docMk/>
            <pc:sldMk cId="3464449112" sldId="419"/>
            <ac:spMk id="7" creationId="{8A27BCA9-2A40-4C70-A4CE-AFFF0DED224C}"/>
          </ac:spMkLst>
        </pc:spChg>
      </pc:sldChg>
      <pc:sldChg chg="modSp">
        <pc:chgData name="DENNIS MINIUM" userId="c8c4a6be79238fb2" providerId="LiveId" clId="{59C0AC19-39B8-4535-8268-01FB814EC396}" dt="2019-02-19T20:23:25.034" v="3132" actId="20577"/>
        <pc:sldMkLst>
          <pc:docMk/>
          <pc:sldMk cId="3776361536" sldId="421"/>
        </pc:sldMkLst>
        <pc:spChg chg="mod">
          <ac:chgData name="DENNIS MINIUM" userId="c8c4a6be79238fb2" providerId="LiveId" clId="{59C0AC19-39B8-4535-8268-01FB814EC396}" dt="2019-02-19T20:23:25.034" v="3132" actId="20577"/>
          <ac:spMkLst>
            <pc:docMk/>
            <pc:sldMk cId="3776361536" sldId="421"/>
            <ac:spMk id="2" creationId="{A4197B80-DFCE-4058-97E5-5178EDDB1184}"/>
          </ac:spMkLst>
        </pc:spChg>
      </pc:sldChg>
      <pc:sldChg chg="del">
        <pc:chgData name="DENNIS MINIUM" userId="c8c4a6be79238fb2" providerId="LiveId" clId="{59C0AC19-39B8-4535-8268-01FB814EC396}" dt="2019-02-18T19:02:22.268" v="327" actId="2696"/>
        <pc:sldMkLst>
          <pc:docMk/>
          <pc:sldMk cId="3271752925" sldId="424"/>
        </pc:sldMkLst>
      </pc:sldChg>
      <pc:sldChg chg="modSp">
        <pc:chgData name="DENNIS MINIUM" userId="c8c4a6be79238fb2" providerId="LiveId" clId="{59C0AC19-39B8-4535-8268-01FB814EC396}" dt="2019-02-19T01:12:01.591" v="2864" actId="20577"/>
        <pc:sldMkLst>
          <pc:docMk/>
          <pc:sldMk cId="3428024030" sldId="425"/>
        </pc:sldMkLst>
        <pc:spChg chg="mod">
          <ac:chgData name="DENNIS MINIUM" userId="c8c4a6be79238fb2" providerId="LiveId" clId="{59C0AC19-39B8-4535-8268-01FB814EC396}" dt="2019-02-19T01:08:16.185" v="2329" actId="6549"/>
          <ac:spMkLst>
            <pc:docMk/>
            <pc:sldMk cId="3428024030" sldId="425"/>
            <ac:spMk id="2" creationId="{ABE3B2B3-123F-4F63-B04C-42DF393DC9B3}"/>
          </ac:spMkLst>
        </pc:spChg>
        <pc:spChg chg="mod">
          <ac:chgData name="DENNIS MINIUM" userId="c8c4a6be79238fb2" providerId="LiveId" clId="{59C0AC19-39B8-4535-8268-01FB814EC396}" dt="2019-02-19T01:12:01.591" v="2864" actId="20577"/>
          <ac:spMkLst>
            <pc:docMk/>
            <pc:sldMk cId="3428024030" sldId="425"/>
            <ac:spMk id="3" creationId="{D8A8F41D-4F58-4BC4-A97B-BA27B2FE0DFA}"/>
          </ac:spMkLst>
        </pc:spChg>
      </pc:sldChg>
      <pc:sldChg chg="addSp">
        <pc:chgData name="DENNIS MINIUM" userId="c8c4a6be79238fb2" providerId="LiveId" clId="{59C0AC19-39B8-4535-8268-01FB814EC396}" dt="2019-02-19T20:16:37.530" v="2984"/>
        <pc:sldMkLst>
          <pc:docMk/>
          <pc:sldMk cId="1285241657" sldId="426"/>
        </pc:sldMkLst>
        <pc:spChg chg="add">
          <ac:chgData name="DENNIS MINIUM" userId="c8c4a6be79238fb2" providerId="LiveId" clId="{59C0AC19-39B8-4535-8268-01FB814EC396}" dt="2019-02-19T20:16:37.530" v="2984"/>
          <ac:spMkLst>
            <pc:docMk/>
            <pc:sldMk cId="1285241657" sldId="426"/>
            <ac:spMk id="5" creationId="{DFAE81CA-C362-4E90-9B4B-228E5FE7E388}"/>
          </ac:spMkLst>
        </pc:spChg>
      </pc:sldChg>
      <pc:sldChg chg="modSp">
        <pc:chgData name="DENNIS MINIUM" userId="c8c4a6be79238fb2" providerId="LiveId" clId="{59C0AC19-39B8-4535-8268-01FB814EC396}" dt="2019-02-18T18:09:56.557" v="122" actId="20577"/>
        <pc:sldMkLst>
          <pc:docMk/>
          <pc:sldMk cId="2405794327" sldId="427"/>
        </pc:sldMkLst>
        <pc:spChg chg="mod">
          <ac:chgData name="DENNIS MINIUM" userId="c8c4a6be79238fb2" providerId="LiveId" clId="{59C0AC19-39B8-4535-8268-01FB814EC396}" dt="2019-02-18T18:09:56.557" v="122" actId="20577"/>
          <ac:spMkLst>
            <pc:docMk/>
            <pc:sldMk cId="2405794327" sldId="427"/>
            <ac:spMk id="3" creationId="{09F2B184-5BF9-4664-87B0-6BB6CB66782F}"/>
          </ac:spMkLst>
        </pc:spChg>
      </pc:sldChg>
      <pc:sldChg chg="modSp add del">
        <pc:chgData name="DENNIS MINIUM" userId="c8c4a6be79238fb2" providerId="LiveId" clId="{59C0AC19-39B8-4535-8268-01FB814EC396}" dt="2019-02-18T18:10:00.831" v="123" actId="2696"/>
        <pc:sldMkLst>
          <pc:docMk/>
          <pc:sldMk cId="3466604458" sldId="428"/>
        </pc:sldMkLst>
        <pc:spChg chg="mod">
          <ac:chgData name="DENNIS MINIUM" userId="c8c4a6be79238fb2" providerId="LiveId" clId="{59C0AC19-39B8-4535-8268-01FB814EC396}" dt="2019-02-18T18:09:37.664" v="83" actId="20577"/>
          <ac:spMkLst>
            <pc:docMk/>
            <pc:sldMk cId="3466604458" sldId="428"/>
            <ac:spMk id="2" creationId="{362D8F37-869E-4FE6-811C-7FB16F9D3F02}"/>
          </ac:spMkLst>
        </pc:spChg>
      </pc:sldChg>
      <pc:sldChg chg="modSp add ord">
        <pc:chgData name="DENNIS MINIUM" userId="c8c4a6be79238fb2" providerId="LiveId" clId="{59C0AC19-39B8-4535-8268-01FB814EC396}" dt="2019-02-18T21:44:14.329" v="1000" actId="20577"/>
        <pc:sldMkLst>
          <pc:docMk/>
          <pc:sldMk cId="3894687002" sldId="428"/>
        </pc:sldMkLst>
        <pc:spChg chg="mod">
          <ac:chgData name="DENNIS MINIUM" userId="c8c4a6be79238fb2" providerId="LiveId" clId="{59C0AC19-39B8-4535-8268-01FB814EC396}" dt="2019-02-18T21:44:14.329" v="1000" actId="20577"/>
          <ac:spMkLst>
            <pc:docMk/>
            <pc:sldMk cId="3894687002" sldId="428"/>
            <ac:spMk id="2" creationId="{0EF94126-FB00-4151-9277-7273801E0A7B}"/>
          </ac:spMkLst>
        </pc:spChg>
        <pc:spChg chg="mod">
          <ac:chgData name="DENNIS MINIUM" userId="c8c4a6be79238fb2" providerId="LiveId" clId="{59C0AC19-39B8-4535-8268-01FB814EC396}" dt="2019-02-18T21:37:12.970" v="958" actId="6549"/>
          <ac:spMkLst>
            <pc:docMk/>
            <pc:sldMk cId="3894687002" sldId="428"/>
            <ac:spMk id="3" creationId="{F9764DED-6B69-4CE5-A704-D7C550E758C1}"/>
          </ac:spMkLst>
        </pc:spChg>
      </pc:sldChg>
      <pc:sldChg chg="modSp add modTransition">
        <pc:chgData name="DENNIS MINIUM" userId="c8c4a6be79238fb2" providerId="LiveId" clId="{59C0AC19-39B8-4535-8268-01FB814EC396}" dt="2019-02-18T21:47:21.162" v="1163"/>
        <pc:sldMkLst>
          <pc:docMk/>
          <pc:sldMk cId="754782885" sldId="429"/>
        </pc:sldMkLst>
        <pc:spChg chg="mod">
          <ac:chgData name="DENNIS MINIUM" userId="c8c4a6be79238fb2" providerId="LiveId" clId="{59C0AC19-39B8-4535-8268-01FB814EC396}" dt="2019-02-18T21:44:57.757" v="1010" actId="20577"/>
          <ac:spMkLst>
            <pc:docMk/>
            <pc:sldMk cId="754782885" sldId="429"/>
            <ac:spMk id="2" creationId="{D240BA64-E5D3-4B3D-BC57-456E62FF4486}"/>
          </ac:spMkLst>
        </pc:spChg>
        <pc:spChg chg="mod">
          <ac:chgData name="DENNIS MINIUM" userId="c8c4a6be79238fb2" providerId="LiveId" clId="{59C0AC19-39B8-4535-8268-01FB814EC396}" dt="2019-02-18T21:47:08.955" v="1162" actId="20577"/>
          <ac:spMkLst>
            <pc:docMk/>
            <pc:sldMk cId="754782885" sldId="429"/>
            <ac:spMk id="3" creationId="{09608C2C-2C05-4312-A694-39FCC049DF54}"/>
          </ac:spMkLst>
        </pc:spChg>
      </pc:sldChg>
      <pc:sldChg chg="modSp add">
        <pc:chgData name="DENNIS MINIUM" userId="c8c4a6be79238fb2" providerId="LiveId" clId="{59C0AC19-39B8-4535-8268-01FB814EC396}" dt="2019-02-19T00:26:59.259" v="2193" actId="27636"/>
        <pc:sldMkLst>
          <pc:docMk/>
          <pc:sldMk cId="1112953868" sldId="430"/>
        </pc:sldMkLst>
        <pc:spChg chg="mod">
          <ac:chgData name="DENNIS MINIUM" userId="c8c4a6be79238fb2" providerId="LiveId" clId="{59C0AC19-39B8-4535-8268-01FB814EC396}" dt="2019-02-19T00:09:27.728" v="1276" actId="20577"/>
          <ac:spMkLst>
            <pc:docMk/>
            <pc:sldMk cId="1112953868" sldId="430"/>
            <ac:spMk id="2" creationId="{B002FCDC-3F6F-4103-88F0-B3AC8A804B35}"/>
          </ac:spMkLst>
        </pc:spChg>
        <pc:spChg chg="mod">
          <ac:chgData name="DENNIS MINIUM" userId="c8c4a6be79238fb2" providerId="LiveId" clId="{59C0AC19-39B8-4535-8268-01FB814EC396}" dt="2019-02-19T00:26:59.259" v="2193" actId="27636"/>
          <ac:spMkLst>
            <pc:docMk/>
            <pc:sldMk cId="1112953868" sldId="430"/>
            <ac:spMk id="3" creationId="{F26F872D-9138-4DA4-8663-873CAB351335}"/>
          </ac:spMkLst>
        </pc:spChg>
      </pc:sldChg>
      <pc:sldChg chg="modSp add del">
        <pc:chgData name="DENNIS MINIUM" userId="c8c4a6be79238fb2" providerId="LiveId" clId="{59C0AC19-39B8-4535-8268-01FB814EC396}" dt="2019-02-19T00:27:06.240" v="2194" actId="2696"/>
        <pc:sldMkLst>
          <pc:docMk/>
          <pc:sldMk cId="2696767203" sldId="431"/>
        </pc:sldMkLst>
        <pc:spChg chg="mod">
          <ac:chgData name="DENNIS MINIUM" userId="c8c4a6be79238fb2" providerId="LiveId" clId="{59C0AC19-39B8-4535-8268-01FB814EC396}" dt="2019-02-19T00:18:14.506" v="1935" actId="20577"/>
          <ac:spMkLst>
            <pc:docMk/>
            <pc:sldMk cId="2696767203" sldId="431"/>
            <ac:spMk id="2" creationId="{A9B79822-2D1A-4118-95C1-08E3A0465863}"/>
          </ac:spMkLst>
        </pc:spChg>
        <pc:spChg chg="mod">
          <ac:chgData name="DENNIS MINIUM" userId="c8c4a6be79238fb2" providerId="LiveId" clId="{59C0AC19-39B8-4535-8268-01FB814EC396}" dt="2019-02-19T00:23:43.408" v="2126" actId="20577"/>
          <ac:spMkLst>
            <pc:docMk/>
            <pc:sldMk cId="2696767203" sldId="431"/>
            <ac:spMk id="3" creationId="{37CE3723-C256-45F8-AD9C-03FBF814A3C0}"/>
          </ac:spMkLst>
        </pc:spChg>
      </pc:sldChg>
      <pc:sldChg chg="modSp add">
        <pc:chgData name="DENNIS MINIUM" userId="c8c4a6be79238fb2" providerId="LiveId" clId="{59C0AC19-39B8-4535-8268-01FB814EC396}" dt="2019-02-19T00:29:47.961" v="2327" actId="20577"/>
        <pc:sldMkLst>
          <pc:docMk/>
          <pc:sldMk cId="4063930316" sldId="431"/>
        </pc:sldMkLst>
        <pc:spChg chg="mod">
          <ac:chgData name="DENNIS MINIUM" userId="c8c4a6be79238fb2" providerId="LiveId" clId="{59C0AC19-39B8-4535-8268-01FB814EC396}" dt="2019-02-19T00:27:26.899" v="2212" actId="20577"/>
          <ac:spMkLst>
            <pc:docMk/>
            <pc:sldMk cId="4063930316" sldId="431"/>
            <ac:spMk id="2" creationId="{B7928FB8-B09C-4D39-9BDB-F3E2ECE0DFFC}"/>
          </ac:spMkLst>
        </pc:spChg>
        <pc:spChg chg="mod">
          <ac:chgData name="DENNIS MINIUM" userId="c8c4a6be79238fb2" providerId="LiveId" clId="{59C0AC19-39B8-4535-8268-01FB814EC396}" dt="2019-02-19T00:29:47.961" v="2327" actId="20577"/>
          <ac:spMkLst>
            <pc:docMk/>
            <pc:sldMk cId="4063930316" sldId="431"/>
            <ac:spMk id="3" creationId="{C68254AB-24FD-4002-9D06-07A7BE9424EC}"/>
          </ac:spMkLst>
        </pc:spChg>
      </pc:sldChg>
      <pc:sldChg chg="addSp delSp modSp add">
        <pc:chgData name="DENNIS MINIUM" userId="c8c4a6be79238fb2" providerId="LiveId" clId="{59C0AC19-39B8-4535-8268-01FB814EC396}" dt="2019-02-19T20:23:14.740" v="3125" actId="20577"/>
        <pc:sldMkLst>
          <pc:docMk/>
          <pc:sldMk cId="740457854" sldId="432"/>
        </pc:sldMkLst>
        <pc:spChg chg="del">
          <ac:chgData name="DENNIS MINIUM" userId="c8c4a6be79238fb2" providerId="LiveId" clId="{59C0AC19-39B8-4535-8268-01FB814EC396}" dt="2019-02-19T20:23:07.990" v="3104"/>
          <ac:spMkLst>
            <pc:docMk/>
            <pc:sldMk cId="740457854" sldId="432"/>
            <ac:spMk id="2" creationId="{1E8D14AF-B48A-4157-8ED9-029CA09E4134}"/>
          </ac:spMkLst>
        </pc:spChg>
        <pc:spChg chg="del">
          <ac:chgData name="DENNIS MINIUM" userId="c8c4a6be79238fb2" providerId="LiveId" clId="{59C0AC19-39B8-4535-8268-01FB814EC396}" dt="2019-02-19T20:23:07.990" v="3104"/>
          <ac:spMkLst>
            <pc:docMk/>
            <pc:sldMk cId="740457854" sldId="432"/>
            <ac:spMk id="3" creationId="{14E0BCB3-1A9F-4C95-9DFB-54A7EE8D347D}"/>
          </ac:spMkLst>
        </pc:spChg>
        <pc:spChg chg="add mod">
          <ac:chgData name="DENNIS MINIUM" userId="c8c4a6be79238fb2" providerId="LiveId" clId="{59C0AC19-39B8-4535-8268-01FB814EC396}" dt="2019-02-19T20:23:14.740" v="3125" actId="20577"/>
          <ac:spMkLst>
            <pc:docMk/>
            <pc:sldMk cId="740457854" sldId="432"/>
            <ac:spMk id="4" creationId="{351EDEB1-1B0D-4341-80D0-4B14E654B65C}"/>
          </ac:spMkLst>
        </pc:spChg>
        <pc:spChg chg="add mod">
          <ac:chgData name="DENNIS MINIUM" userId="c8c4a6be79238fb2" providerId="LiveId" clId="{59C0AC19-39B8-4535-8268-01FB814EC396}" dt="2019-02-19T20:23:07.990" v="3104"/>
          <ac:spMkLst>
            <pc:docMk/>
            <pc:sldMk cId="740457854" sldId="432"/>
            <ac:spMk id="5" creationId="{AD5A2E64-FEDC-48AE-AEE0-589A7A6131B6}"/>
          </ac:spMkLst>
        </pc:spChg>
      </pc:sldChg>
      <pc:sldChg chg="modSp add del">
        <pc:chgData name="DENNIS MINIUM" userId="c8c4a6be79238fb2" providerId="LiveId" clId="{59C0AC19-39B8-4535-8268-01FB814EC396}" dt="2019-02-19T20:21:58.457" v="3089" actId="2696"/>
        <pc:sldMkLst>
          <pc:docMk/>
          <pc:sldMk cId="1659825692" sldId="432"/>
        </pc:sldMkLst>
        <pc:spChg chg="mod">
          <ac:chgData name="DENNIS MINIUM" userId="c8c4a6be79238fb2" providerId="LiveId" clId="{59C0AC19-39B8-4535-8268-01FB814EC396}" dt="2019-02-19T20:21:33.560" v="3082" actId="20577"/>
          <ac:spMkLst>
            <pc:docMk/>
            <pc:sldMk cId="1659825692" sldId="432"/>
            <ac:spMk id="2" creationId="{EEABF2F7-4D11-4E35-9DFB-84B1769BA93A}"/>
          </ac:spMkLst>
        </pc:spChg>
        <pc:spChg chg="mod">
          <ac:chgData name="DENNIS MINIUM" userId="c8c4a6be79238fb2" providerId="LiveId" clId="{59C0AC19-39B8-4535-8268-01FB814EC396}" dt="2019-02-19T20:21:48.047" v="3087"/>
          <ac:spMkLst>
            <pc:docMk/>
            <pc:sldMk cId="1659825692" sldId="432"/>
            <ac:spMk id="3" creationId="{913099CB-953D-46E3-BD1E-FEA4B995EDF6}"/>
          </ac:spMkLst>
        </pc:spChg>
      </pc:sldChg>
    </pc:docChg>
  </pc:docChgLst>
  <pc:docChgLst>
    <pc:chgData name="DENNIS MINIUM" userId="c8c4a6be79238fb2" providerId="LiveId" clId="{4DBEA257-555A-496C-B97E-E3E641AEA0E8}"/>
    <pc:docChg chg="custSel addSld delSld modSld sldOrd">
      <pc:chgData name="DENNIS MINIUM" userId="c8c4a6be79238fb2" providerId="LiveId" clId="{4DBEA257-555A-496C-B97E-E3E641AEA0E8}" dt="2019-02-17T06:35:41.816" v="1389"/>
      <pc:docMkLst>
        <pc:docMk/>
      </pc:docMkLst>
      <pc:sldChg chg="modSp">
        <pc:chgData name="DENNIS MINIUM" userId="c8c4a6be79238fb2" providerId="LiveId" clId="{4DBEA257-555A-496C-B97E-E3E641AEA0E8}" dt="2019-02-16T23:25:45.272" v="783" actId="6549"/>
        <pc:sldMkLst>
          <pc:docMk/>
          <pc:sldMk cId="617726444" sldId="277"/>
        </pc:sldMkLst>
        <pc:spChg chg="mod">
          <ac:chgData name="DENNIS MINIUM" userId="c8c4a6be79238fb2" providerId="LiveId" clId="{4DBEA257-555A-496C-B97E-E3E641AEA0E8}" dt="2019-02-16T23:25:45.272" v="783" actId="6549"/>
          <ac:spMkLst>
            <pc:docMk/>
            <pc:sldMk cId="617726444" sldId="277"/>
            <ac:spMk id="3" creationId="{00000000-0000-0000-0000-000000000000}"/>
          </ac:spMkLst>
        </pc:spChg>
      </pc:sldChg>
      <pc:sldChg chg="modSp">
        <pc:chgData name="DENNIS MINIUM" userId="c8c4a6be79238fb2" providerId="LiveId" clId="{4DBEA257-555A-496C-B97E-E3E641AEA0E8}" dt="2019-02-16T23:30:11.775" v="884" actId="20577"/>
        <pc:sldMkLst>
          <pc:docMk/>
          <pc:sldMk cId="2104356767" sldId="279"/>
        </pc:sldMkLst>
        <pc:spChg chg="mod">
          <ac:chgData name="DENNIS MINIUM" userId="c8c4a6be79238fb2" providerId="LiveId" clId="{4DBEA257-555A-496C-B97E-E3E641AEA0E8}" dt="2019-02-16T23:30:11.775" v="884" actId="20577"/>
          <ac:spMkLst>
            <pc:docMk/>
            <pc:sldMk cId="2104356767" sldId="279"/>
            <ac:spMk id="3" creationId="{00000000-0000-0000-0000-000000000000}"/>
          </ac:spMkLst>
        </pc:spChg>
      </pc:sldChg>
      <pc:sldChg chg="add modTransition">
        <pc:chgData name="DENNIS MINIUM" userId="c8c4a6be79238fb2" providerId="LiveId" clId="{4DBEA257-555A-496C-B97E-E3E641AEA0E8}" dt="2019-02-16T23:30:28.838" v="885"/>
        <pc:sldMkLst>
          <pc:docMk/>
          <pc:sldMk cId="4107438806" sldId="394"/>
        </pc:sldMkLst>
      </pc:sldChg>
      <pc:sldChg chg="add modTransition">
        <pc:chgData name="DENNIS MINIUM" userId="c8c4a6be79238fb2" providerId="LiveId" clId="{4DBEA257-555A-496C-B97E-E3E641AEA0E8}" dt="2019-02-16T23:30:28.838" v="885"/>
        <pc:sldMkLst>
          <pc:docMk/>
          <pc:sldMk cId="222536428" sldId="395"/>
        </pc:sldMkLst>
      </pc:sldChg>
      <pc:sldChg chg="add">
        <pc:chgData name="DENNIS MINIUM" userId="c8c4a6be79238fb2" providerId="LiveId" clId="{4DBEA257-555A-496C-B97E-E3E641AEA0E8}" dt="2019-02-16T23:10:33.284" v="589"/>
        <pc:sldMkLst>
          <pc:docMk/>
          <pc:sldMk cId="3902949818" sldId="402"/>
        </pc:sldMkLst>
      </pc:sldChg>
      <pc:sldChg chg="modSp">
        <pc:chgData name="DENNIS MINIUM" userId="c8c4a6be79238fb2" providerId="LiveId" clId="{4DBEA257-555A-496C-B97E-E3E641AEA0E8}" dt="2019-02-16T23:16:27.705" v="729" actId="14"/>
        <pc:sldMkLst>
          <pc:docMk/>
          <pc:sldMk cId="3135661590" sldId="404"/>
        </pc:sldMkLst>
        <pc:spChg chg="mod">
          <ac:chgData name="DENNIS MINIUM" userId="c8c4a6be79238fb2" providerId="LiveId" clId="{4DBEA257-555A-496C-B97E-E3E641AEA0E8}" dt="2019-02-16T23:16:09.960" v="725" actId="20577"/>
          <ac:spMkLst>
            <pc:docMk/>
            <pc:sldMk cId="3135661590" sldId="404"/>
            <ac:spMk id="2" creationId="{C1FE898E-E624-4CE4-974B-4022E21CB362}"/>
          </ac:spMkLst>
        </pc:spChg>
        <pc:spChg chg="mod">
          <ac:chgData name="DENNIS MINIUM" userId="c8c4a6be79238fb2" providerId="LiveId" clId="{4DBEA257-555A-496C-B97E-E3E641AEA0E8}" dt="2019-02-16T23:16:27.705" v="729" actId="14"/>
          <ac:spMkLst>
            <pc:docMk/>
            <pc:sldMk cId="3135661590" sldId="404"/>
            <ac:spMk id="3" creationId="{C665929F-4DCE-4C11-BF50-F8AF92C585A8}"/>
          </ac:spMkLst>
        </pc:spChg>
      </pc:sldChg>
      <pc:sldChg chg="modSp">
        <pc:chgData name="DENNIS MINIUM" userId="c8c4a6be79238fb2" providerId="LiveId" clId="{4DBEA257-555A-496C-B97E-E3E641AEA0E8}" dt="2019-02-16T23:17:53.926" v="734" actId="113"/>
        <pc:sldMkLst>
          <pc:docMk/>
          <pc:sldMk cId="1056151655" sldId="405"/>
        </pc:sldMkLst>
        <pc:spChg chg="mod">
          <ac:chgData name="DENNIS MINIUM" userId="c8c4a6be79238fb2" providerId="LiveId" clId="{4DBEA257-555A-496C-B97E-E3E641AEA0E8}" dt="2019-02-16T23:17:53.926" v="734" actId="113"/>
          <ac:spMkLst>
            <pc:docMk/>
            <pc:sldMk cId="1056151655" sldId="405"/>
            <ac:spMk id="2" creationId="{54E8EE6D-24EC-41CF-B073-DB49076FCABC}"/>
          </ac:spMkLst>
        </pc:spChg>
      </pc:sldChg>
      <pc:sldChg chg="modSp">
        <pc:chgData name="DENNIS MINIUM" userId="c8c4a6be79238fb2" providerId="LiveId" clId="{4DBEA257-555A-496C-B97E-E3E641AEA0E8}" dt="2019-02-16T23:38:26.923" v="1060" actId="20577"/>
        <pc:sldMkLst>
          <pc:docMk/>
          <pc:sldMk cId="1073109256" sldId="406"/>
        </pc:sldMkLst>
        <pc:spChg chg="mod">
          <ac:chgData name="DENNIS MINIUM" userId="c8c4a6be79238fb2" providerId="LiveId" clId="{4DBEA257-555A-496C-B97E-E3E641AEA0E8}" dt="2019-02-16T23:37:40.569" v="926" actId="6549"/>
          <ac:spMkLst>
            <pc:docMk/>
            <pc:sldMk cId="1073109256" sldId="406"/>
            <ac:spMk id="2" creationId="{00000000-0000-0000-0000-000000000000}"/>
          </ac:spMkLst>
        </pc:spChg>
        <pc:spChg chg="mod">
          <ac:chgData name="DENNIS MINIUM" userId="c8c4a6be79238fb2" providerId="LiveId" clId="{4DBEA257-555A-496C-B97E-E3E641AEA0E8}" dt="2019-02-16T23:38:26.923" v="1060" actId="20577"/>
          <ac:spMkLst>
            <pc:docMk/>
            <pc:sldMk cId="1073109256" sldId="406"/>
            <ac:spMk id="3" creationId="{00000000-0000-0000-0000-000000000000}"/>
          </ac:spMkLst>
        </pc:spChg>
      </pc:sldChg>
      <pc:sldChg chg="delSp modSp add setBg delDesignElem">
        <pc:chgData name="DENNIS MINIUM" userId="c8c4a6be79238fb2" providerId="LiveId" clId="{4DBEA257-555A-496C-B97E-E3E641AEA0E8}" dt="2019-02-16T23:13:00.726" v="621" actId="122"/>
        <pc:sldMkLst>
          <pc:docMk/>
          <pc:sldMk cId="2245109748" sldId="408"/>
        </pc:sldMkLst>
        <pc:spChg chg="mod">
          <ac:chgData name="DENNIS MINIUM" userId="c8c4a6be79238fb2" providerId="LiveId" clId="{4DBEA257-555A-496C-B97E-E3E641AEA0E8}" dt="2019-02-16T23:13:00.726" v="621" actId="122"/>
          <ac:spMkLst>
            <pc:docMk/>
            <pc:sldMk cId="2245109748" sldId="408"/>
            <ac:spMk id="5" creationId="{46B3D0B6-D93D-4D53-8858-1D211EA27D3C}"/>
          </ac:spMkLst>
        </pc:spChg>
        <pc:spChg chg="del">
          <ac:chgData name="DENNIS MINIUM" userId="c8c4a6be79238fb2" providerId="LiveId" clId="{4DBEA257-555A-496C-B97E-E3E641AEA0E8}" dt="2019-02-16T23:11:48.755" v="619"/>
          <ac:spMkLst>
            <pc:docMk/>
            <pc:sldMk cId="2245109748" sldId="408"/>
            <ac:spMk id="12" creationId="{46C2E80F-49A6-4372-B103-219D417A55ED}"/>
          </ac:spMkLst>
        </pc:spChg>
      </pc:sldChg>
      <pc:sldChg chg="modSp ord">
        <pc:chgData name="DENNIS MINIUM" userId="c8c4a6be79238fb2" providerId="LiveId" clId="{4DBEA257-555A-496C-B97E-E3E641AEA0E8}" dt="2019-02-16T23:30:36.821" v="887"/>
        <pc:sldMkLst>
          <pc:docMk/>
          <pc:sldMk cId="2434968517" sldId="410"/>
        </pc:sldMkLst>
        <pc:spChg chg="mod">
          <ac:chgData name="DENNIS MINIUM" userId="c8c4a6be79238fb2" providerId="LiveId" clId="{4DBEA257-555A-496C-B97E-E3E641AEA0E8}" dt="2019-02-16T23:02:43.490" v="453" actId="6549"/>
          <ac:spMkLst>
            <pc:docMk/>
            <pc:sldMk cId="2434968517" sldId="410"/>
            <ac:spMk id="2" creationId="{C9B1B7CE-1170-4FA5-BFFD-01797CE1C72B}"/>
          </ac:spMkLst>
        </pc:spChg>
      </pc:sldChg>
      <pc:sldChg chg="modSp ord">
        <pc:chgData name="DENNIS MINIUM" userId="c8c4a6be79238fb2" providerId="LiveId" clId="{4DBEA257-555A-496C-B97E-E3E641AEA0E8}" dt="2019-02-16T23:42:27.394" v="1094" actId="113"/>
        <pc:sldMkLst>
          <pc:docMk/>
          <pc:sldMk cId="2984826770" sldId="415"/>
        </pc:sldMkLst>
        <pc:spChg chg="mod">
          <ac:chgData name="DENNIS MINIUM" userId="c8c4a6be79238fb2" providerId="LiveId" clId="{4DBEA257-555A-496C-B97E-E3E641AEA0E8}" dt="2019-02-16T23:42:27.394" v="1094" actId="113"/>
          <ac:spMkLst>
            <pc:docMk/>
            <pc:sldMk cId="2984826770" sldId="415"/>
            <ac:spMk id="3" creationId="{3EC6A721-6359-44DB-9FEA-B06B76A44F2C}"/>
          </ac:spMkLst>
        </pc:spChg>
        <pc:graphicFrameChg chg="mod modGraphic">
          <ac:chgData name="DENNIS MINIUM" userId="c8c4a6be79238fb2" providerId="LiveId" clId="{4DBEA257-555A-496C-B97E-E3E641AEA0E8}" dt="2019-02-16T23:42:05.464" v="1062" actId="1076"/>
          <ac:graphicFrameMkLst>
            <pc:docMk/>
            <pc:sldMk cId="2984826770" sldId="415"/>
            <ac:graphicFrameMk id="4" creationId="{078F7020-827B-4026-A0D9-267D3150B61A}"/>
          </ac:graphicFrameMkLst>
        </pc:graphicFrameChg>
      </pc:sldChg>
      <pc:sldChg chg="modSp add modTransition">
        <pc:chgData name="DENNIS MINIUM" userId="c8c4a6be79238fb2" providerId="LiveId" clId="{4DBEA257-555A-496C-B97E-E3E641AEA0E8}" dt="2019-02-16T23:30:31.907" v="886"/>
        <pc:sldMkLst>
          <pc:docMk/>
          <pc:sldMk cId="684272638" sldId="416"/>
        </pc:sldMkLst>
        <pc:spChg chg="mod">
          <ac:chgData name="DENNIS MINIUM" userId="c8c4a6be79238fb2" providerId="LiveId" clId="{4DBEA257-555A-496C-B97E-E3E641AEA0E8}" dt="2019-02-16T23:04:22.763" v="516" actId="20577"/>
          <ac:spMkLst>
            <pc:docMk/>
            <pc:sldMk cId="684272638" sldId="416"/>
            <ac:spMk id="2" creationId="{57D9631A-64B2-4E47-BB80-2FC65A29A129}"/>
          </ac:spMkLst>
        </pc:spChg>
      </pc:sldChg>
      <pc:sldChg chg="modSp add">
        <pc:chgData name="DENNIS MINIUM" userId="c8c4a6be79238fb2" providerId="LiveId" clId="{4DBEA257-555A-496C-B97E-E3E641AEA0E8}" dt="2019-02-16T23:15:17.363" v="701" actId="20577"/>
        <pc:sldMkLst>
          <pc:docMk/>
          <pc:sldMk cId="1102304499" sldId="417"/>
        </pc:sldMkLst>
        <pc:spChg chg="mod">
          <ac:chgData name="DENNIS MINIUM" userId="c8c4a6be79238fb2" providerId="LiveId" clId="{4DBEA257-555A-496C-B97E-E3E641AEA0E8}" dt="2019-02-16T23:06:31.907" v="559" actId="20577"/>
          <ac:spMkLst>
            <pc:docMk/>
            <pc:sldMk cId="1102304499" sldId="417"/>
            <ac:spMk id="2" creationId="{0D3BF14A-9528-44C9-BE00-690DB4EAAF58}"/>
          </ac:spMkLst>
        </pc:spChg>
        <pc:spChg chg="mod">
          <ac:chgData name="DENNIS MINIUM" userId="c8c4a6be79238fb2" providerId="LiveId" clId="{4DBEA257-555A-496C-B97E-E3E641AEA0E8}" dt="2019-02-16T23:15:17.363" v="701" actId="20577"/>
          <ac:spMkLst>
            <pc:docMk/>
            <pc:sldMk cId="1102304499" sldId="417"/>
            <ac:spMk id="3" creationId="{9F86B895-3E05-4CD5-ABE0-5F38556B1A22}"/>
          </ac:spMkLst>
        </pc:spChg>
      </pc:sldChg>
      <pc:sldChg chg="modSp add ord">
        <pc:chgData name="DENNIS MINIUM" userId="c8c4a6be79238fb2" providerId="LiveId" clId="{4DBEA257-555A-496C-B97E-E3E641AEA0E8}" dt="2019-02-16T23:15:31.454" v="705" actId="6549"/>
        <pc:sldMkLst>
          <pc:docMk/>
          <pc:sldMk cId="4209355407" sldId="418"/>
        </pc:sldMkLst>
        <pc:spChg chg="mod">
          <ac:chgData name="DENNIS MINIUM" userId="c8c4a6be79238fb2" providerId="LiveId" clId="{4DBEA257-555A-496C-B97E-E3E641AEA0E8}" dt="2019-02-16T23:15:31.454" v="705" actId="6549"/>
          <ac:spMkLst>
            <pc:docMk/>
            <pc:sldMk cId="4209355407" sldId="418"/>
            <ac:spMk id="3" creationId="{9F651139-71D0-4DC9-AB25-37EFB0A4613C}"/>
          </ac:spMkLst>
        </pc:spChg>
      </pc:sldChg>
      <pc:sldChg chg="add ord">
        <pc:chgData name="DENNIS MINIUM" userId="c8c4a6be79238fb2" providerId="LiveId" clId="{4DBEA257-555A-496C-B97E-E3E641AEA0E8}" dt="2019-02-16T23:07:13.745" v="561"/>
        <pc:sldMkLst>
          <pc:docMk/>
          <pc:sldMk cId="3464449112" sldId="419"/>
        </pc:sldMkLst>
      </pc:sldChg>
      <pc:sldChg chg="add ord">
        <pc:chgData name="DENNIS MINIUM" userId="c8c4a6be79238fb2" providerId="LiveId" clId="{4DBEA257-555A-496C-B97E-E3E641AEA0E8}" dt="2019-02-16T23:07:15.668" v="562"/>
        <pc:sldMkLst>
          <pc:docMk/>
          <pc:sldMk cId="2779142272" sldId="420"/>
        </pc:sldMkLst>
      </pc:sldChg>
      <pc:sldChg chg="modSp add">
        <pc:chgData name="DENNIS MINIUM" userId="c8c4a6be79238fb2" providerId="LiveId" clId="{4DBEA257-555A-496C-B97E-E3E641AEA0E8}" dt="2019-02-16T23:11:14.358" v="616" actId="20577"/>
        <pc:sldMkLst>
          <pc:docMk/>
          <pc:sldMk cId="3776361536" sldId="421"/>
        </pc:sldMkLst>
        <pc:spChg chg="mod">
          <ac:chgData name="DENNIS MINIUM" userId="c8c4a6be79238fb2" providerId="LiveId" clId="{4DBEA257-555A-496C-B97E-E3E641AEA0E8}" dt="2019-02-16T23:11:14.358" v="616" actId="20577"/>
          <ac:spMkLst>
            <pc:docMk/>
            <pc:sldMk cId="3776361536" sldId="421"/>
            <ac:spMk id="2" creationId="{A4197B80-DFCE-4058-97E5-5178EDDB1184}"/>
          </ac:spMkLst>
        </pc:spChg>
      </pc:sldChg>
      <pc:sldChg chg="modSp add">
        <pc:chgData name="DENNIS MINIUM" userId="c8c4a6be79238fb2" providerId="LiveId" clId="{4DBEA257-555A-496C-B97E-E3E641AEA0E8}" dt="2019-02-16T23:13:45.506" v="650" actId="20577"/>
        <pc:sldMkLst>
          <pc:docMk/>
          <pc:sldMk cId="4062387608" sldId="422"/>
        </pc:sldMkLst>
        <pc:spChg chg="mod">
          <ac:chgData name="DENNIS MINIUM" userId="c8c4a6be79238fb2" providerId="LiveId" clId="{4DBEA257-555A-496C-B97E-E3E641AEA0E8}" dt="2019-02-16T23:13:45.506" v="650" actId="20577"/>
          <ac:spMkLst>
            <pc:docMk/>
            <pc:sldMk cId="4062387608" sldId="422"/>
            <ac:spMk id="8" creationId="{D7E4D778-C3BA-41D3-8147-33209DAFB39A}"/>
          </ac:spMkLst>
        </pc:spChg>
      </pc:sldChg>
      <pc:sldChg chg="add">
        <pc:chgData name="DENNIS MINIUM" userId="c8c4a6be79238fb2" providerId="LiveId" clId="{4DBEA257-555A-496C-B97E-E3E641AEA0E8}" dt="2019-02-16T23:13:14.904" v="622"/>
        <pc:sldMkLst>
          <pc:docMk/>
          <pc:sldMk cId="1285862002" sldId="423"/>
        </pc:sldMkLst>
      </pc:sldChg>
      <pc:sldChg chg="modSp add">
        <pc:chgData name="DENNIS MINIUM" userId="c8c4a6be79238fb2" providerId="LiveId" clId="{4DBEA257-555A-496C-B97E-E3E641AEA0E8}" dt="2019-02-16T23:26:29.544" v="814" actId="20577"/>
        <pc:sldMkLst>
          <pc:docMk/>
          <pc:sldMk cId="3428024030" sldId="425"/>
        </pc:sldMkLst>
        <pc:spChg chg="mod">
          <ac:chgData name="DENNIS MINIUM" userId="c8c4a6be79238fb2" providerId="LiveId" clId="{4DBEA257-555A-496C-B97E-E3E641AEA0E8}" dt="2019-02-16T23:26:29.544" v="814" actId="20577"/>
          <ac:spMkLst>
            <pc:docMk/>
            <pc:sldMk cId="3428024030" sldId="425"/>
            <ac:spMk id="2" creationId="{ABE3B2B3-123F-4F63-B04C-42DF393DC9B3}"/>
          </ac:spMkLst>
        </pc:spChg>
      </pc:sldChg>
      <pc:sldChg chg="addSp delSp modSp add">
        <pc:chgData name="DENNIS MINIUM" userId="c8c4a6be79238fb2" providerId="LiveId" clId="{4DBEA257-555A-496C-B97E-E3E641AEA0E8}" dt="2019-02-17T06:35:41.816" v="1389"/>
        <pc:sldMkLst>
          <pc:docMk/>
          <pc:sldMk cId="1285241657" sldId="426"/>
        </pc:sldMkLst>
        <pc:spChg chg="mod">
          <ac:chgData name="DENNIS MINIUM" userId="c8c4a6be79238fb2" providerId="LiveId" clId="{4DBEA257-555A-496C-B97E-E3E641AEA0E8}" dt="2019-02-16T23:31:10.750" v="925" actId="20577"/>
          <ac:spMkLst>
            <pc:docMk/>
            <pc:sldMk cId="1285241657" sldId="426"/>
            <ac:spMk id="2" creationId="{72FDCE59-2C73-4DB8-9704-BFA152F1917C}"/>
          </ac:spMkLst>
        </pc:spChg>
        <pc:spChg chg="del">
          <ac:chgData name="DENNIS MINIUM" userId="c8c4a6be79238fb2" providerId="LiveId" clId="{4DBEA257-555A-496C-B97E-E3E641AEA0E8}" dt="2019-02-17T06:35:41.816" v="1389"/>
          <ac:spMkLst>
            <pc:docMk/>
            <pc:sldMk cId="1285241657" sldId="426"/>
            <ac:spMk id="3" creationId="{8AD0ADF5-4FC1-40A4-84C2-AD505B0DDFDC}"/>
          </ac:spMkLst>
        </pc:spChg>
        <pc:spChg chg="add mod">
          <ac:chgData name="DENNIS MINIUM" userId="c8c4a6be79238fb2" providerId="LiveId" clId="{4DBEA257-555A-496C-B97E-E3E641AEA0E8}" dt="2019-02-17T06:35:35.189" v="1388" actId="20577"/>
          <ac:spMkLst>
            <pc:docMk/>
            <pc:sldMk cId="1285241657" sldId="426"/>
            <ac:spMk id="4" creationId="{3B747BF8-BF15-4B74-80B9-D9818BE23302}"/>
          </ac:spMkLst>
        </pc:spChg>
      </pc:sldChg>
      <pc:sldChg chg="addSp modSp add">
        <pc:chgData name="DENNIS MINIUM" userId="c8c4a6be79238fb2" providerId="LiveId" clId="{4DBEA257-555A-496C-B97E-E3E641AEA0E8}" dt="2019-02-17T06:35:02.435" v="1376" actId="1076"/>
        <pc:sldMkLst>
          <pc:docMk/>
          <pc:sldMk cId="2405794327" sldId="427"/>
        </pc:sldMkLst>
        <pc:spChg chg="mod">
          <ac:chgData name="DENNIS MINIUM" userId="c8c4a6be79238fb2" providerId="LiveId" clId="{4DBEA257-555A-496C-B97E-E3E641AEA0E8}" dt="2019-02-17T05:51:20.553" v="1322" actId="20577"/>
          <ac:spMkLst>
            <pc:docMk/>
            <pc:sldMk cId="2405794327" sldId="427"/>
            <ac:spMk id="2" creationId="{695C69AA-A8B8-46FE-BC5B-37FD8B96FFB4}"/>
          </ac:spMkLst>
        </pc:spChg>
        <pc:spChg chg="mod">
          <ac:chgData name="DENNIS MINIUM" userId="c8c4a6be79238fb2" providerId="LiveId" clId="{4DBEA257-555A-496C-B97E-E3E641AEA0E8}" dt="2019-02-17T05:52:06.258" v="1364" actId="20577"/>
          <ac:spMkLst>
            <pc:docMk/>
            <pc:sldMk cId="2405794327" sldId="427"/>
            <ac:spMk id="3" creationId="{09F2B184-5BF9-4664-87B0-6BB6CB66782F}"/>
          </ac:spMkLst>
        </pc:spChg>
        <pc:spChg chg="add mod">
          <ac:chgData name="DENNIS MINIUM" userId="c8c4a6be79238fb2" providerId="LiveId" clId="{4DBEA257-555A-496C-B97E-E3E641AEA0E8}" dt="2019-02-17T06:35:02.435" v="1376" actId="1076"/>
          <ac:spMkLst>
            <pc:docMk/>
            <pc:sldMk cId="2405794327" sldId="427"/>
            <ac:spMk id="4" creationId="{EE482BAA-606C-46EE-9F87-0B267DF22A2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77975B-CEEF-4D83-8347-A9A516CDA9EF}" type="doc">
      <dgm:prSet loTypeId="urn:microsoft.com/office/officeart/2005/8/layout/process4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93497F1-FA90-4E6E-90B9-98FEDEEF6EAD}">
      <dgm:prSet/>
      <dgm:spPr/>
      <dgm:t>
        <a:bodyPr/>
        <a:lstStyle/>
        <a:p>
          <a:r>
            <a:rPr lang="en-US" dirty="0"/>
            <a:t>TDD is for Developers, not Testers</a:t>
          </a:r>
        </a:p>
      </dgm:t>
    </dgm:pt>
    <dgm:pt modelId="{92B401A4-85A5-4919-BDA3-481154483969}" type="parTrans" cxnId="{03FB261E-1B24-48C8-AE73-0FC54A31EFF0}">
      <dgm:prSet/>
      <dgm:spPr/>
      <dgm:t>
        <a:bodyPr/>
        <a:lstStyle/>
        <a:p>
          <a:endParaRPr lang="en-US"/>
        </a:p>
      </dgm:t>
    </dgm:pt>
    <dgm:pt modelId="{7575F32F-00B3-4B22-B609-494D3BBF0EC5}" type="sibTrans" cxnId="{03FB261E-1B24-48C8-AE73-0FC54A31EFF0}">
      <dgm:prSet/>
      <dgm:spPr/>
      <dgm:t>
        <a:bodyPr/>
        <a:lstStyle/>
        <a:p>
          <a:endParaRPr lang="en-US"/>
        </a:p>
      </dgm:t>
    </dgm:pt>
    <dgm:pt modelId="{8460C9C4-7E93-4E07-A1D2-41F7C983B892}">
      <dgm:prSet/>
      <dgm:spPr/>
      <dgm:t>
        <a:bodyPr/>
        <a:lstStyle/>
        <a:p>
          <a:r>
            <a:rPr lang="en-US"/>
            <a:t>Rationale:</a:t>
          </a:r>
        </a:p>
      </dgm:t>
    </dgm:pt>
    <dgm:pt modelId="{63BBC019-916E-4DBC-81EB-C028264E74F5}" type="parTrans" cxnId="{0C5C1B74-E110-482F-987E-D8AC763EEA13}">
      <dgm:prSet/>
      <dgm:spPr/>
      <dgm:t>
        <a:bodyPr/>
        <a:lstStyle/>
        <a:p>
          <a:endParaRPr lang="en-US"/>
        </a:p>
      </dgm:t>
    </dgm:pt>
    <dgm:pt modelId="{D3D2B25B-4F08-40A3-B7F4-9146D7C50F00}" type="sibTrans" cxnId="{0C5C1B74-E110-482F-987E-D8AC763EEA13}">
      <dgm:prSet/>
      <dgm:spPr/>
      <dgm:t>
        <a:bodyPr/>
        <a:lstStyle/>
        <a:p>
          <a:endParaRPr lang="en-US"/>
        </a:p>
      </dgm:t>
    </dgm:pt>
    <dgm:pt modelId="{1253CA22-3C28-46C3-8189-62974CA190B2}">
      <dgm:prSet/>
      <dgm:spPr/>
      <dgm:t>
        <a:bodyPr/>
        <a:lstStyle/>
        <a:p>
          <a:r>
            <a:rPr lang="en-US" dirty="0"/>
            <a:t>A developer has to understand the problem before they can write a test</a:t>
          </a:r>
        </a:p>
      </dgm:t>
    </dgm:pt>
    <dgm:pt modelId="{43D89DA1-200E-4F73-9CE0-250EA231F448}" type="parTrans" cxnId="{9CEC60F8-6D86-4674-86EB-B3C6390F54ED}">
      <dgm:prSet/>
      <dgm:spPr/>
      <dgm:t>
        <a:bodyPr/>
        <a:lstStyle/>
        <a:p>
          <a:endParaRPr lang="en-US"/>
        </a:p>
      </dgm:t>
    </dgm:pt>
    <dgm:pt modelId="{53E296C2-41B6-48AB-B0E4-ABB692CD9A1F}" type="sibTrans" cxnId="{9CEC60F8-6D86-4674-86EB-B3C6390F54ED}">
      <dgm:prSet/>
      <dgm:spPr/>
      <dgm:t>
        <a:bodyPr/>
        <a:lstStyle/>
        <a:p>
          <a:endParaRPr lang="en-US"/>
        </a:p>
      </dgm:t>
    </dgm:pt>
    <dgm:pt modelId="{794A140A-2481-44DE-AA39-4C9E869F11A2}">
      <dgm:prSet/>
      <dgm:spPr/>
      <dgm:t>
        <a:bodyPr/>
        <a:lstStyle/>
        <a:p>
          <a:r>
            <a:rPr lang="en-US"/>
            <a:t>Writing the test first tends to minimize developer bias</a:t>
          </a:r>
        </a:p>
      </dgm:t>
    </dgm:pt>
    <dgm:pt modelId="{835A9A5B-FC1B-4D99-BDB3-C23BE291C3BC}" type="parTrans" cxnId="{23233D47-ACB4-496B-BEBC-4C7104907A7F}">
      <dgm:prSet/>
      <dgm:spPr/>
      <dgm:t>
        <a:bodyPr/>
        <a:lstStyle/>
        <a:p>
          <a:endParaRPr lang="en-US"/>
        </a:p>
      </dgm:t>
    </dgm:pt>
    <dgm:pt modelId="{DD440FA2-423D-4C1D-865A-229F955201CD}" type="sibTrans" cxnId="{23233D47-ACB4-496B-BEBC-4C7104907A7F}">
      <dgm:prSet/>
      <dgm:spPr/>
      <dgm:t>
        <a:bodyPr/>
        <a:lstStyle/>
        <a:p>
          <a:endParaRPr lang="en-US"/>
        </a:p>
      </dgm:t>
    </dgm:pt>
    <dgm:pt modelId="{2632BF48-46AE-414B-B30C-7A959D8EEAF1}">
      <dgm:prSet/>
      <dgm:spPr/>
      <dgm:t>
        <a:bodyPr/>
        <a:lstStyle/>
        <a:p>
          <a:r>
            <a:rPr lang="en-US" dirty="0"/>
            <a:t>Exposes errors early</a:t>
          </a:r>
        </a:p>
      </dgm:t>
    </dgm:pt>
    <dgm:pt modelId="{10B50719-EF10-43D8-8998-2D6E63B5D39C}" type="parTrans" cxnId="{2186ED5F-05CE-4A50-AE2A-0C77AAF0FA52}">
      <dgm:prSet/>
      <dgm:spPr/>
      <dgm:t>
        <a:bodyPr/>
        <a:lstStyle/>
        <a:p>
          <a:endParaRPr lang="en-US"/>
        </a:p>
      </dgm:t>
    </dgm:pt>
    <dgm:pt modelId="{273311A2-DA90-4E78-93FF-EB7FC4E8E4FE}" type="sibTrans" cxnId="{2186ED5F-05CE-4A50-AE2A-0C77AAF0FA52}">
      <dgm:prSet/>
      <dgm:spPr/>
      <dgm:t>
        <a:bodyPr/>
        <a:lstStyle/>
        <a:p>
          <a:endParaRPr lang="en-US"/>
        </a:p>
      </dgm:t>
    </dgm:pt>
    <dgm:pt modelId="{E4F0277E-24D7-4FF6-A6A3-088BA4CC2796}">
      <dgm:prSet/>
      <dgm:spPr/>
      <dgm:t>
        <a:bodyPr/>
        <a:lstStyle/>
        <a:p>
          <a:r>
            <a:rPr lang="en-US" dirty="0"/>
            <a:t>Solid unit tests support regression testing</a:t>
          </a:r>
        </a:p>
      </dgm:t>
    </dgm:pt>
    <dgm:pt modelId="{6DC42368-BB7B-44FD-9431-CFCDF54F1C6E}" type="parTrans" cxnId="{716A7949-59E3-4F60-8D08-2195DC2E4D14}">
      <dgm:prSet/>
      <dgm:spPr/>
      <dgm:t>
        <a:bodyPr/>
        <a:lstStyle/>
        <a:p>
          <a:endParaRPr lang="en-US"/>
        </a:p>
      </dgm:t>
    </dgm:pt>
    <dgm:pt modelId="{EA9384DA-9D4D-410E-A88A-65E268569B38}" type="sibTrans" cxnId="{716A7949-59E3-4F60-8D08-2195DC2E4D14}">
      <dgm:prSet/>
      <dgm:spPr/>
      <dgm:t>
        <a:bodyPr/>
        <a:lstStyle/>
        <a:p>
          <a:endParaRPr lang="en-US"/>
        </a:p>
      </dgm:t>
    </dgm:pt>
    <dgm:pt modelId="{91024A28-50ED-4351-968A-F923F8C2313E}" type="pres">
      <dgm:prSet presAssocID="{ED77975B-CEEF-4D83-8347-A9A516CDA9EF}" presName="Name0" presStyleCnt="0">
        <dgm:presLayoutVars>
          <dgm:dir/>
          <dgm:animLvl val="lvl"/>
          <dgm:resizeHandles val="exact"/>
        </dgm:presLayoutVars>
      </dgm:prSet>
      <dgm:spPr/>
    </dgm:pt>
    <dgm:pt modelId="{E4715DF5-8890-47A7-8E10-10AB3A9792B7}" type="pres">
      <dgm:prSet presAssocID="{8460C9C4-7E93-4E07-A1D2-41F7C983B892}" presName="boxAndChildren" presStyleCnt="0"/>
      <dgm:spPr/>
    </dgm:pt>
    <dgm:pt modelId="{84451449-5E26-415C-A08B-E9817B2AC14E}" type="pres">
      <dgm:prSet presAssocID="{8460C9C4-7E93-4E07-A1D2-41F7C983B892}" presName="parentTextBox" presStyleLbl="node1" presStyleIdx="0" presStyleCnt="2"/>
      <dgm:spPr/>
    </dgm:pt>
    <dgm:pt modelId="{3890A194-0ADB-4EA2-95B1-0ED17DDA1132}" type="pres">
      <dgm:prSet presAssocID="{8460C9C4-7E93-4E07-A1D2-41F7C983B892}" presName="entireBox" presStyleLbl="node1" presStyleIdx="0" presStyleCnt="2"/>
      <dgm:spPr/>
    </dgm:pt>
    <dgm:pt modelId="{1F1DC193-CE68-4BF4-91F4-1F35A2F0D044}" type="pres">
      <dgm:prSet presAssocID="{8460C9C4-7E93-4E07-A1D2-41F7C983B892}" presName="descendantBox" presStyleCnt="0"/>
      <dgm:spPr/>
    </dgm:pt>
    <dgm:pt modelId="{8B964421-3AFC-4F90-97B9-3D2909486DA9}" type="pres">
      <dgm:prSet presAssocID="{1253CA22-3C28-46C3-8189-62974CA190B2}" presName="childTextBox" presStyleLbl="fgAccFollowNode1" presStyleIdx="0" presStyleCnt="4">
        <dgm:presLayoutVars>
          <dgm:bulletEnabled val="1"/>
        </dgm:presLayoutVars>
      </dgm:prSet>
      <dgm:spPr/>
    </dgm:pt>
    <dgm:pt modelId="{D807F218-3118-4886-95BF-9F70D5B8A19B}" type="pres">
      <dgm:prSet presAssocID="{794A140A-2481-44DE-AA39-4C9E869F11A2}" presName="childTextBox" presStyleLbl="fgAccFollowNode1" presStyleIdx="1" presStyleCnt="4">
        <dgm:presLayoutVars>
          <dgm:bulletEnabled val="1"/>
        </dgm:presLayoutVars>
      </dgm:prSet>
      <dgm:spPr/>
    </dgm:pt>
    <dgm:pt modelId="{CDB906BF-2A37-4DCB-A1D1-5D4152638022}" type="pres">
      <dgm:prSet presAssocID="{2632BF48-46AE-414B-B30C-7A959D8EEAF1}" presName="childTextBox" presStyleLbl="fgAccFollowNode1" presStyleIdx="2" presStyleCnt="4">
        <dgm:presLayoutVars>
          <dgm:bulletEnabled val="1"/>
        </dgm:presLayoutVars>
      </dgm:prSet>
      <dgm:spPr/>
    </dgm:pt>
    <dgm:pt modelId="{78490496-0CC4-46A3-BC1B-BFDAEDB7DDEA}" type="pres">
      <dgm:prSet presAssocID="{E4F0277E-24D7-4FF6-A6A3-088BA4CC2796}" presName="childTextBox" presStyleLbl="fgAccFollowNode1" presStyleIdx="3" presStyleCnt="4">
        <dgm:presLayoutVars>
          <dgm:bulletEnabled val="1"/>
        </dgm:presLayoutVars>
      </dgm:prSet>
      <dgm:spPr/>
    </dgm:pt>
    <dgm:pt modelId="{1BECFD2D-28E8-4DF4-B153-32748CA488ED}" type="pres">
      <dgm:prSet presAssocID="{7575F32F-00B3-4B22-B609-494D3BBF0EC5}" presName="sp" presStyleCnt="0"/>
      <dgm:spPr/>
    </dgm:pt>
    <dgm:pt modelId="{FF59CF4F-9986-4B8D-AC2D-80EA09FD09C6}" type="pres">
      <dgm:prSet presAssocID="{793497F1-FA90-4E6E-90B9-98FEDEEF6EAD}" presName="arrowAndChildren" presStyleCnt="0"/>
      <dgm:spPr/>
    </dgm:pt>
    <dgm:pt modelId="{F2928ECF-8BD1-4024-85D8-6B38387AFE59}" type="pres">
      <dgm:prSet presAssocID="{793497F1-FA90-4E6E-90B9-98FEDEEF6EAD}" presName="parentTextArrow" presStyleLbl="node1" presStyleIdx="1" presStyleCnt="2"/>
      <dgm:spPr/>
    </dgm:pt>
  </dgm:ptLst>
  <dgm:cxnLst>
    <dgm:cxn modelId="{03FB261E-1B24-48C8-AE73-0FC54A31EFF0}" srcId="{ED77975B-CEEF-4D83-8347-A9A516CDA9EF}" destId="{793497F1-FA90-4E6E-90B9-98FEDEEF6EAD}" srcOrd="0" destOrd="0" parTransId="{92B401A4-85A5-4919-BDA3-481154483969}" sibTransId="{7575F32F-00B3-4B22-B609-494D3BBF0EC5}"/>
    <dgm:cxn modelId="{2186ED5F-05CE-4A50-AE2A-0C77AAF0FA52}" srcId="{8460C9C4-7E93-4E07-A1D2-41F7C983B892}" destId="{2632BF48-46AE-414B-B30C-7A959D8EEAF1}" srcOrd="2" destOrd="0" parTransId="{10B50719-EF10-43D8-8998-2D6E63B5D39C}" sibTransId="{273311A2-DA90-4E78-93FF-EB7FC4E8E4FE}"/>
    <dgm:cxn modelId="{23233D47-ACB4-496B-BEBC-4C7104907A7F}" srcId="{8460C9C4-7E93-4E07-A1D2-41F7C983B892}" destId="{794A140A-2481-44DE-AA39-4C9E869F11A2}" srcOrd="1" destOrd="0" parTransId="{835A9A5B-FC1B-4D99-BDB3-C23BE291C3BC}" sibTransId="{DD440FA2-423D-4C1D-865A-229F955201CD}"/>
    <dgm:cxn modelId="{716A7949-59E3-4F60-8D08-2195DC2E4D14}" srcId="{8460C9C4-7E93-4E07-A1D2-41F7C983B892}" destId="{E4F0277E-24D7-4FF6-A6A3-088BA4CC2796}" srcOrd="3" destOrd="0" parTransId="{6DC42368-BB7B-44FD-9431-CFCDF54F1C6E}" sibTransId="{EA9384DA-9D4D-410E-A88A-65E268569B38}"/>
    <dgm:cxn modelId="{0C5C1B74-E110-482F-987E-D8AC763EEA13}" srcId="{ED77975B-CEEF-4D83-8347-A9A516CDA9EF}" destId="{8460C9C4-7E93-4E07-A1D2-41F7C983B892}" srcOrd="1" destOrd="0" parTransId="{63BBC019-916E-4DBC-81EB-C028264E74F5}" sibTransId="{D3D2B25B-4F08-40A3-B7F4-9146D7C50F00}"/>
    <dgm:cxn modelId="{90BE9C8B-64E9-4BD3-9177-6E2158EFD92C}" type="presOf" srcId="{ED77975B-CEEF-4D83-8347-A9A516CDA9EF}" destId="{91024A28-50ED-4351-968A-F923F8C2313E}" srcOrd="0" destOrd="0" presId="urn:microsoft.com/office/officeart/2005/8/layout/process4"/>
    <dgm:cxn modelId="{CBE15E8C-92B3-46AA-BAA8-781EA88434A4}" type="presOf" srcId="{1253CA22-3C28-46C3-8189-62974CA190B2}" destId="{8B964421-3AFC-4F90-97B9-3D2909486DA9}" srcOrd="0" destOrd="0" presId="urn:microsoft.com/office/officeart/2005/8/layout/process4"/>
    <dgm:cxn modelId="{5B67BE8D-1335-4474-B871-32A3E9F62C0A}" type="presOf" srcId="{793497F1-FA90-4E6E-90B9-98FEDEEF6EAD}" destId="{F2928ECF-8BD1-4024-85D8-6B38387AFE59}" srcOrd="0" destOrd="0" presId="urn:microsoft.com/office/officeart/2005/8/layout/process4"/>
    <dgm:cxn modelId="{41F18CB6-32E1-417F-9883-BF50FE77A951}" type="presOf" srcId="{794A140A-2481-44DE-AA39-4C9E869F11A2}" destId="{D807F218-3118-4886-95BF-9F70D5B8A19B}" srcOrd="0" destOrd="0" presId="urn:microsoft.com/office/officeart/2005/8/layout/process4"/>
    <dgm:cxn modelId="{B9A61DC9-9C03-4DE0-9AAE-D0CEE05BA009}" type="presOf" srcId="{2632BF48-46AE-414B-B30C-7A959D8EEAF1}" destId="{CDB906BF-2A37-4DCB-A1D1-5D4152638022}" srcOrd="0" destOrd="0" presId="urn:microsoft.com/office/officeart/2005/8/layout/process4"/>
    <dgm:cxn modelId="{02A257CD-D04C-4401-9AF7-940A1180CD42}" type="presOf" srcId="{8460C9C4-7E93-4E07-A1D2-41F7C983B892}" destId="{3890A194-0ADB-4EA2-95B1-0ED17DDA1132}" srcOrd="1" destOrd="0" presId="urn:microsoft.com/office/officeart/2005/8/layout/process4"/>
    <dgm:cxn modelId="{DF8637F8-F420-496B-8848-B29C6DF9E272}" type="presOf" srcId="{8460C9C4-7E93-4E07-A1D2-41F7C983B892}" destId="{84451449-5E26-415C-A08B-E9817B2AC14E}" srcOrd="0" destOrd="0" presId="urn:microsoft.com/office/officeart/2005/8/layout/process4"/>
    <dgm:cxn modelId="{9CEC60F8-6D86-4674-86EB-B3C6390F54ED}" srcId="{8460C9C4-7E93-4E07-A1D2-41F7C983B892}" destId="{1253CA22-3C28-46C3-8189-62974CA190B2}" srcOrd="0" destOrd="0" parTransId="{43D89DA1-200E-4F73-9CE0-250EA231F448}" sibTransId="{53E296C2-41B6-48AB-B0E4-ABB692CD9A1F}"/>
    <dgm:cxn modelId="{12503FFA-04A3-4FC2-A5D5-35097D271C9F}" type="presOf" srcId="{E4F0277E-24D7-4FF6-A6A3-088BA4CC2796}" destId="{78490496-0CC4-46A3-BC1B-BFDAEDB7DDEA}" srcOrd="0" destOrd="0" presId="urn:microsoft.com/office/officeart/2005/8/layout/process4"/>
    <dgm:cxn modelId="{D62FD905-C14C-4E80-8FF8-73DB513847DF}" type="presParOf" srcId="{91024A28-50ED-4351-968A-F923F8C2313E}" destId="{E4715DF5-8890-47A7-8E10-10AB3A9792B7}" srcOrd="0" destOrd="0" presId="urn:microsoft.com/office/officeart/2005/8/layout/process4"/>
    <dgm:cxn modelId="{EB4E08BE-1961-4C75-9C55-0B1DE71D724C}" type="presParOf" srcId="{E4715DF5-8890-47A7-8E10-10AB3A9792B7}" destId="{84451449-5E26-415C-A08B-E9817B2AC14E}" srcOrd="0" destOrd="0" presId="urn:microsoft.com/office/officeart/2005/8/layout/process4"/>
    <dgm:cxn modelId="{04053A4E-C9AB-42AB-9204-C983C25E3392}" type="presParOf" srcId="{E4715DF5-8890-47A7-8E10-10AB3A9792B7}" destId="{3890A194-0ADB-4EA2-95B1-0ED17DDA1132}" srcOrd="1" destOrd="0" presId="urn:microsoft.com/office/officeart/2005/8/layout/process4"/>
    <dgm:cxn modelId="{8F4C1E57-24C7-40E2-A5C7-E5B4B43B97C4}" type="presParOf" srcId="{E4715DF5-8890-47A7-8E10-10AB3A9792B7}" destId="{1F1DC193-CE68-4BF4-91F4-1F35A2F0D044}" srcOrd="2" destOrd="0" presId="urn:microsoft.com/office/officeart/2005/8/layout/process4"/>
    <dgm:cxn modelId="{D3B3991F-D0A0-4A31-B212-8D93112828D4}" type="presParOf" srcId="{1F1DC193-CE68-4BF4-91F4-1F35A2F0D044}" destId="{8B964421-3AFC-4F90-97B9-3D2909486DA9}" srcOrd="0" destOrd="0" presId="urn:microsoft.com/office/officeart/2005/8/layout/process4"/>
    <dgm:cxn modelId="{203F4ECD-E39D-45DC-A8C5-BA781A28FECB}" type="presParOf" srcId="{1F1DC193-CE68-4BF4-91F4-1F35A2F0D044}" destId="{D807F218-3118-4886-95BF-9F70D5B8A19B}" srcOrd="1" destOrd="0" presId="urn:microsoft.com/office/officeart/2005/8/layout/process4"/>
    <dgm:cxn modelId="{E73FECB1-EF30-455E-B351-A6141316A649}" type="presParOf" srcId="{1F1DC193-CE68-4BF4-91F4-1F35A2F0D044}" destId="{CDB906BF-2A37-4DCB-A1D1-5D4152638022}" srcOrd="2" destOrd="0" presId="urn:microsoft.com/office/officeart/2005/8/layout/process4"/>
    <dgm:cxn modelId="{2461B04D-3109-49E5-9D16-F364FBC72C68}" type="presParOf" srcId="{1F1DC193-CE68-4BF4-91F4-1F35A2F0D044}" destId="{78490496-0CC4-46A3-BC1B-BFDAEDB7DDEA}" srcOrd="3" destOrd="0" presId="urn:microsoft.com/office/officeart/2005/8/layout/process4"/>
    <dgm:cxn modelId="{FA5C220F-A1D2-4C08-BC34-3EEA97BFC714}" type="presParOf" srcId="{91024A28-50ED-4351-968A-F923F8C2313E}" destId="{1BECFD2D-28E8-4DF4-B153-32748CA488ED}" srcOrd="1" destOrd="0" presId="urn:microsoft.com/office/officeart/2005/8/layout/process4"/>
    <dgm:cxn modelId="{3D6D76F5-5006-45BF-9949-57DE002EDD05}" type="presParOf" srcId="{91024A28-50ED-4351-968A-F923F8C2313E}" destId="{FF59CF4F-9986-4B8D-AC2D-80EA09FD09C6}" srcOrd="2" destOrd="0" presId="urn:microsoft.com/office/officeart/2005/8/layout/process4"/>
    <dgm:cxn modelId="{6E546DD3-4C4C-42FE-92E8-4CB68A7C604B}" type="presParOf" srcId="{FF59CF4F-9986-4B8D-AC2D-80EA09FD09C6}" destId="{F2928ECF-8BD1-4024-85D8-6B38387AFE5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78D680-5D0E-4EE2-A34E-45DC5D53A79E}" type="doc">
      <dgm:prSet loTypeId="urn:microsoft.com/office/officeart/2005/8/layout/cycle2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5B3F42-C2B9-4020-997B-A4087A907FC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</a:p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(fail)</a:t>
          </a:r>
        </a:p>
      </dgm:t>
    </dgm:pt>
    <dgm:pt modelId="{7603FFB4-63FE-4F32-8BF7-09167B454079}" type="parTrans" cxnId="{5DEEE75B-7339-4AE5-B4A9-7DA6B7F2B555}">
      <dgm:prSet/>
      <dgm:spPr/>
      <dgm:t>
        <a:bodyPr/>
        <a:lstStyle/>
        <a:p>
          <a:endParaRPr lang="en-US"/>
        </a:p>
      </dgm:t>
    </dgm:pt>
    <dgm:pt modelId="{1544EA1D-53C6-4448-8732-BE5CE40FA728}" type="sibTrans" cxnId="{5DEEE75B-7339-4AE5-B4A9-7DA6B7F2B555}">
      <dgm:prSet/>
      <dgm:spPr/>
      <dgm:t>
        <a:bodyPr/>
        <a:lstStyle/>
        <a:p>
          <a:endParaRPr lang="en-US"/>
        </a:p>
      </dgm:t>
    </dgm:pt>
    <dgm:pt modelId="{48A5B694-5603-444F-8E6A-F70B3DF7FD4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GREEN</a:t>
          </a:r>
        </a:p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(pass)</a:t>
          </a:r>
        </a:p>
      </dgm:t>
    </dgm:pt>
    <dgm:pt modelId="{EFF67E49-E54B-4494-AD62-84E231B5A311}" type="parTrans" cxnId="{C4498AC4-07CB-46ED-B25E-1BE7247CFBD4}">
      <dgm:prSet/>
      <dgm:spPr/>
      <dgm:t>
        <a:bodyPr/>
        <a:lstStyle/>
        <a:p>
          <a:endParaRPr lang="en-US"/>
        </a:p>
      </dgm:t>
    </dgm:pt>
    <dgm:pt modelId="{60945D30-91D5-4137-B172-D0C6C76B48A5}" type="sibTrans" cxnId="{C4498AC4-07CB-46ED-B25E-1BE7247CFBD4}">
      <dgm:prSet/>
      <dgm:spPr/>
      <dgm:t>
        <a:bodyPr/>
        <a:lstStyle/>
        <a:p>
          <a:endParaRPr lang="en-US"/>
        </a:p>
      </dgm:t>
    </dgm:pt>
    <dgm:pt modelId="{A7BD99F0-33FC-4BC4-A96F-021B0B82B553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REFACTOR</a:t>
          </a:r>
        </a:p>
      </dgm:t>
    </dgm:pt>
    <dgm:pt modelId="{AD36B6C4-6285-412D-B14A-B1D581F4B34D}" type="parTrans" cxnId="{F01BBA88-F493-45AF-9019-A28CB9B52574}">
      <dgm:prSet/>
      <dgm:spPr/>
      <dgm:t>
        <a:bodyPr/>
        <a:lstStyle/>
        <a:p>
          <a:endParaRPr lang="en-US"/>
        </a:p>
      </dgm:t>
    </dgm:pt>
    <dgm:pt modelId="{A03628AE-FBEB-4D2C-88C0-162B83249D4F}" type="sibTrans" cxnId="{F01BBA88-F493-45AF-9019-A28CB9B52574}">
      <dgm:prSet/>
      <dgm:spPr/>
      <dgm:t>
        <a:bodyPr/>
        <a:lstStyle/>
        <a:p>
          <a:endParaRPr lang="en-US"/>
        </a:p>
      </dgm:t>
    </dgm:pt>
    <dgm:pt modelId="{2356F598-0174-4075-A700-DEE19E1E4118}" type="pres">
      <dgm:prSet presAssocID="{2078D680-5D0E-4EE2-A34E-45DC5D53A79E}" presName="cycle" presStyleCnt="0">
        <dgm:presLayoutVars>
          <dgm:dir/>
          <dgm:resizeHandles val="exact"/>
        </dgm:presLayoutVars>
      </dgm:prSet>
      <dgm:spPr/>
    </dgm:pt>
    <dgm:pt modelId="{B85CA444-8D0B-4CD2-A186-6BFBB4A5637D}" type="pres">
      <dgm:prSet presAssocID="{205B3F42-C2B9-4020-997B-A4087A907FCA}" presName="node" presStyleLbl="node1" presStyleIdx="0" presStyleCnt="3">
        <dgm:presLayoutVars>
          <dgm:bulletEnabled val="1"/>
        </dgm:presLayoutVars>
      </dgm:prSet>
      <dgm:spPr/>
    </dgm:pt>
    <dgm:pt modelId="{5BE5635C-DD69-422F-916F-91B582A4CAF6}" type="pres">
      <dgm:prSet presAssocID="{1544EA1D-53C6-4448-8732-BE5CE40FA728}" presName="sibTrans" presStyleLbl="sibTrans2D1" presStyleIdx="0" presStyleCnt="3"/>
      <dgm:spPr/>
    </dgm:pt>
    <dgm:pt modelId="{CB769563-0CCB-43EF-B4CD-2E662A592930}" type="pres">
      <dgm:prSet presAssocID="{1544EA1D-53C6-4448-8732-BE5CE40FA728}" presName="connectorText" presStyleLbl="sibTrans2D1" presStyleIdx="0" presStyleCnt="3"/>
      <dgm:spPr/>
    </dgm:pt>
    <dgm:pt modelId="{27EB4F24-AA43-4FA5-8959-33687DAFBAF0}" type="pres">
      <dgm:prSet presAssocID="{48A5B694-5603-444F-8E6A-F70B3DF7FD43}" presName="node" presStyleLbl="node1" presStyleIdx="1" presStyleCnt="3">
        <dgm:presLayoutVars>
          <dgm:bulletEnabled val="1"/>
        </dgm:presLayoutVars>
      </dgm:prSet>
      <dgm:spPr/>
    </dgm:pt>
    <dgm:pt modelId="{B4029F4C-8A8E-41CB-B489-9E50E54213BE}" type="pres">
      <dgm:prSet presAssocID="{60945D30-91D5-4137-B172-D0C6C76B48A5}" presName="sibTrans" presStyleLbl="sibTrans2D1" presStyleIdx="1" presStyleCnt="3"/>
      <dgm:spPr/>
    </dgm:pt>
    <dgm:pt modelId="{D7E99DFD-1531-4AB9-86EA-8D6A7E996A37}" type="pres">
      <dgm:prSet presAssocID="{60945D30-91D5-4137-B172-D0C6C76B48A5}" presName="connectorText" presStyleLbl="sibTrans2D1" presStyleIdx="1" presStyleCnt="3"/>
      <dgm:spPr/>
    </dgm:pt>
    <dgm:pt modelId="{B3AE03F5-295B-4D97-9176-C05C4A8293DE}" type="pres">
      <dgm:prSet presAssocID="{A7BD99F0-33FC-4BC4-A96F-021B0B82B553}" presName="node" presStyleLbl="node1" presStyleIdx="2" presStyleCnt="3">
        <dgm:presLayoutVars>
          <dgm:bulletEnabled val="1"/>
        </dgm:presLayoutVars>
      </dgm:prSet>
      <dgm:spPr/>
    </dgm:pt>
    <dgm:pt modelId="{577977CE-FA06-4406-8C0A-D3F37B60187F}" type="pres">
      <dgm:prSet presAssocID="{A03628AE-FBEB-4D2C-88C0-162B83249D4F}" presName="sibTrans" presStyleLbl="sibTrans2D1" presStyleIdx="2" presStyleCnt="3"/>
      <dgm:spPr/>
    </dgm:pt>
    <dgm:pt modelId="{0F57353B-7C86-47E2-9A06-1F53D232D774}" type="pres">
      <dgm:prSet presAssocID="{A03628AE-FBEB-4D2C-88C0-162B83249D4F}" presName="connectorText" presStyleLbl="sibTrans2D1" presStyleIdx="2" presStyleCnt="3"/>
      <dgm:spPr/>
    </dgm:pt>
  </dgm:ptLst>
  <dgm:cxnLst>
    <dgm:cxn modelId="{2DAF0D06-BD9F-4CC9-BA3A-02B102F5F67D}" type="presOf" srcId="{A03628AE-FBEB-4D2C-88C0-162B83249D4F}" destId="{577977CE-FA06-4406-8C0A-D3F37B60187F}" srcOrd="0" destOrd="0" presId="urn:microsoft.com/office/officeart/2005/8/layout/cycle2"/>
    <dgm:cxn modelId="{9DC42914-E48C-4429-BB8C-3F515063CAF5}" type="presOf" srcId="{1544EA1D-53C6-4448-8732-BE5CE40FA728}" destId="{CB769563-0CCB-43EF-B4CD-2E662A592930}" srcOrd="1" destOrd="0" presId="urn:microsoft.com/office/officeart/2005/8/layout/cycle2"/>
    <dgm:cxn modelId="{5DEEE75B-7339-4AE5-B4A9-7DA6B7F2B555}" srcId="{2078D680-5D0E-4EE2-A34E-45DC5D53A79E}" destId="{205B3F42-C2B9-4020-997B-A4087A907FCA}" srcOrd="0" destOrd="0" parTransId="{7603FFB4-63FE-4F32-8BF7-09167B454079}" sibTransId="{1544EA1D-53C6-4448-8732-BE5CE40FA728}"/>
    <dgm:cxn modelId="{A7A40E73-04D5-412F-B230-97E208AD764E}" type="presOf" srcId="{1544EA1D-53C6-4448-8732-BE5CE40FA728}" destId="{5BE5635C-DD69-422F-916F-91B582A4CAF6}" srcOrd="0" destOrd="0" presId="urn:microsoft.com/office/officeart/2005/8/layout/cycle2"/>
    <dgm:cxn modelId="{F01BBA88-F493-45AF-9019-A28CB9B52574}" srcId="{2078D680-5D0E-4EE2-A34E-45DC5D53A79E}" destId="{A7BD99F0-33FC-4BC4-A96F-021B0B82B553}" srcOrd="2" destOrd="0" parTransId="{AD36B6C4-6285-412D-B14A-B1D581F4B34D}" sibTransId="{A03628AE-FBEB-4D2C-88C0-162B83249D4F}"/>
    <dgm:cxn modelId="{02BCA29F-9F50-4006-A5AC-942DE81CCECC}" type="presOf" srcId="{205B3F42-C2B9-4020-997B-A4087A907FCA}" destId="{B85CA444-8D0B-4CD2-A186-6BFBB4A5637D}" srcOrd="0" destOrd="0" presId="urn:microsoft.com/office/officeart/2005/8/layout/cycle2"/>
    <dgm:cxn modelId="{2C679AB1-25E1-4F91-BC4F-E4A181FE7A6C}" type="presOf" srcId="{48A5B694-5603-444F-8E6A-F70B3DF7FD43}" destId="{27EB4F24-AA43-4FA5-8959-33687DAFBAF0}" srcOrd="0" destOrd="0" presId="urn:microsoft.com/office/officeart/2005/8/layout/cycle2"/>
    <dgm:cxn modelId="{C4498AC4-07CB-46ED-B25E-1BE7247CFBD4}" srcId="{2078D680-5D0E-4EE2-A34E-45DC5D53A79E}" destId="{48A5B694-5603-444F-8E6A-F70B3DF7FD43}" srcOrd="1" destOrd="0" parTransId="{EFF67E49-E54B-4494-AD62-84E231B5A311}" sibTransId="{60945D30-91D5-4137-B172-D0C6C76B48A5}"/>
    <dgm:cxn modelId="{6F7FBACD-71FF-41EF-B234-703759B23236}" type="presOf" srcId="{A03628AE-FBEB-4D2C-88C0-162B83249D4F}" destId="{0F57353B-7C86-47E2-9A06-1F53D232D774}" srcOrd="1" destOrd="0" presId="urn:microsoft.com/office/officeart/2005/8/layout/cycle2"/>
    <dgm:cxn modelId="{155E1FD6-BAD9-423D-AECB-647B9855F30C}" type="presOf" srcId="{A7BD99F0-33FC-4BC4-A96F-021B0B82B553}" destId="{B3AE03F5-295B-4D97-9176-C05C4A8293DE}" srcOrd="0" destOrd="0" presId="urn:microsoft.com/office/officeart/2005/8/layout/cycle2"/>
    <dgm:cxn modelId="{9170FEEB-E25A-48D7-99D3-6532FA72CECE}" type="presOf" srcId="{2078D680-5D0E-4EE2-A34E-45DC5D53A79E}" destId="{2356F598-0174-4075-A700-DEE19E1E4118}" srcOrd="0" destOrd="0" presId="urn:microsoft.com/office/officeart/2005/8/layout/cycle2"/>
    <dgm:cxn modelId="{CE2925FA-1F3B-4ECB-B485-E287025388E8}" type="presOf" srcId="{60945D30-91D5-4137-B172-D0C6C76B48A5}" destId="{B4029F4C-8A8E-41CB-B489-9E50E54213BE}" srcOrd="0" destOrd="0" presId="urn:microsoft.com/office/officeart/2005/8/layout/cycle2"/>
    <dgm:cxn modelId="{7DDE32FE-C239-4BF6-852D-CCB10716B9A3}" type="presOf" srcId="{60945D30-91D5-4137-B172-D0C6C76B48A5}" destId="{D7E99DFD-1531-4AB9-86EA-8D6A7E996A37}" srcOrd="1" destOrd="0" presId="urn:microsoft.com/office/officeart/2005/8/layout/cycle2"/>
    <dgm:cxn modelId="{EE27D518-8EE7-4352-BC89-24AFF8EA7ABB}" type="presParOf" srcId="{2356F598-0174-4075-A700-DEE19E1E4118}" destId="{B85CA444-8D0B-4CD2-A186-6BFBB4A5637D}" srcOrd="0" destOrd="0" presId="urn:microsoft.com/office/officeart/2005/8/layout/cycle2"/>
    <dgm:cxn modelId="{882982B2-D959-4FC6-A55A-D3A8F3F9449E}" type="presParOf" srcId="{2356F598-0174-4075-A700-DEE19E1E4118}" destId="{5BE5635C-DD69-422F-916F-91B582A4CAF6}" srcOrd="1" destOrd="0" presId="urn:microsoft.com/office/officeart/2005/8/layout/cycle2"/>
    <dgm:cxn modelId="{2CD16133-D4DE-471C-B00A-B2244F25ABD9}" type="presParOf" srcId="{5BE5635C-DD69-422F-916F-91B582A4CAF6}" destId="{CB769563-0CCB-43EF-B4CD-2E662A592930}" srcOrd="0" destOrd="0" presId="urn:microsoft.com/office/officeart/2005/8/layout/cycle2"/>
    <dgm:cxn modelId="{1FC06FB2-1604-4E0E-ADAF-F244D4B1C789}" type="presParOf" srcId="{2356F598-0174-4075-A700-DEE19E1E4118}" destId="{27EB4F24-AA43-4FA5-8959-33687DAFBAF0}" srcOrd="2" destOrd="0" presId="urn:microsoft.com/office/officeart/2005/8/layout/cycle2"/>
    <dgm:cxn modelId="{1CBA5139-A1D0-4C88-9622-6F5BA0483D0E}" type="presParOf" srcId="{2356F598-0174-4075-A700-DEE19E1E4118}" destId="{B4029F4C-8A8E-41CB-B489-9E50E54213BE}" srcOrd="3" destOrd="0" presId="urn:microsoft.com/office/officeart/2005/8/layout/cycle2"/>
    <dgm:cxn modelId="{F95DFBF5-4C49-4361-9E72-9BD4D610A7E3}" type="presParOf" srcId="{B4029F4C-8A8E-41CB-B489-9E50E54213BE}" destId="{D7E99DFD-1531-4AB9-86EA-8D6A7E996A37}" srcOrd="0" destOrd="0" presId="urn:microsoft.com/office/officeart/2005/8/layout/cycle2"/>
    <dgm:cxn modelId="{3DAF8B55-D94D-454A-AA55-650D77E2900C}" type="presParOf" srcId="{2356F598-0174-4075-A700-DEE19E1E4118}" destId="{B3AE03F5-295B-4D97-9176-C05C4A8293DE}" srcOrd="4" destOrd="0" presId="urn:microsoft.com/office/officeart/2005/8/layout/cycle2"/>
    <dgm:cxn modelId="{51B3B483-3398-4497-BF19-BCB0047D3918}" type="presParOf" srcId="{2356F598-0174-4075-A700-DEE19E1E4118}" destId="{577977CE-FA06-4406-8C0A-D3F37B60187F}" srcOrd="5" destOrd="0" presId="urn:microsoft.com/office/officeart/2005/8/layout/cycle2"/>
    <dgm:cxn modelId="{9F2F5CD9-4692-4E54-9DC6-4DD8CA8CE66A}" type="presParOf" srcId="{577977CE-FA06-4406-8C0A-D3F37B60187F}" destId="{0F57353B-7C86-47E2-9A06-1F53D232D77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0A194-0ADB-4EA2-95B1-0ED17DDA1132}">
      <dsp:nvSpPr>
        <dsp:cNvPr id="0" name=""/>
        <dsp:cNvSpPr/>
      </dsp:nvSpPr>
      <dsp:spPr>
        <a:xfrm>
          <a:off x="0" y="3552166"/>
          <a:ext cx="6513603" cy="23306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Rationale:</a:t>
          </a:r>
        </a:p>
      </dsp:txBody>
      <dsp:txXfrm>
        <a:off x="0" y="3552166"/>
        <a:ext cx="6513603" cy="1258527"/>
      </dsp:txXfrm>
    </dsp:sp>
    <dsp:sp modelId="{8B964421-3AFC-4F90-97B9-3D2909486DA9}">
      <dsp:nvSpPr>
        <dsp:cNvPr id="0" name=""/>
        <dsp:cNvSpPr/>
      </dsp:nvSpPr>
      <dsp:spPr>
        <a:xfrm>
          <a:off x="0" y="4764081"/>
          <a:ext cx="1628400" cy="107207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developer has to understand the problem before they can write a test</a:t>
          </a:r>
        </a:p>
      </dsp:txBody>
      <dsp:txXfrm>
        <a:off x="0" y="4764081"/>
        <a:ext cx="1628400" cy="1072078"/>
      </dsp:txXfrm>
    </dsp:sp>
    <dsp:sp modelId="{D807F218-3118-4886-95BF-9F70D5B8A19B}">
      <dsp:nvSpPr>
        <dsp:cNvPr id="0" name=""/>
        <dsp:cNvSpPr/>
      </dsp:nvSpPr>
      <dsp:spPr>
        <a:xfrm>
          <a:off x="1628400" y="4764081"/>
          <a:ext cx="1628400" cy="1072078"/>
        </a:xfrm>
        <a:prstGeom prst="rect">
          <a:avLst/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Writing the test first tends to minimize developer bias</a:t>
          </a:r>
        </a:p>
      </dsp:txBody>
      <dsp:txXfrm>
        <a:off x="1628400" y="4764081"/>
        <a:ext cx="1628400" cy="1072078"/>
      </dsp:txXfrm>
    </dsp:sp>
    <dsp:sp modelId="{CDB906BF-2A37-4DCB-A1D1-5D4152638022}">
      <dsp:nvSpPr>
        <dsp:cNvPr id="0" name=""/>
        <dsp:cNvSpPr/>
      </dsp:nvSpPr>
      <dsp:spPr>
        <a:xfrm>
          <a:off x="3256801" y="4764081"/>
          <a:ext cx="1628400" cy="1072078"/>
        </a:xfrm>
        <a:prstGeom prst="rect">
          <a:avLst/>
        </a:prstGeom>
        <a:solidFill>
          <a:schemeClr val="accent4">
            <a:tint val="40000"/>
            <a:alpha val="90000"/>
            <a:hueOff val="7241284"/>
            <a:satOff val="-34163"/>
            <a:lumOff val="-123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Exposes errors early</a:t>
          </a:r>
        </a:p>
      </dsp:txBody>
      <dsp:txXfrm>
        <a:off x="3256801" y="4764081"/>
        <a:ext cx="1628400" cy="1072078"/>
      </dsp:txXfrm>
    </dsp:sp>
    <dsp:sp modelId="{78490496-0CC4-46A3-BC1B-BFDAEDB7DDEA}">
      <dsp:nvSpPr>
        <dsp:cNvPr id="0" name=""/>
        <dsp:cNvSpPr/>
      </dsp:nvSpPr>
      <dsp:spPr>
        <a:xfrm>
          <a:off x="4885203" y="4764081"/>
          <a:ext cx="1628400" cy="1072078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Solid unit tests support regression testing</a:t>
          </a:r>
        </a:p>
      </dsp:txBody>
      <dsp:txXfrm>
        <a:off x="4885203" y="4764081"/>
        <a:ext cx="1628400" cy="1072078"/>
      </dsp:txXfrm>
    </dsp:sp>
    <dsp:sp modelId="{F2928ECF-8BD1-4024-85D8-6B38387AFE59}">
      <dsp:nvSpPr>
        <dsp:cNvPr id="0" name=""/>
        <dsp:cNvSpPr/>
      </dsp:nvSpPr>
      <dsp:spPr>
        <a:xfrm rot="10800000">
          <a:off x="0" y="2653"/>
          <a:ext cx="6513603" cy="3584471"/>
        </a:xfrm>
        <a:prstGeom prst="upArrowCallou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TDD is for Developers, not Testers</a:t>
          </a:r>
        </a:p>
      </dsp:txBody>
      <dsp:txXfrm rot="10800000">
        <a:off x="0" y="2653"/>
        <a:ext cx="6513603" cy="2329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CA444-8D0B-4CD2-A186-6BFBB4A5637D}">
      <dsp:nvSpPr>
        <dsp:cNvPr id="0" name=""/>
        <dsp:cNvSpPr/>
      </dsp:nvSpPr>
      <dsp:spPr>
        <a:xfrm>
          <a:off x="2518632" y="978"/>
          <a:ext cx="1933220" cy="1933220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(fail)</a:t>
          </a:r>
        </a:p>
      </dsp:txBody>
      <dsp:txXfrm>
        <a:off x="2801746" y="284092"/>
        <a:ext cx="1366992" cy="1366992"/>
      </dsp:txXfrm>
    </dsp:sp>
    <dsp:sp modelId="{5BE5635C-DD69-422F-916F-91B582A4CAF6}">
      <dsp:nvSpPr>
        <dsp:cNvPr id="0" name=""/>
        <dsp:cNvSpPr/>
      </dsp:nvSpPr>
      <dsp:spPr>
        <a:xfrm rot="3600000">
          <a:off x="3946769" y="1885017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85244" y="1948868"/>
        <a:ext cx="359100" cy="391477"/>
      </dsp:txXfrm>
    </dsp:sp>
    <dsp:sp modelId="{27EB4F24-AA43-4FA5-8959-33687DAFBAF0}">
      <dsp:nvSpPr>
        <dsp:cNvPr id="0" name=""/>
        <dsp:cNvSpPr/>
      </dsp:nvSpPr>
      <dsp:spPr>
        <a:xfrm>
          <a:off x="3969206" y="2513445"/>
          <a:ext cx="1933220" cy="1933220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GREEN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(pass)</a:t>
          </a:r>
        </a:p>
      </dsp:txBody>
      <dsp:txXfrm>
        <a:off x="4252320" y="2796559"/>
        <a:ext cx="1366992" cy="1366992"/>
      </dsp:txXfrm>
    </dsp:sp>
    <dsp:sp modelId="{B4029F4C-8A8E-41CB-B489-9E50E54213BE}">
      <dsp:nvSpPr>
        <dsp:cNvPr id="0" name=""/>
        <dsp:cNvSpPr/>
      </dsp:nvSpPr>
      <dsp:spPr>
        <a:xfrm rot="10800000">
          <a:off x="3243261" y="3153824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397161" y="3284316"/>
        <a:ext cx="359100" cy="391477"/>
      </dsp:txXfrm>
    </dsp:sp>
    <dsp:sp modelId="{B3AE03F5-295B-4D97-9176-C05C4A8293DE}">
      <dsp:nvSpPr>
        <dsp:cNvPr id="0" name=""/>
        <dsp:cNvSpPr/>
      </dsp:nvSpPr>
      <dsp:spPr>
        <a:xfrm>
          <a:off x="1068059" y="2513445"/>
          <a:ext cx="1933220" cy="1933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REFACTOR</a:t>
          </a:r>
        </a:p>
      </dsp:txBody>
      <dsp:txXfrm>
        <a:off x="1351173" y="2796559"/>
        <a:ext cx="1366992" cy="1366992"/>
      </dsp:txXfrm>
    </dsp:sp>
    <dsp:sp modelId="{577977CE-FA06-4406-8C0A-D3F37B60187F}">
      <dsp:nvSpPr>
        <dsp:cNvPr id="0" name=""/>
        <dsp:cNvSpPr/>
      </dsp:nvSpPr>
      <dsp:spPr>
        <a:xfrm rot="18000000">
          <a:off x="2496196" y="1910165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534671" y="2107298"/>
        <a:ext cx="359100" cy="391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C3262-343D-4918-AEBF-A07796A1023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F1741-D744-4A91-BFD6-85BB8D5D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F1741-D744-4A91-BFD6-85BB8D5D29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1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3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5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de-a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1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dea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  <p:sp>
        <p:nvSpPr>
          <p:cNvPr id="9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687238" y="544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7238" y="2684527"/>
            <a:ext cx="10515600" cy="1325563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defRPr lang="en-US" sz="36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  <p:sp>
        <p:nvSpPr>
          <p:cNvPr id="9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687238" y="544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7238" y="2684527"/>
            <a:ext cx="10515600" cy="1325563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defRPr lang="en-US" sz="36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85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  <p:sp>
        <p:nvSpPr>
          <p:cNvPr id="9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56249" y="3300966"/>
            <a:ext cx="10446589" cy="1061049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838200" y="31687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687238" y="544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13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de-a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56249" y="3300966"/>
            <a:ext cx="10446589" cy="106104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8710"/>
            <a:ext cx="10515600" cy="1325563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56249" y="4626529"/>
            <a:ext cx="537713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3600" b="1" i="1" cap="none" spc="0" dirty="0">
                <a:ln w="0"/>
                <a:solidFill>
                  <a:srgbClr val="0070C0"/>
                </a:solidFill>
                <a:effectLst/>
              </a:rPr>
              <a:t>A PROG 110 Ride-along</a:t>
            </a:r>
            <a:endParaRPr lang="en-US" sz="3600" b="1" i="1" cap="none" spc="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</p:spTree>
    <p:extLst>
      <p:ext uri="{BB962C8B-B14F-4D97-AF65-F5344CB8AC3E}">
        <p14:creationId xmlns:p14="http://schemas.microsoft.com/office/powerpoint/2010/main" val="3985027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ssignm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90815"/>
          </a:xfr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/>
            <a:r>
              <a:rPr lang="en-US" dirty="0"/>
              <a:t>On your own…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38200" y="1908972"/>
            <a:ext cx="10515600" cy="4665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2630309"/>
            <a:ext cx="10515600" cy="18209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38200" y="1244278"/>
            <a:ext cx="56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10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5878" y="1244278"/>
            <a:ext cx="106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2770503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>
                <a:effectLst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0AC967E8-EB9C-4C15-A577-07654CA7DCB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38200" y="1908972"/>
            <a:ext cx="10515600" cy="466573"/>
          </a:xfrm>
        </p:spPr>
        <p:txBody>
          <a:bodyPr/>
          <a:lstStyle>
            <a:lvl1pPr marL="0" indent="0">
              <a:buNone/>
              <a:defRPr lang="en-US" dirty="0" smtClean="0"/>
            </a:lvl1pPr>
            <a:lvl2pPr>
              <a:defRPr lang="en-US" smtClean="0"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2630309"/>
            <a:ext cx="10515600" cy="1820922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1268413"/>
            <a:ext cx="10515601" cy="318847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10 Points</a:t>
            </a:r>
          </a:p>
        </p:txBody>
      </p:sp>
    </p:spTree>
    <p:extLst>
      <p:ext uri="{BB962C8B-B14F-4D97-AF65-F5344CB8AC3E}">
        <p14:creationId xmlns:p14="http://schemas.microsoft.com/office/powerpoint/2010/main" val="1535826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7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1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1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0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67E8-EB9C-4C15-A577-07654CA7DCB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4" r:id="rId15"/>
    <p:sldLayoutId id="2147483660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40/old/sp2014/readings/therac-25.pdf" TargetMode="External"/><Relationship Id="rId2" Type="http://schemas.openxmlformats.org/officeDocument/2006/relationships/hyperlink" Target="https://around.com/arian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xios.com/software-disaster-sinks-iowa-caucus-c34c0060-ed30-406a-a3a4-cb0f47727e0b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46372/whats-the-difference-between-faking-mocking-and-stubb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0039081/shimdatetime-not-available-in-system-fak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ISIT 324</a:t>
            </a:r>
            <a:br>
              <a:rPr lang="en-US" b="1" dirty="0"/>
            </a:br>
            <a:r>
              <a:rPr lang="en-US" dirty="0"/>
              <a:t>Software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2020.02.05</a:t>
            </a:r>
          </a:p>
          <a:p>
            <a:r>
              <a:rPr lang="en-US" dirty="0"/>
              <a:t>Fakes, Stubs, Shims, Mocks</a:t>
            </a:r>
          </a:p>
        </p:txBody>
      </p:sp>
    </p:spTree>
    <p:extLst>
      <p:ext uri="{BB962C8B-B14F-4D97-AF65-F5344CB8AC3E}">
        <p14:creationId xmlns:p14="http://schemas.microsoft.com/office/powerpoint/2010/main" val="61772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A6C6-C71D-46D1-93EB-A8057667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 One-Day Amnesty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7ECB-C8A1-420B-9F36-1106FFE58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559"/>
            <a:ext cx="10515600" cy="4351338"/>
          </a:xfrm>
        </p:spPr>
        <p:txBody>
          <a:bodyPr/>
          <a:lstStyle/>
          <a:p>
            <a:r>
              <a:rPr lang="en-US" b="1" dirty="0"/>
              <a:t>If </a:t>
            </a:r>
            <a:r>
              <a:rPr lang="en-US" dirty="0"/>
              <a:t>you have already turned in HW4, and</a:t>
            </a:r>
          </a:p>
          <a:p>
            <a:r>
              <a:rPr lang="en-US" b="1" dirty="0"/>
              <a:t>If </a:t>
            </a:r>
            <a:r>
              <a:rPr lang="en-US" dirty="0"/>
              <a:t>you have any of the issues on the “Errors not to be repeated” slides, </a:t>
            </a:r>
          </a:p>
          <a:p>
            <a:r>
              <a:rPr lang="en-US" b="1" dirty="0"/>
              <a:t>Then </a:t>
            </a:r>
            <a:r>
              <a:rPr lang="en-US" dirty="0"/>
              <a:t>you may correct the errors and turn in your homework again tonight with no additional penalty.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780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B7CE-1170-4FA5-BFFD-01797CE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 Review Notes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5CD8F8-B996-4E16-92E3-2DDFC3240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448" y="1543085"/>
            <a:ext cx="63985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6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7B80-DFCE-4058-97E5-5178EDDB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Summary and Wrap-Up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2DFA9-01A5-429C-A01C-E1D10EDF4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6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B3D0B6-D93D-4D53-8858-1D211EA2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How?  Why?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A1429E4-D48A-4311-A0C9-2D2B663AF1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510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928ECF-8BD1-4024-85D8-6B38387AFE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F2928ECF-8BD1-4024-85D8-6B38387AFE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90A194-0ADB-4EA2-95B1-0ED17DDA1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3890A194-0ADB-4EA2-95B1-0ED17DDA11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964421-3AFC-4F90-97B9-3D2909486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8B964421-3AFC-4F90-97B9-3D2909486D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07F218-3118-4886-95BF-9F70D5B8A1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807F218-3118-4886-95BF-9F70D5B8A1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DB906BF-2A37-4DCB-A1D1-5D41526380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CDB906BF-2A37-4DCB-A1D1-5D41526380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490496-0CC4-46A3-BC1B-BFDAEDB7DD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78490496-0CC4-46A3-BC1B-BFDAEDB7DD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D12119-4931-4A75-9CD4-5AC976C8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promotes optimal software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9C869D-5151-45FE-8E8C-17E0D8AAC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68000" cy="2931433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/>
              <a:t>TDD made simple</a:t>
            </a:r>
          </a:p>
          <a:p>
            <a:pPr lvl="1"/>
            <a:r>
              <a:rPr lang="en-US" sz="3300" dirty="0"/>
              <a:t>Write unit tests first (</a:t>
            </a:r>
            <a:r>
              <a:rPr lang="en-US" sz="3300" dirty="0" err="1"/>
              <a:t>MSTest</a:t>
            </a:r>
            <a:r>
              <a:rPr lang="en-US" sz="3300" dirty="0"/>
              <a:t>, </a:t>
            </a:r>
            <a:r>
              <a:rPr lang="en-US" sz="3300" dirty="0" err="1"/>
              <a:t>NUnit</a:t>
            </a:r>
            <a:r>
              <a:rPr lang="en-US" sz="3300" dirty="0"/>
              <a:t>, JUnit, </a:t>
            </a:r>
            <a:r>
              <a:rPr lang="en-US" sz="3300" dirty="0" err="1"/>
              <a:t>xUnit</a:t>
            </a:r>
            <a:r>
              <a:rPr lang="en-US" sz="3300" dirty="0"/>
              <a:t>, …)</a:t>
            </a:r>
          </a:p>
          <a:p>
            <a:pPr lvl="1"/>
            <a:r>
              <a:rPr lang="en-US" sz="3300" dirty="0"/>
              <a:t>Handle dependencies on external elements (MOQ, </a:t>
            </a:r>
            <a:r>
              <a:rPr lang="en-US" sz="3300" dirty="0" err="1"/>
              <a:t>FakeItEasy</a:t>
            </a:r>
            <a:r>
              <a:rPr lang="en-US" sz="3300" dirty="0"/>
              <a:t>, Mockito)*</a:t>
            </a:r>
          </a:p>
          <a:p>
            <a:pPr lvl="1"/>
            <a:r>
              <a:rPr lang="en-US" sz="3300" dirty="0"/>
              <a:t>Get a clue about completeness of tests using code coverage</a:t>
            </a:r>
          </a:p>
          <a:p>
            <a:r>
              <a:rPr lang="en-US" sz="3800" dirty="0"/>
              <a:t>Optimal because:</a:t>
            </a:r>
          </a:p>
          <a:p>
            <a:pPr lvl="1"/>
            <a:r>
              <a:rPr lang="en-US" sz="3300" dirty="0"/>
              <a:t>Test cases first: you’ll miss fewer</a:t>
            </a:r>
          </a:p>
          <a:p>
            <a:pPr lvl="1"/>
            <a:r>
              <a:rPr lang="en-US" sz="3300" dirty="0"/>
              <a:t>YAGNI**: You’re encouraged not to write extra code “just in case”</a:t>
            </a:r>
          </a:p>
          <a:p>
            <a:pPr lvl="1" algn="r"/>
            <a:endParaRPr lang="en-US" dirty="0"/>
          </a:p>
          <a:p>
            <a:pPr marL="457200" lvl="1" indent="0" algn="r">
              <a:buNone/>
            </a:pP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5D9A9-36A4-4306-8729-0593906DBF2B}"/>
              </a:ext>
            </a:extLst>
          </p:cNvPr>
          <p:cNvSpPr txBox="1"/>
          <p:nvPr/>
        </p:nvSpPr>
        <p:spPr>
          <a:xfrm>
            <a:off x="8675283" y="6274480"/>
            <a:ext cx="250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r"/>
            <a:r>
              <a:rPr lang="en-US" sz="1400" dirty="0"/>
              <a:t>**You </a:t>
            </a:r>
            <a:r>
              <a:rPr lang="en-US" sz="1400" dirty="0" err="1"/>
              <a:t>ain’t</a:t>
            </a:r>
            <a:r>
              <a:rPr lang="en-US" sz="1400" dirty="0"/>
              <a:t> </a:t>
            </a:r>
            <a:r>
              <a:rPr lang="en-US" sz="1400" dirty="0" err="1"/>
              <a:t>gonna</a:t>
            </a:r>
            <a:r>
              <a:rPr lang="en-US" sz="1400" dirty="0"/>
              <a:t> need 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8CAED6-E6EC-4662-922F-4DC956B41980}"/>
              </a:ext>
            </a:extLst>
          </p:cNvPr>
          <p:cNvSpPr/>
          <p:nvPr/>
        </p:nvSpPr>
        <p:spPr>
          <a:xfrm>
            <a:off x="838200" y="4517571"/>
            <a:ext cx="10515600" cy="14310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using agile methods, software is deemed correct when it behaves correctly on a specific set of tests.  </a:t>
            </a:r>
            <a:b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TDD encourages creation of the right set of tests.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4D778-C3BA-41D3-8147-33209DAFB39A}"/>
              </a:ext>
            </a:extLst>
          </p:cNvPr>
          <p:cNvSpPr txBox="1"/>
          <p:nvPr/>
        </p:nvSpPr>
        <p:spPr>
          <a:xfrm>
            <a:off x="8476512" y="6066161"/>
            <a:ext cx="2702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r"/>
            <a:r>
              <a:rPr lang="en-US" sz="1400" dirty="0"/>
              <a:t>*Covered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40623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2B3E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2B3E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  <p:bldP spid="3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C9BD-0B61-4B1A-B466-FC1C23EE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TDD Process: Red, Green, Refactor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0AC8362-0409-44B3-B449-A5F22AEEF86A}"/>
              </a:ext>
            </a:extLst>
          </p:cNvPr>
          <p:cNvGraphicFramePr/>
          <p:nvPr/>
        </p:nvGraphicFramePr>
        <p:xfrm>
          <a:off x="2610757" y="1690688"/>
          <a:ext cx="6970486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5601C0-6D78-415B-8F6D-22F6AD780BB2}"/>
              </a:ext>
            </a:extLst>
          </p:cNvPr>
          <p:cNvSpPr txBox="1"/>
          <p:nvPr/>
        </p:nvSpPr>
        <p:spPr>
          <a:xfrm>
            <a:off x="7259529" y="2286001"/>
            <a:ext cx="4140388" cy="587828"/>
          </a:xfrm>
          <a:prstGeom prst="rect">
            <a:avLst/>
          </a:prstGeom>
          <a:solidFill>
            <a:srgbClr val="FF9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algn="ctr"/>
            <a:r>
              <a:rPr lang="en-US" sz="2000" dirty="0"/>
              <a:t> Write a correct test that fails…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0A4EE-22B0-4DBD-8608-A5667FC57AA7}"/>
              </a:ext>
            </a:extLst>
          </p:cNvPr>
          <p:cNvSpPr txBox="1"/>
          <p:nvPr/>
        </p:nvSpPr>
        <p:spPr>
          <a:xfrm>
            <a:off x="8654142" y="4789715"/>
            <a:ext cx="3363687" cy="587828"/>
          </a:xfrm>
          <a:prstGeom prst="rect">
            <a:avLst/>
          </a:prstGeom>
          <a:solidFill>
            <a:srgbClr val="99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algn="ctr"/>
            <a:r>
              <a:rPr lang="en-US" dirty="0"/>
              <a:t>Add code to enable test to pass…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2E253-B3CD-48E5-B7DD-35137FBC0B96}"/>
              </a:ext>
            </a:extLst>
          </p:cNvPr>
          <p:cNvSpPr txBox="1"/>
          <p:nvPr/>
        </p:nvSpPr>
        <p:spPr>
          <a:xfrm>
            <a:off x="174172" y="4873398"/>
            <a:ext cx="3363687" cy="587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txBody>
          <a:bodyPr spcFirstLastPara="0" vert="horz" wrap="square" lIns="30480" tIns="30480" rIns="30480" bIns="30480" numCol="1" spcCol="1270" anchor="ctr" anchorCtr="0">
            <a:noAutofit/>
          </a:bodyPr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dirty="0">
                <a:effectLst/>
              </a:rPr>
              <a:t>Improve code quality…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DF00F-7B5B-4F39-A00C-2EA2BE7523F9}"/>
              </a:ext>
            </a:extLst>
          </p:cNvPr>
          <p:cNvSpPr txBox="1"/>
          <p:nvPr/>
        </p:nvSpPr>
        <p:spPr>
          <a:xfrm>
            <a:off x="1175658" y="2304370"/>
            <a:ext cx="3363687" cy="5878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txBody>
          <a:bodyPr spcFirstLastPara="0" vert="horz" wrap="square" lIns="0" tIns="0" rIns="0" bIns="0" numCol="1" spcCol="1270" anchor="ctr" anchorCtr="0">
            <a:noAutofit/>
          </a:bodyPr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dirty="0"/>
              <a:t>…and do it again</a:t>
            </a:r>
          </a:p>
        </p:txBody>
      </p:sp>
    </p:spTree>
    <p:extLst>
      <p:ext uri="{BB962C8B-B14F-4D97-AF65-F5344CB8AC3E}">
        <p14:creationId xmlns:p14="http://schemas.microsoft.com/office/powerpoint/2010/main" val="128586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5CA444-8D0B-4CD2-A186-6BFBB4A563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B85CA444-8D0B-4CD2-A186-6BFBB4A563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BE5635C-DD69-422F-916F-91B582A4C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5BE5635C-DD69-422F-916F-91B582A4CA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EB4F24-AA43-4FA5-8959-33687DAFB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27EB4F24-AA43-4FA5-8959-33687DAFB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4029F4C-8A8E-41CB-B489-9E50E5421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B4029F4C-8A8E-41CB-B489-9E50E54213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AE03F5-295B-4D97-9176-C05C4A829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graphicEl>
                                              <a:dgm id="{B3AE03F5-295B-4D97-9176-C05C4A8293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77977CE-FA06-4406-8C0A-D3F37B601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577977CE-FA06-4406-8C0A-D3F37B601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2873B7-E0C8-4E93-A8C5-8084C49321FA}"/>
              </a:ext>
            </a:extLst>
          </p:cNvPr>
          <p:cNvSpPr txBox="1"/>
          <p:nvPr/>
        </p:nvSpPr>
        <p:spPr>
          <a:xfrm>
            <a:off x="3245129" y="2062349"/>
            <a:ext cx="5701754" cy="83099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When to stop testing?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7BCA9-2A40-4C70-A4CE-AFFF0DED224C}"/>
              </a:ext>
            </a:extLst>
          </p:cNvPr>
          <p:cNvSpPr txBox="1"/>
          <p:nvPr/>
        </p:nvSpPr>
        <p:spPr>
          <a:xfrm>
            <a:off x="1799295" y="4032662"/>
            <a:ext cx="8593379" cy="830997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Test until fear turns to boredom.*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EC696-BD68-4B8C-A21F-3E379FDA0988}"/>
              </a:ext>
            </a:extLst>
          </p:cNvPr>
          <p:cNvSpPr txBox="1"/>
          <p:nvPr/>
        </p:nvSpPr>
        <p:spPr>
          <a:xfrm>
            <a:off x="4060218" y="5431971"/>
            <a:ext cx="407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…but code coverage helps, too.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AF586-B7F2-483D-B340-A1A0F9E556A0}"/>
              </a:ext>
            </a:extLst>
          </p:cNvPr>
          <p:cNvSpPr txBox="1"/>
          <p:nvPr/>
        </p:nvSpPr>
        <p:spPr>
          <a:xfrm>
            <a:off x="1799295" y="4032662"/>
            <a:ext cx="8593379" cy="830997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How long is a piece of string?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38FC38-9C0A-4E26-A719-29E897018AD4}"/>
              </a:ext>
            </a:extLst>
          </p:cNvPr>
          <p:cNvSpPr txBox="1"/>
          <p:nvPr/>
        </p:nvSpPr>
        <p:spPr>
          <a:xfrm>
            <a:off x="10239935" y="6447865"/>
            <a:ext cx="12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*Kent Beck</a:t>
            </a:r>
          </a:p>
        </p:txBody>
      </p:sp>
    </p:spTree>
    <p:extLst>
      <p:ext uri="{BB962C8B-B14F-4D97-AF65-F5344CB8AC3E}">
        <p14:creationId xmlns:p14="http://schemas.microsoft.com/office/powerpoint/2010/main" val="34644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5" grpId="0" animBg="1"/>
      <p:bldP spid="5" grpId="1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6A62-29BE-4C15-B9A4-C0111B2F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Potpourri on TDD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B35AD8-D60D-4DCE-AE83-B721C63D7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TDD is not the answer for everything (multi-threading, security options, complex configs, UX, etc.)</a:t>
            </a:r>
          </a:p>
          <a:p>
            <a:r>
              <a:rPr lang="en-US" dirty="0"/>
              <a:t>TDD is just a part of this complete (testing) breakfast</a:t>
            </a:r>
          </a:p>
          <a:p>
            <a:r>
              <a:rPr lang="en-US" dirty="0"/>
              <a:t>What about private methods?  Generally, test through public ones.</a:t>
            </a:r>
          </a:p>
          <a:p>
            <a:r>
              <a:rPr lang="en-US" dirty="0"/>
              <a:t>Tests should be able to run in any order; no dependencies</a:t>
            </a:r>
          </a:p>
        </p:txBody>
      </p:sp>
    </p:spTree>
    <p:extLst>
      <p:ext uri="{BB962C8B-B14F-4D97-AF65-F5344CB8AC3E}">
        <p14:creationId xmlns:p14="http://schemas.microsoft.com/office/powerpoint/2010/main" val="2779142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F14A-9528-44C9-BE00-690DB4EA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6B895-3E05-4CD5-ABE0-5F38556B1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Simulating dependencies on external elements</a:t>
            </a:r>
          </a:p>
        </p:txBody>
      </p:sp>
    </p:spTree>
    <p:extLst>
      <p:ext uri="{BB962C8B-B14F-4D97-AF65-F5344CB8AC3E}">
        <p14:creationId xmlns:p14="http://schemas.microsoft.com/office/powerpoint/2010/main" val="110230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3A19-552B-4082-9649-8276E0A5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Doubles: Mocks, Fakes, Stubs, Shims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1139-71D0-4DC9-AB25-37EFB0A46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8"/>
            <a:ext cx="10515600" cy="4274683"/>
          </a:xfrm>
        </p:spPr>
        <p:txBody>
          <a:bodyPr>
            <a:normAutofit/>
          </a:bodyPr>
          <a:lstStyle/>
          <a:p>
            <a:r>
              <a:rPr lang="en-US" dirty="0"/>
              <a:t>Object doesn’t exist</a:t>
            </a:r>
          </a:p>
          <a:p>
            <a:r>
              <a:rPr lang="en-US" dirty="0"/>
              <a:t>Behavior is indeterminate</a:t>
            </a:r>
          </a:p>
          <a:p>
            <a:r>
              <a:rPr lang="en-US" dirty="0"/>
              <a:t>Human interaction-dependent</a:t>
            </a:r>
          </a:p>
          <a:p>
            <a:r>
              <a:rPr lang="en-US" dirty="0"/>
              <a:t>Hard to set up</a:t>
            </a:r>
          </a:p>
          <a:p>
            <a:r>
              <a:rPr lang="en-US" dirty="0"/>
              <a:t>Mimic external resources (database, network, etc.)</a:t>
            </a:r>
          </a:p>
          <a:p>
            <a:r>
              <a:rPr lang="en-US" dirty="0"/>
              <a:t>General test isolation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new software disaster!</a:t>
            </a: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 picture: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Coding disasters have been with us as long as there's been software, and in the past they've led to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exploding space missions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lethal doses of radiation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cancer patients. In this case, the failure of a new app, followed by long delays with a phone-reporting backup system, seems to have crippled the calendar-leading Iowa Democratic caucuses — adding a fresh element of instability to our troubled election system.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2/4/2020: </a:t>
            </a:r>
            <a:r>
              <a:rPr lang="en-US" dirty="0">
                <a:hlinkClick r:id="rId4"/>
              </a:rPr>
              <a:t>Software disaster sinks Iowa caucus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0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898E-E624-4CE4-974B-4022E21C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Tenuous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929F-4DCE-4C11-BF50-F8AF92C58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338"/>
            <a:ext cx="10515600" cy="4888537"/>
          </a:xfrm>
        </p:spPr>
        <p:txBody>
          <a:bodyPr>
            <a:normAutofit/>
          </a:bodyPr>
          <a:lstStyle/>
          <a:p>
            <a:r>
              <a:rPr lang="en-US" b="1" dirty="0"/>
              <a:t>Double</a:t>
            </a:r>
            <a:r>
              <a:rPr lang="en-US" dirty="0"/>
              <a:t> = a replacement for a production module in testing</a:t>
            </a:r>
          </a:p>
          <a:p>
            <a:r>
              <a:rPr lang="en-US" b="1" dirty="0"/>
              <a:t>Fake</a:t>
            </a:r>
            <a:r>
              <a:rPr lang="en-US" dirty="0"/>
              <a:t> = a simple replacement for some component</a:t>
            </a:r>
          </a:p>
          <a:p>
            <a:r>
              <a:rPr lang="en-US" b="1" dirty="0"/>
              <a:t>Shim</a:t>
            </a:r>
            <a:r>
              <a:rPr lang="en-US" dirty="0"/>
              <a:t> = a fake that doubles for a system component</a:t>
            </a:r>
          </a:p>
          <a:p>
            <a:r>
              <a:rPr lang="en-US" b="1" dirty="0"/>
              <a:t>Stub</a:t>
            </a:r>
            <a:r>
              <a:rPr lang="en-US" dirty="0"/>
              <a:t> = a simple fake that doubles for a custom component</a:t>
            </a:r>
          </a:p>
          <a:p>
            <a:r>
              <a:rPr lang="en-US" b="1" dirty="0"/>
              <a:t>Mock</a:t>
            </a:r>
            <a:r>
              <a:rPr lang="en-US" dirty="0"/>
              <a:t> = a complex double that dynamically mimics the behavior of the item being mocked</a:t>
            </a:r>
          </a:p>
          <a:p>
            <a:endParaRPr lang="en-US" dirty="0"/>
          </a:p>
          <a:p>
            <a:r>
              <a:rPr lang="en-US" dirty="0"/>
              <a:t>Can be generated by hand or generated by using a fake or mocking framework.</a:t>
            </a:r>
          </a:p>
          <a:p>
            <a:r>
              <a:rPr lang="en-US" dirty="0"/>
              <a:t>Here are some </a:t>
            </a:r>
            <a:r>
              <a:rPr lang="en-US" dirty="0">
                <a:hlinkClick r:id="rId2"/>
              </a:rPr>
              <a:t>alternative taxonomies.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6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B37C7E-AE8C-47A8-846A-A3973C1C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65" y="1806222"/>
            <a:ext cx="11027484" cy="4109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E58E89-6ADA-44A3-89FD-5AD95749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Shims and Stubs</a:t>
            </a:r>
          </a:p>
        </p:txBody>
      </p:sp>
    </p:spTree>
    <p:extLst>
      <p:ext uri="{BB962C8B-B14F-4D97-AF65-F5344CB8AC3E}">
        <p14:creationId xmlns:p14="http://schemas.microsoft.com/office/powerpoint/2010/main" val="3285593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EE6D-24EC-41CF-B073-DB49076F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Ride-</a:t>
            </a:r>
            <a:r>
              <a:rPr lang="en-US" dirty="0" err="1"/>
              <a:t>Alongs</a:t>
            </a:r>
            <a:r>
              <a:rPr lang="en-US" dirty="0"/>
              <a:t> using </a:t>
            </a:r>
            <a:r>
              <a:rPr lang="en-US" b="1" dirty="0"/>
              <a:t>Microsoft Fakes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2B61-FD21-47C6-BA93-D5ED4528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Shim ride-along: Fake out system date</a:t>
            </a:r>
          </a:p>
          <a:p>
            <a:r>
              <a:rPr lang="en-US" dirty="0"/>
              <a:t>Stub ride-along: Fake out a component somebody else is building (in our case, a file system)</a:t>
            </a:r>
          </a:p>
        </p:txBody>
      </p:sp>
    </p:spTree>
    <p:extLst>
      <p:ext uri="{BB962C8B-B14F-4D97-AF65-F5344CB8AC3E}">
        <p14:creationId xmlns:p14="http://schemas.microsoft.com/office/powerpoint/2010/main" val="1056151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4126-FB00-4151-9277-7273801E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Checker: using a shim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4DED-6B69-4CE5-A704-D7C550E7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Class: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SpecialDateChecker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/>
              <a:t>Methods</a:t>
            </a:r>
            <a:r>
              <a:rPr lang="en-US" sz="2000" b="1" dirty="0">
                <a:solidFill>
                  <a:srgbClr val="0000FF"/>
                </a:solidFill>
              </a:rPr>
              <a:t>:</a:t>
            </a:r>
            <a:r>
              <a:rPr lang="en-US" sz="2000" dirty="0">
                <a:solidFill>
                  <a:srgbClr val="0000FF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CheckNewYear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returns MSG_HAPPY_NEW_YEAR if today is New Year’s Day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returns MSG_BORED if today isn’t New Year’s Day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CheckTuesday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returns MSG_TUESDAY if today is Tuesday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returns MSG_SAD if today isn’t Tuesday</a:t>
            </a:r>
          </a:p>
          <a:p>
            <a:pPr marL="0" indent="0">
              <a:buNone/>
            </a:pPr>
            <a:endParaRPr lang="en-US" sz="1800" b="1" dirty="0"/>
          </a:p>
          <a:p>
            <a:pPr lvl="2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468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A64-E5D3-4B3D-BC57-456E62FF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Shim Ride-Along (TDD)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8C2C-2C05-4312-A694-39FCC049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Unit Test project</a:t>
            </a:r>
          </a:p>
          <a:p>
            <a:r>
              <a:rPr lang="en-US" dirty="0"/>
              <a:t>Under the Unit Test References, right-click on System and select “Add Fakes Assembly”.  </a:t>
            </a:r>
            <a:r>
              <a:rPr lang="en-US" i="1" dirty="0"/>
              <a:t>Wait for System.4.0.0.0.Fakes to appear.</a:t>
            </a:r>
          </a:p>
          <a:p>
            <a:r>
              <a:rPr lang="en-US" dirty="0"/>
              <a:t>Add the tests using a TDD approach.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82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A64-E5D3-4B3D-BC57-456E62FF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Shim Ride-Along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8C2C-2C05-4312-A694-39FCC049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</a:t>
            </a:r>
            <a:r>
              <a:rPr lang="en-US" b="1" dirty="0" err="1"/>
              <a:t>FakesShimStart</a:t>
            </a:r>
            <a:r>
              <a:rPr lang="en-US" b="1" dirty="0"/>
              <a:t> </a:t>
            </a:r>
            <a:r>
              <a:rPr lang="en-US" dirty="0"/>
              <a:t>solution.</a:t>
            </a:r>
          </a:p>
          <a:p>
            <a:r>
              <a:rPr lang="en-US" dirty="0"/>
              <a:t>Add new Unit Test project</a:t>
            </a:r>
          </a:p>
          <a:p>
            <a:r>
              <a:rPr lang="en-US" dirty="0"/>
              <a:t>Add reference to SUT project</a:t>
            </a:r>
          </a:p>
          <a:p>
            <a:r>
              <a:rPr lang="en-US" dirty="0"/>
              <a:t>Under the Unit Test References, right-click on System and select “Add Fakes Assembly”.  </a:t>
            </a:r>
            <a:r>
              <a:rPr lang="en-US" i="1" dirty="0"/>
              <a:t>Wait for System.4.0.0.0.Fakes to appear.</a:t>
            </a:r>
          </a:p>
          <a:p>
            <a:r>
              <a:rPr lang="en-US" dirty="0"/>
              <a:t>Add these using statements: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System.Fakes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Microsoft.QualityTools.Testing.Fakes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Now add the tests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32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32DE-2B05-4DD0-B8F9-7BA85B53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</a:t>
            </a:r>
            <a:r>
              <a:rPr lang="en-US" dirty="0" err="1"/>
              <a:t>DateTime</a:t>
            </a:r>
            <a:r>
              <a:rPr lang="en-US" dirty="0"/>
              <a:t> Shim Sauce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40A8-5050-484F-908A-0D7D8031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ShimsContext.Create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ShimDateTime.NowGet = () =&gt;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D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ateTime(</a:t>
            </a:r>
            <a:r>
              <a:rPr lang="nn-NO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2000, 1, 1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. . . 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4473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13DC-5B52-4740-9A01-936DA6E9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Shims don’t show? 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2928-F1FD-4807-9D9D-119100BF3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17" y="1825625"/>
            <a:ext cx="6435903" cy="4351338"/>
          </a:xfrm>
        </p:spPr>
        <p:txBody>
          <a:bodyPr>
            <a:normAutofit lnSpcReduction="10000"/>
          </a:bodyPr>
          <a:lstStyle/>
          <a:p>
            <a:pPr fontAlgn="ctr"/>
            <a:r>
              <a:rPr lang="en-US" dirty="0"/>
              <a:t>After adding Fakes Assembly to System assembly (in the test project):</a:t>
            </a:r>
          </a:p>
          <a:p>
            <a:pPr lvl="1" fontAlgn="ctr"/>
            <a:r>
              <a:rPr lang="en-US" dirty="0"/>
              <a:t>Replace the data in </a:t>
            </a:r>
            <a:r>
              <a:rPr lang="en-US" dirty="0" err="1"/>
              <a:t>mscorlib.fakes</a:t>
            </a:r>
            <a:r>
              <a:rPr lang="en-US" dirty="0"/>
              <a:t> with the XML on the right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  <a:p>
            <a:pPr lvl="1" fontAlgn="ctr"/>
            <a:r>
              <a:rPr lang="en-US" dirty="0"/>
              <a:t>Delete System.4.0.0.0.Fakes reference</a:t>
            </a:r>
          </a:p>
          <a:p>
            <a:pPr lvl="1" fontAlgn="ctr"/>
            <a:r>
              <a:rPr lang="en-US" dirty="0"/>
              <a:t>Delete </a:t>
            </a:r>
            <a:r>
              <a:rPr lang="en-US" dirty="0" err="1"/>
              <a:t>System.fakes</a:t>
            </a:r>
            <a:r>
              <a:rPr lang="en-US" dirty="0"/>
              <a:t> file</a:t>
            </a:r>
          </a:p>
          <a:p>
            <a:pPr lvl="1" fontAlgn="ctr"/>
            <a:r>
              <a:rPr lang="en-US" dirty="0"/>
              <a:t>If there's an mscorlib.4.0.0.0.Fakes, delete it, too</a:t>
            </a:r>
          </a:p>
          <a:p>
            <a:pPr lvl="1" fontAlgn="ctr"/>
            <a:r>
              <a:rPr lang="en-US" dirty="0"/>
              <a:t>Add Fakes Assembly to System again.  There may be some error messages, but after a while (maybe &gt; 1 minute) you'll see the assemblies pop up in References.  Then you can build.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85D24-DD9C-4E16-84AC-9EFFEBD343E4}"/>
              </a:ext>
            </a:extLst>
          </p:cNvPr>
          <p:cNvSpPr/>
          <p:nvPr/>
        </p:nvSpPr>
        <p:spPr>
          <a:xfrm>
            <a:off x="7068620" y="1901209"/>
            <a:ext cx="5054885" cy="18697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&lt;Fakes </a:t>
            </a:r>
            <a:r>
              <a:rPr lang="en-US" sz="1050" dirty="0" err="1">
                <a:latin typeface="Consolas" panose="020B0609020204030204" pitchFamily="49" charset="0"/>
              </a:rPr>
              <a:t>xmlns</a:t>
            </a:r>
            <a:r>
              <a:rPr lang="en-US" sz="1050" dirty="0">
                <a:latin typeface="Consolas" panose="020B0609020204030204" pitchFamily="49" charset="0"/>
              </a:rPr>
              <a:t>="http://schemas.microsoft.com/fakes/2011/"  Diagnostic="false"&gt;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&lt;Assembly Name="</a:t>
            </a:r>
            <a:r>
              <a:rPr lang="en-US" sz="1050" dirty="0" err="1">
                <a:latin typeface="Consolas" panose="020B0609020204030204" pitchFamily="49" charset="0"/>
              </a:rPr>
              <a:t>mscorlib</a:t>
            </a:r>
            <a:r>
              <a:rPr lang="en-US" sz="1050" dirty="0">
                <a:latin typeface="Consolas" panose="020B0609020204030204" pitchFamily="49" charset="0"/>
              </a:rPr>
              <a:t>" Version="4.0.0.0" /&gt;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&lt;</a:t>
            </a:r>
            <a:r>
              <a:rPr lang="en-US" sz="1050" dirty="0" err="1">
                <a:latin typeface="Consolas" panose="020B0609020204030204" pitchFamily="49" charset="0"/>
              </a:rPr>
              <a:t>StubGeneration</a:t>
            </a:r>
            <a:r>
              <a:rPr lang="en-US" sz="105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&lt;Clear /&gt;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&lt;/</a:t>
            </a:r>
            <a:r>
              <a:rPr lang="en-US" sz="1050" dirty="0" err="1">
                <a:latin typeface="Consolas" panose="020B0609020204030204" pitchFamily="49" charset="0"/>
              </a:rPr>
              <a:t>StubGeneration</a:t>
            </a:r>
            <a:r>
              <a:rPr lang="en-US" sz="105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&lt;</a:t>
            </a:r>
            <a:r>
              <a:rPr lang="en-US" sz="1050" dirty="0" err="1">
                <a:latin typeface="Consolas" panose="020B0609020204030204" pitchFamily="49" charset="0"/>
              </a:rPr>
              <a:t>ShimGeneration</a:t>
            </a:r>
            <a:r>
              <a:rPr lang="en-US" sz="105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&lt;Clear /&gt;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&lt;Add </a:t>
            </a:r>
            <a:r>
              <a:rPr lang="en-US" sz="1050" dirty="0" err="1">
                <a:latin typeface="Consolas" panose="020B0609020204030204" pitchFamily="49" charset="0"/>
              </a:rPr>
              <a:t>FullName</a:t>
            </a:r>
            <a:r>
              <a:rPr lang="en-US" sz="1050" dirty="0">
                <a:latin typeface="Consolas" panose="020B0609020204030204" pitchFamily="49" charset="0"/>
              </a:rPr>
              <a:t>="</a:t>
            </a:r>
            <a:r>
              <a:rPr lang="en-US" sz="1050" dirty="0" err="1">
                <a:latin typeface="Consolas" panose="020B0609020204030204" pitchFamily="49" charset="0"/>
              </a:rPr>
              <a:t>System.DateTime</a:t>
            </a:r>
            <a:r>
              <a:rPr lang="en-US" sz="1050" dirty="0">
                <a:latin typeface="Consolas" panose="020B0609020204030204" pitchFamily="49" charset="0"/>
              </a:rPr>
              <a:t>!" /&gt;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&lt;/</a:t>
            </a:r>
            <a:r>
              <a:rPr lang="en-US" sz="1050" dirty="0" err="1">
                <a:latin typeface="Consolas" panose="020B0609020204030204" pitchFamily="49" charset="0"/>
              </a:rPr>
              <a:t>ShimGeneration</a:t>
            </a:r>
            <a:r>
              <a:rPr lang="en-US" sz="105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&lt;/Fakes&gt;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85794-98B5-4946-AFEF-36B9E51187A8}"/>
              </a:ext>
            </a:extLst>
          </p:cNvPr>
          <p:cNvSpPr txBox="1"/>
          <p:nvPr/>
        </p:nvSpPr>
        <p:spPr>
          <a:xfrm>
            <a:off x="1910994" y="6387484"/>
            <a:ext cx="921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 </a:t>
            </a:r>
            <a:r>
              <a:rPr lang="en-US" dirty="0">
                <a:hlinkClick r:id="rId2"/>
              </a:rPr>
              <a:t>https://stackoverflow.com/questions/40039081/shimdatetime-not-available-in-system-fakes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9794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B37C7E-AE8C-47A8-846A-A3973C1C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65" y="1806222"/>
            <a:ext cx="11027484" cy="4109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E58E89-6ADA-44A3-89FD-5AD95749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Shims and Stubs</a:t>
            </a:r>
          </a:p>
        </p:txBody>
      </p:sp>
    </p:spTree>
    <p:extLst>
      <p:ext uri="{BB962C8B-B14F-4D97-AF65-F5344CB8AC3E}">
        <p14:creationId xmlns:p14="http://schemas.microsoft.com/office/powerpoint/2010/main" val="3119396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CE2E30-79E1-4A0E-8179-30283600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keys to stubs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1EC54-0BBF-4C88-AED5-F9B81204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code under test must not explicitly mention </a:t>
            </a:r>
            <a:r>
              <a:rPr lang="en-US" b="1" dirty="0"/>
              <a:t>classes </a:t>
            </a:r>
            <a:r>
              <a:rPr lang="en-US" dirty="0"/>
              <a:t>in another application.  </a:t>
            </a:r>
            <a:r>
              <a:rPr lang="en-US" i="1" dirty="0"/>
              <a:t>You must use </a:t>
            </a:r>
            <a:r>
              <a:rPr lang="en-US" b="1" i="1" dirty="0"/>
              <a:t>interfaces.  </a:t>
            </a:r>
            <a:endParaRPr lang="en-US" i="1" dirty="0"/>
          </a:p>
          <a:p>
            <a:pPr lvl="1"/>
            <a:r>
              <a:rPr lang="en-US" i="1" dirty="0"/>
              <a:t>In other words, if you’re not using interfaces, you can’t use stubs.</a:t>
            </a:r>
          </a:p>
          <a:p>
            <a:r>
              <a:rPr lang="en-US" dirty="0"/>
              <a:t>Then, for every interface in the referenced assembly, Microsoft Fakes generates a “stub” class.  </a:t>
            </a:r>
          </a:p>
          <a:p>
            <a:r>
              <a:rPr lang="en-US" dirty="0"/>
              <a:t>You direct your tests to substitute calls to the </a:t>
            </a:r>
            <a:r>
              <a:rPr lang="en-US" i="1" dirty="0"/>
              <a:t>real</a:t>
            </a:r>
            <a:r>
              <a:rPr lang="en-US" dirty="0"/>
              <a:t> class with those in  the </a:t>
            </a:r>
            <a:r>
              <a:rPr lang="en-US" i="1" dirty="0"/>
              <a:t>stub </a:t>
            </a:r>
            <a:r>
              <a:rPr lang="en-US" dirty="0"/>
              <a:t>class.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8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Docket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About the midterm</a:t>
            </a:r>
          </a:p>
          <a:p>
            <a:r>
              <a:rPr lang="en-US" dirty="0"/>
              <a:t>HW3 Post Mortem comments  + HW4 one-day amnesty</a:t>
            </a:r>
          </a:p>
          <a:p>
            <a:r>
              <a:rPr lang="en-US" dirty="0"/>
              <a:t>HW4 review</a:t>
            </a:r>
          </a:p>
          <a:p>
            <a:r>
              <a:rPr lang="en-US" dirty="0"/>
              <a:t>Closing remarks on TDD</a:t>
            </a:r>
          </a:p>
          <a:p>
            <a:r>
              <a:rPr lang="en-US" dirty="0"/>
              <a:t>Test Doubles: Principles</a:t>
            </a:r>
          </a:p>
          <a:p>
            <a:r>
              <a:rPr lang="en-US" dirty="0"/>
              <a:t>Shims ride-along (maybe…)</a:t>
            </a:r>
          </a:p>
          <a:p>
            <a:r>
              <a:rPr lang="en-US" dirty="0"/>
              <a:t>Stubs ride-along </a:t>
            </a:r>
          </a:p>
          <a:p>
            <a:r>
              <a:rPr lang="en-US" dirty="0"/>
              <a:t>Mock object (via </a:t>
            </a:r>
            <a:r>
              <a:rPr lang="en-US" dirty="0" err="1"/>
              <a:t>Moq</a:t>
            </a:r>
            <a:r>
              <a:rPr lang="en-US" dirty="0"/>
              <a:t>) ride-along</a:t>
            </a:r>
          </a:p>
          <a:p>
            <a:r>
              <a:rPr lang="en-US" dirty="0"/>
              <a:t>In-Class Discussion?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56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FCDC-3F6F-4103-88F0-B3AC8A80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 out </a:t>
            </a:r>
            <a:r>
              <a:rPr lang="en-US" dirty="0" err="1"/>
              <a:t>FileSystem.ReadAllText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872D-9138-4DA4-8663-873CAB351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starting point: </a:t>
            </a:r>
            <a:r>
              <a:rPr lang="en-US" dirty="0" err="1"/>
              <a:t>FakesStubFileSystemStart</a:t>
            </a:r>
            <a:endParaRPr lang="en-US" dirty="0"/>
          </a:p>
          <a:p>
            <a:pPr lvl="1"/>
            <a:r>
              <a:rPr lang="en-US" dirty="0"/>
              <a:t>Note that the starting point includes a Console App so you can watch the class run without a stub…but you’ll have to supply a file name at the appropriate point in the code (indicated by a comment).</a:t>
            </a:r>
          </a:p>
          <a:p>
            <a:r>
              <a:rPr lang="en-US" dirty="0"/>
              <a:t>The situation:</a:t>
            </a:r>
          </a:p>
          <a:p>
            <a:pPr lvl="1"/>
            <a:r>
              <a:rPr lang="en-US" dirty="0"/>
              <a:t>We’re building part of a new file system (using the old file system methods.)</a:t>
            </a:r>
          </a:p>
          <a:p>
            <a:pPr lvl="1"/>
            <a:r>
              <a:rPr lang="en-US" dirty="0"/>
              <a:t>Software under test: a method that tests whether a file is empty</a:t>
            </a:r>
          </a:p>
          <a:p>
            <a:pPr lvl="1"/>
            <a:r>
              <a:rPr lang="en-US" dirty="0"/>
              <a:t>We want to use a stub for </a:t>
            </a:r>
            <a:r>
              <a:rPr lang="en-US" dirty="0" err="1"/>
              <a:t>FileSystem.ReadAllText</a:t>
            </a:r>
            <a:r>
              <a:rPr lang="en-US" dirty="0"/>
              <a:t> so we don’t actually need to read and open a file.  </a:t>
            </a:r>
            <a:r>
              <a:rPr lang="en-US" dirty="0" err="1"/>
              <a:t>Capeesh</a:t>
            </a:r>
            <a:r>
              <a:rPr lang="en-US" dirty="0"/>
              <a:t>?</a:t>
            </a:r>
          </a:p>
          <a:p>
            <a:r>
              <a:rPr lang="en-US" dirty="0"/>
              <a:t>We’ll add two tests that use the stub:</a:t>
            </a:r>
          </a:p>
          <a:p>
            <a:pPr lvl="1"/>
            <a:r>
              <a:rPr lang="en-US" dirty="0"/>
              <a:t>One to make sure </a:t>
            </a:r>
            <a:r>
              <a:rPr lang="en-US" dirty="0" err="1"/>
              <a:t>IsEmpty</a:t>
            </a:r>
            <a:r>
              <a:rPr lang="en-US" dirty="0"/>
              <a:t> returns true if the file is empty.</a:t>
            </a:r>
          </a:p>
          <a:p>
            <a:pPr lvl="1"/>
            <a:r>
              <a:rPr lang="en-US" dirty="0"/>
              <a:t>One to make sure </a:t>
            </a:r>
            <a:r>
              <a:rPr lang="en-US" dirty="0" err="1"/>
              <a:t>IsEmpty</a:t>
            </a:r>
            <a:r>
              <a:rPr lang="en-US" dirty="0"/>
              <a:t> returns false if the file has content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53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F9EA-E031-4452-8EDF-30BE2B6E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3A543-C6DE-438F-8641-A986FE64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335"/>
            <a:ext cx="10515600" cy="4536538"/>
          </a:xfrm>
        </p:spPr>
        <p:txBody>
          <a:bodyPr>
            <a:normAutofit/>
          </a:bodyPr>
          <a:lstStyle/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your SUT class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an interface for the component you want to stub out and a class that implements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 </a:t>
            </a:r>
            <a:r>
              <a:rPr lang="en-US" dirty="0" err="1"/>
              <a:t>UnitTest</a:t>
            </a:r>
            <a:r>
              <a:rPr lang="en-US" dirty="0"/>
              <a:t> project and add a reference to the SUT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 the Unit Test project, right-click the reference to the SUT project and select “Add Fakes Assembly.”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Now you’ll have a stub version of the interface from 2, above, generated on your behalf.  In your test, you can use it to pass data into your SUT.  If the interface name is </a:t>
            </a:r>
            <a:r>
              <a:rPr lang="en-US" b="1" dirty="0" err="1"/>
              <a:t>IFooBar</a:t>
            </a:r>
            <a:r>
              <a:rPr lang="en-US" b="1" dirty="0"/>
              <a:t>, </a:t>
            </a:r>
            <a:r>
              <a:rPr lang="en-US" i="1" dirty="0"/>
              <a:t>the generated stub is named </a:t>
            </a:r>
            <a:r>
              <a:rPr lang="en-US" b="1" dirty="0" err="1"/>
              <a:t>StubIFooBar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6566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8FB8-B09C-4D39-9BDB-F3E2ECE0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Stub Sauce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54AB-24FD-4002-9D06-07A7BE942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6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fileSystem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StubIFileSystem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ReadAllTextString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filename =&gt;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(content);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B64E4-6BA8-4C8E-B14C-3B5FEDE13131}"/>
              </a:ext>
            </a:extLst>
          </p:cNvPr>
          <p:cNvSpPr txBox="1"/>
          <p:nvPr/>
        </p:nvSpPr>
        <p:spPr>
          <a:xfrm>
            <a:off x="951089" y="3801220"/>
            <a:ext cx="107667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code sets up the stub.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StubIFileSystem</a:t>
            </a:r>
            <a:r>
              <a:rPr lang="en-US" sz="2000" b="1" dirty="0"/>
              <a:t> </a:t>
            </a:r>
            <a:r>
              <a:rPr lang="en-US" sz="2000" dirty="0"/>
              <a:t>is a class automatically generates by Fakes to enable you to redirect calls to members of </a:t>
            </a:r>
            <a:r>
              <a:rPr lang="en-US" sz="2000" dirty="0" err="1"/>
              <a:t>IFileSystem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ReadAllTextString</a:t>
            </a:r>
            <a:r>
              <a:rPr lang="en-US" sz="2000" dirty="0"/>
              <a:t> is a generated method in that class.  It is named by taking the original method name (</a:t>
            </a:r>
            <a:r>
              <a:rPr lang="en-US" sz="2000" b="1" dirty="0" err="1"/>
              <a:t>ReadAllText</a:t>
            </a:r>
            <a:r>
              <a:rPr lang="en-US" sz="2000" b="1" dirty="0"/>
              <a:t>) </a:t>
            </a:r>
            <a:r>
              <a:rPr lang="en-US" sz="2000" dirty="0"/>
              <a:t>and appending its return type </a:t>
            </a:r>
            <a:r>
              <a:rPr lang="en-US" sz="2000" b="1" dirty="0"/>
              <a:t>(String).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stub is set up so that when the test calls </a:t>
            </a:r>
            <a:r>
              <a:rPr lang="en-US" sz="2000" b="1" dirty="0" err="1"/>
              <a:t>ReadAllText</a:t>
            </a:r>
            <a:r>
              <a:rPr lang="en-US" sz="2000" b="1" dirty="0"/>
              <a:t>, </a:t>
            </a:r>
            <a:r>
              <a:rPr lang="en-US" sz="2000" dirty="0"/>
              <a:t>instead of actually reading text from anywhere it just returns the value from </a:t>
            </a:r>
            <a:r>
              <a:rPr lang="en-US" sz="2000" b="1" dirty="0"/>
              <a:t>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When </a:t>
            </a:r>
            <a:r>
              <a:rPr lang="en-US" sz="2000" b="1" dirty="0" err="1"/>
              <a:t>ReadAllText</a:t>
            </a:r>
            <a:r>
              <a:rPr lang="en-US" sz="2000" b="1" dirty="0"/>
              <a:t> is called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3930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B2B3-123F-4F63-B04C-42DF393D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example using MOQ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F41D-4F58-4BC4-A97B-BA27B2FE0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Planned: Build a method to query a database and return a list of musical acts for a given genre</a:t>
            </a:r>
          </a:p>
          <a:p>
            <a:r>
              <a:rPr lang="en-US" dirty="0"/>
              <a:t>Actual: The database guys are running behind.  We need to build mock objects to simulate responses from the DB.</a:t>
            </a:r>
          </a:p>
          <a:p>
            <a:endParaRPr lang="en-US" dirty="0"/>
          </a:p>
          <a:p>
            <a:r>
              <a:rPr lang="en-US" dirty="0" err="1"/>
              <a:t>MoqExampleStart</a:t>
            </a:r>
            <a:r>
              <a:rPr lang="en-US" dirty="0"/>
              <a:t> has the starting point: no tests.</a:t>
            </a:r>
          </a:p>
          <a:p>
            <a:r>
              <a:rPr lang="en-US" dirty="0" err="1"/>
              <a:t>MoqExample</a:t>
            </a:r>
            <a:r>
              <a:rPr lang="en-US" dirty="0"/>
              <a:t> includes the tests.</a:t>
            </a:r>
          </a:p>
          <a:p>
            <a:endParaRPr lang="en-US" dirty="0"/>
          </a:p>
          <a:p>
            <a:r>
              <a:rPr lang="en-US" dirty="0"/>
              <a:t>To add tests you must install </a:t>
            </a:r>
            <a:r>
              <a:rPr lang="en-US" dirty="0" err="1"/>
              <a:t>Moq</a:t>
            </a:r>
            <a:r>
              <a:rPr lang="en-US" dirty="0"/>
              <a:t> in the Unit Test project through NuGet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24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61CD-6A34-4D0C-AE44-613E8A38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</a:t>
            </a:r>
            <a:r>
              <a:rPr lang="en-US"/>
              <a:t>Discussion 4: </a:t>
            </a:r>
            <a:r>
              <a:rPr lang="en-US" dirty="0"/>
              <a:t>Testing Frameworks &amp; TDD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43DB0-074F-4B26-B66F-9B90AD153A7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C5FEB-A6C4-459F-9147-3484F6FEC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10 Points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BBE968-82A6-407C-A041-1A2179A91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4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E1F2-03BD-478F-AB80-5EB8EF99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A721-6359-44DB-9FEA-B06B76A4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044963"/>
          </a:xfrm>
        </p:spPr>
        <p:txBody>
          <a:bodyPr>
            <a:normAutofit/>
          </a:bodyPr>
          <a:lstStyle/>
          <a:p>
            <a:r>
              <a:rPr lang="en-US" dirty="0"/>
              <a:t>In-Class test </a:t>
            </a:r>
            <a:r>
              <a:rPr lang="en-US" b="1" dirty="0"/>
              <a:t>next Wednesday, 2/12</a:t>
            </a:r>
          </a:p>
          <a:p>
            <a:pPr lvl="1"/>
            <a:r>
              <a:rPr lang="en-US" dirty="0"/>
              <a:t>Complete test in class for full credit</a:t>
            </a:r>
          </a:p>
          <a:p>
            <a:pPr lvl="1"/>
            <a:r>
              <a:rPr lang="en-US" dirty="0"/>
              <a:t>Turn in after class ends, receive 15% deduction</a:t>
            </a:r>
          </a:p>
          <a:p>
            <a:r>
              <a:rPr lang="en-US" dirty="0"/>
              <a:t>Covers everything through </a:t>
            </a:r>
            <a:r>
              <a:rPr lang="en-US" b="1" dirty="0"/>
              <a:t>Test-Driven Development</a:t>
            </a:r>
          </a:p>
          <a:p>
            <a:r>
              <a:rPr lang="en-US" dirty="0"/>
              <a:t>Use whatever resources you want except for live humans (in class or online!)</a:t>
            </a:r>
          </a:p>
          <a:p>
            <a:r>
              <a:rPr lang="en-US" b="1" dirty="0"/>
              <a:t>No submissions will be accepted after 2/12 at 11:59pm.</a:t>
            </a:r>
          </a:p>
          <a:p>
            <a:r>
              <a:rPr lang="en-US" dirty="0"/>
              <a:t>Format of test:</a:t>
            </a:r>
          </a:p>
          <a:p>
            <a:pPr lvl="1"/>
            <a:r>
              <a:rPr lang="en-US" dirty="0"/>
              <a:t>12 questions.  </a:t>
            </a:r>
          </a:p>
          <a:p>
            <a:pPr lvl="1"/>
            <a:r>
              <a:rPr lang="en-US" b="1" i="1" dirty="0"/>
              <a:t>8 through 12 </a:t>
            </a:r>
            <a:r>
              <a:rPr lang="en-US" i="1" dirty="0"/>
              <a:t>include a coding problem and require you to build a unit 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2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69AA-A8B8-46FE-BC5B-37FD8B96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tips for the 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B184-5BF9-4664-87B0-6BB6CB66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remainder (%) operator?</a:t>
            </a:r>
          </a:p>
          <a:p>
            <a:r>
              <a:rPr lang="en-US" dirty="0"/>
              <a:t>How to specify an array in a [</a:t>
            </a:r>
            <a:r>
              <a:rPr lang="en-US" dirty="0" err="1"/>
              <a:t>DataRow</a:t>
            </a:r>
            <a:r>
              <a:rPr lang="en-US" dirty="0"/>
              <a:t>]?</a:t>
            </a:r>
          </a:p>
          <a:p>
            <a:r>
              <a:rPr lang="en-US" dirty="0"/>
              <a:t>What does “executing a defect” mean?</a:t>
            </a:r>
          </a:p>
          <a:p>
            <a:endParaRPr lang="en-US" dirty="0"/>
          </a:p>
          <a:p>
            <a:r>
              <a:rPr lang="en-US" b="1" dirty="0"/>
              <a:t>Note: </a:t>
            </a:r>
            <a:r>
              <a:rPr lang="en-US" dirty="0"/>
              <a:t>There is an example helper file on the Test Doubles module page you might find useful!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579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CCD2-D23D-4C58-8325-4D9E7F49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on HW3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41B4A-A2A4-4F16-8641-85FFB4172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7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179D-B13C-4746-B9F1-4DDD2BD7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704"/>
            <a:ext cx="10515600" cy="1325563"/>
          </a:xfrm>
        </p:spPr>
        <p:txBody>
          <a:bodyPr/>
          <a:lstStyle/>
          <a:p>
            <a:r>
              <a:rPr lang="en-US" dirty="0"/>
              <a:t>Accurate and Efficient Range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BF17-E8D8-487E-83D8-2CEB74815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245"/>
            <a:ext cx="10515600" cy="5079117"/>
          </a:xfrm>
        </p:spPr>
        <p:txBody>
          <a:bodyPr>
            <a:normAutofit/>
          </a:bodyPr>
          <a:lstStyle/>
          <a:p>
            <a:r>
              <a:rPr lang="en-US" dirty="0"/>
              <a:t>Main lesson applicable to all languages: when checking ranges, don’t test the same boundary in two conditions</a:t>
            </a:r>
          </a:p>
          <a:p>
            <a:r>
              <a:rPr lang="en-US" dirty="0"/>
              <a:t>Two versions: nested-ifs and array-based</a:t>
            </a:r>
          </a:p>
          <a:p>
            <a:r>
              <a:rPr lang="en-US" dirty="0"/>
              <a:t>Hint: in the nested-if version, you know something is amiss when:</a:t>
            </a:r>
          </a:p>
          <a:p>
            <a:pPr lvl="1"/>
            <a:r>
              <a:rPr lang="en-US" dirty="0"/>
              <a:t>You use an AND or an OR in your condition, or</a:t>
            </a:r>
          </a:p>
          <a:p>
            <a:pPr lvl="1"/>
            <a:r>
              <a:rPr lang="en-US" dirty="0"/>
              <a:t>You have inequality operators going in different directions (&lt; and &gt;=, for instance.)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AE7905-F8FF-4F34-82CC-BA7D93DDB808}"/>
              </a:ext>
            </a:extLst>
          </p:cNvPr>
          <p:cNvSpPr/>
          <p:nvPr/>
        </p:nvSpPr>
        <p:spPr>
          <a:xfrm>
            <a:off x="838200" y="4718756"/>
            <a:ext cx="3172177" cy="48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 Range checking</a:t>
            </a:r>
          </a:p>
        </p:txBody>
      </p:sp>
    </p:spTree>
    <p:extLst>
      <p:ext uri="{BB962C8B-B14F-4D97-AF65-F5344CB8AC3E}">
        <p14:creationId xmlns:p14="http://schemas.microsoft.com/office/powerpoint/2010/main" val="170615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23A7-277B-440D-8CBA-769F963D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not to be repeated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EF2F-ADCA-429D-88F2-77B4C9935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.NET Framework, </a:t>
            </a:r>
            <a:r>
              <a:rPr lang="en-US" dirty="0"/>
              <a:t>not </a:t>
            </a:r>
            <a:r>
              <a:rPr lang="en-US" b="1" dirty="0"/>
              <a:t>.NET Core </a:t>
            </a:r>
            <a:r>
              <a:rPr lang="en-US" dirty="0"/>
              <a:t>for </a:t>
            </a:r>
            <a:r>
              <a:rPr lang="en-US" i="1" dirty="0"/>
              <a:t>all </a:t>
            </a:r>
            <a:r>
              <a:rPr lang="en-US" dirty="0"/>
              <a:t>your projects!  </a:t>
            </a:r>
            <a:r>
              <a:rPr lang="en-US" i="1" dirty="0"/>
              <a:t>After HW3, you’ll receive a deduction if you do not.</a:t>
            </a:r>
          </a:p>
          <a:p>
            <a:r>
              <a:rPr lang="en-US" dirty="0"/>
              <a:t>Write your tests to pass!  Some students wrote tests where the expectation was that a test would fail.</a:t>
            </a:r>
          </a:p>
          <a:p>
            <a:r>
              <a:rPr lang="en-US" dirty="0"/>
              <a:t>If your code doesn’t compile, you’ll receive a zero on the coding portion</a:t>
            </a:r>
          </a:p>
          <a:p>
            <a:r>
              <a:rPr lang="en-US" dirty="0"/>
              <a:t>Use the formulation I specified for test class and method naming…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4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36E8-1F84-499D-A2A1-0ED2421C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From the Testing Frameworks lecture</a:t>
            </a:r>
            <a:br>
              <a:rPr lang="en-US" dirty="0"/>
            </a:br>
            <a:r>
              <a:rPr lang="en-US" b="1" dirty="0"/>
              <a:t>In this class I want you to use this convention: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ACF76-B574-4C16-8AA9-03F39A38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Put all tests of a method in the same class named </a:t>
            </a:r>
            <a:r>
              <a:rPr lang="en-US" b="1" dirty="0"/>
              <a:t>&lt;method&gt;_Should</a:t>
            </a:r>
            <a:endParaRPr lang="en-US" dirty="0"/>
          </a:p>
          <a:p>
            <a:r>
              <a:rPr lang="en-US" dirty="0"/>
              <a:t>Each test is a </a:t>
            </a:r>
            <a:r>
              <a:rPr lang="en-US" dirty="0" err="1"/>
              <a:t>TestMethod</a:t>
            </a:r>
            <a:r>
              <a:rPr lang="en-US" dirty="0"/>
              <a:t> and is named </a:t>
            </a:r>
            <a:br>
              <a:rPr lang="en-US" dirty="0"/>
            </a:br>
            <a:r>
              <a:rPr lang="en-US" b="1" dirty="0"/>
              <a:t>&lt;expected behavior&gt;_When&lt;state being tested&gt;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TestClass</a:t>
            </a:r>
            <a:r>
              <a:rPr lang="en-US" i="1" dirty="0"/>
              <a:t> </a:t>
            </a:r>
            <a:r>
              <a:rPr lang="en-US" dirty="0"/>
              <a:t>public class </a:t>
            </a:r>
            <a:r>
              <a:rPr lang="en-US" dirty="0" err="1"/>
              <a:t>FahrenheitToCelsius_Should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 err="1"/>
              <a:t>TestMethod</a:t>
            </a:r>
            <a:r>
              <a:rPr lang="en-US" dirty="0"/>
              <a:t> ReturnZero_WhenInputIs32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 err="1"/>
              <a:t>TestMethod</a:t>
            </a:r>
            <a:r>
              <a:rPr lang="en-US" dirty="0"/>
              <a:t> Return100_WhenInputIs212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 err="1"/>
              <a:t>TestMethod</a:t>
            </a:r>
            <a:r>
              <a:rPr lang="en-US" dirty="0"/>
              <a:t> ThrowException_WhenInputIsMinus1000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 110 Template.potx" id="{DAE0C17F-F06B-4517-9168-AA8CA9A5293A}" vid="{DEAFF74A-EE19-47F9-87DE-BEE4206A37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16198</TotalTime>
  <Words>1924</Words>
  <Application>Microsoft Office PowerPoint</Application>
  <PresentationFormat>Widescreen</PresentationFormat>
  <Paragraphs>222</Paragraphs>
  <Slides>34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Tahoma</vt:lpstr>
      <vt:lpstr>Times New Roman</vt:lpstr>
      <vt:lpstr>Office Theme</vt:lpstr>
      <vt:lpstr>ISIT 324 Software Testing</vt:lpstr>
      <vt:lpstr>First things first…</vt:lpstr>
      <vt:lpstr>On the Docket  </vt:lpstr>
      <vt:lpstr>Midterm Notes</vt:lpstr>
      <vt:lpstr>Coding tips for the Midterm</vt:lpstr>
      <vt:lpstr>Comments on HW3</vt:lpstr>
      <vt:lpstr>Accurate and Efficient Range Checking</vt:lpstr>
      <vt:lpstr>Errors not to be repeated</vt:lpstr>
      <vt:lpstr>From the Testing Frameworks lecture In this class I want you to use this convention:</vt:lpstr>
      <vt:lpstr>HW4 One-Day Amnesty</vt:lpstr>
      <vt:lpstr>Homework 4 Review Notes</vt:lpstr>
      <vt:lpstr>TDD Summary and Wrap-Up</vt:lpstr>
      <vt:lpstr>How?  Why?</vt:lpstr>
      <vt:lpstr>TDD promotes optimal software development</vt:lpstr>
      <vt:lpstr>The TDD Process: Red, Green, Refactor</vt:lpstr>
      <vt:lpstr>PowerPoint Presentation</vt:lpstr>
      <vt:lpstr>Potpourri on TDD</vt:lpstr>
      <vt:lpstr>Test Doubles</vt:lpstr>
      <vt:lpstr>Test Doubles: Mocks, Fakes, Stubs, Shims</vt:lpstr>
      <vt:lpstr>Tenuous Definitions</vt:lpstr>
      <vt:lpstr>Shims and Stubs</vt:lpstr>
      <vt:lpstr>Ride-Alongs using Microsoft Fakes</vt:lpstr>
      <vt:lpstr>Date Checker: using a shim</vt:lpstr>
      <vt:lpstr>Shim Ride-Along (TDD)</vt:lpstr>
      <vt:lpstr>Shim Ride-Along</vt:lpstr>
      <vt:lpstr>Secret DateTime Shim Sauce</vt:lpstr>
      <vt:lpstr>Shims don’t show?  Solution:</vt:lpstr>
      <vt:lpstr>Shims and Stubs</vt:lpstr>
      <vt:lpstr>The keys to stubs</vt:lpstr>
      <vt:lpstr>Stubbing out FileSystem.ReadAllText</vt:lpstr>
      <vt:lpstr>Creating a stub</vt:lpstr>
      <vt:lpstr>Secret Stub Sauce</vt:lpstr>
      <vt:lpstr>Mock example using MOQ</vt:lpstr>
      <vt:lpstr>In-Class Discussion 4: Testing Frameworks &amp; 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Programs and BuildingSystems</dc:title>
  <dc:creator>DENNIS MINIUM</dc:creator>
  <cp:lastModifiedBy>DENNIS MINIUM</cp:lastModifiedBy>
  <cp:revision>8</cp:revision>
  <dcterms:created xsi:type="dcterms:W3CDTF">2017-09-16T23:37:14Z</dcterms:created>
  <dcterms:modified xsi:type="dcterms:W3CDTF">2020-02-05T19:26:49Z</dcterms:modified>
</cp:coreProperties>
</file>