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279" r:id="rId3"/>
    <p:sldId id="425" r:id="rId4"/>
    <p:sldId id="447" r:id="rId5"/>
    <p:sldId id="426" r:id="rId6"/>
    <p:sldId id="404" r:id="rId7"/>
    <p:sldId id="433" r:id="rId8"/>
    <p:sldId id="432" r:id="rId9"/>
    <p:sldId id="405" r:id="rId10"/>
    <p:sldId id="444" r:id="rId11"/>
    <p:sldId id="412" r:id="rId12"/>
    <p:sldId id="413" r:id="rId13"/>
    <p:sldId id="411" r:id="rId14"/>
    <p:sldId id="434" r:id="rId15"/>
    <p:sldId id="443" r:id="rId16"/>
    <p:sldId id="439" r:id="rId17"/>
    <p:sldId id="440" r:id="rId18"/>
    <p:sldId id="441" r:id="rId19"/>
    <p:sldId id="442" r:id="rId20"/>
    <p:sldId id="445" r:id="rId21"/>
    <p:sldId id="427" r:id="rId22"/>
    <p:sldId id="446" r:id="rId23"/>
    <p:sldId id="429" r:id="rId24"/>
    <p:sldId id="448" r:id="rId25"/>
    <p:sldId id="430" r:id="rId26"/>
    <p:sldId id="449" r:id="rId27"/>
    <p:sldId id="428" r:id="rId28"/>
    <p:sldId id="431" r:id="rId29"/>
    <p:sldId id="416" r:id="rId30"/>
    <p:sldId id="4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AD71E-4822-4F4A-A44D-3EF04C041BEF}" v="230" dt="2020-02-19T15:40:56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077" autoAdjust="0"/>
  </p:normalViewPr>
  <p:slideViewPr>
    <p:cSldViewPr snapToGrid="0">
      <p:cViewPr varScale="1">
        <p:scale>
          <a:sx n="97" d="100"/>
          <a:sy n="97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MINIUM" userId="c8c4a6be79238fb2" providerId="LiveId" clId="{FEEFAB56-EC90-440A-885F-22675148991C}"/>
    <pc:docChg chg="undo custSel addSld delSld modSld sldOrd">
      <pc:chgData name="DENNIS MINIUM" userId="c8c4a6be79238fb2" providerId="LiveId" clId="{FEEFAB56-EC90-440A-885F-22675148991C}" dt="2020-02-19T15:40:56.065" v="3973" actId="20577"/>
      <pc:docMkLst>
        <pc:docMk/>
      </pc:docMkLst>
      <pc:sldChg chg="modSp mod">
        <pc:chgData name="DENNIS MINIUM" userId="c8c4a6be79238fb2" providerId="LiveId" clId="{FEEFAB56-EC90-440A-885F-22675148991C}" dt="2020-02-18T21:07:05.463" v="138" actId="20577"/>
        <pc:sldMkLst>
          <pc:docMk/>
          <pc:sldMk cId="617726444" sldId="277"/>
        </pc:sldMkLst>
        <pc:spChg chg="mod">
          <ac:chgData name="DENNIS MINIUM" userId="c8c4a6be79238fb2" providerId="LiveId" clId="{FEEFAB56-EC90-440A-885F-22675148991C}" dt="2020-02-18T21:07:05.463" v="138" actId="20577"/>
          <ac:spMkLst>
            <pc:docMk/>
            <pc:sldMk cId="617726444" sldId="277"/>
            <ac:spMk id="3" creationId="{00000000-0000-0000-0000-000000000000}"/>
          </ac:spMkLst>
        </pc:spChg>
      </pc:sldChg>
      <pc:sldChg chg="modSp mod">
        <pc:chgData name="DENNIS MINIUM" userId="c8c4a6be79238fb2" providerId="LiveId" clId="{FEEFAB56-EC90-440A-885F-22675148991C}" dt="2020-02-19T14:23:20.995" v="2391" actId="20577"/>
        <pc:sldMkLst>
          <pc:docMk/>
          <pc:sldMk cId="2104356767" sldId="279"/>
        </pc:sldMkLst>
        <pc:spChg chg="mod">
          <ac:chgData name="DENNIS MINIUM" userId="c8c4a6be79238fb2" providerId="LiveId" clId="{FEEFAB56-EC90-440A-885F-22675148991C}" dt="2020-02-19T14:23:20.995" v="2391" actId="20577"/>
          <ac:spMkLst>
            <pc:docMk/>
            <pc:sldMk cId="2104356767" sldId="279"/>
            <ac:spMk id="3" creationId="{00000000-0000-0000-0000-000000000000}"/>
          </ac:spMkLst>
        </pc:spChg>
      </pc:sldChg>
      <pc:sldChg chg="modSp mod">
        <pc:chgData name="DENNIS MINIUM" userId="c8c4a6be79238fb2" providerId="LiveId" clId="{FEEFAB56-EC90-440A-885F-22675148991C}" dt="2020-02-18T21:38:13.057" v="451" actId="21"/>
        <pc:sldMkLst>
          <pc:docMk/>
          <pc:sldMk cId="3135661590" sldId="404"/>
        </pc:sldMkLst>
        <pc:spChg chg="mod">
          <ac:chgData name="DENNIS MINIUM" userId="c8c4a6be79238fb2" providerId="LiveId" clId="{FEEFAB56-EC90-440A-885F-22675148991C}" dt="2020-02-18T21:33:54.535" v="320" actId="20577"/>
          <ac:spMkLst>
            <pc:docMk/>
            <pc:sldMk cId="3135661590" sldId="404"/>
            <ac:spMk id="2" creationId="{C1FE898E-E624-4CE4-974B-4022E21CB362}"/>
          </ac:spMkLst>
        </pc:spChg>
        <pc:spChg chg="mod">
          <ac:chgData name="DENNIS MINIUM" userId="c8c4a6be79238fb2" providerId="LiveId" clId="{FEEFAB56-EC90-440A-885F-22675148991C}" dt="2020-02-18T21:38:13.057" v="451" actId="21"/>
          <ac:spMkLst>
            <pc:docMk/>
            <pc:sldMk cId="3135661590" sldId="404"/>
            <ac:spMk id="3" creationId="{C665929F-4DCE-4C11-BF50-F8AF92C585A8}"/>
          </ac:spMkLst>
        </pc:spChg>
      </pc:sldChg>
      <pc:sldChg chg="modSp mod">
        <pc:chgData name="DENNIS MINIUM" userId="c8c4a6be79238fb2" providerId="LiveId" clId="{FEEFAB56-EC90-440A-885F-22675148991C}" dt="2020-02-19T15:06:59.101" v="2572" actId="20577"/>
        <pc:sldMkLst>
          <pc:docMk/>
          <pc:sldMk cId="1056151655" sldId="405"/>
        </pc:sldMkLst>
        <pc:spChg chg="mod">
          <ac:chgData name="DENNIS MINIUM" userId="c8c4a6be79238fb2" providerId="LiveId" clId="{FEEFAB56-EC90-440A-885F-22675148991C}" dt="2020-02-19T15:06:59.101" v="2572" actId="20577"/>
          <ac:spMkLst>
            <pc:docMk/>
            <pc:sldMk cId="1056151655" sldId="405"/>
            <ac:spMk id="3" creationId="{F74E2B61-FD21-47C6-BA93-D5ED4528F530}"/>
          </ac:spMkLst>
        </pc:spChg>
      </pc:sldChg>
      <pc:sldChg chg="addSp modSp del mod">
        <pc:chgData name="DENNIS MINIUM" userId="c8c4a6be79238fb2" providerId="LiveId" clId="{FEEFAB56-EC90-440A-885F-22675148991C}" dt="2020-02-19T14:24:48.055" v="2465" actId="2696"/>
        <pc:sldMkLst>
          <pc:docMk/>
          <pc:sldMk cId="1909794143" sldId="411"/>
        </pc:sldMkLst>
        <pc:spChg chg="mod">
          <ac:chgData name="DENNIS MINIUM" userId="c8c4a6be79238fb2" providerId="LiveId" clId="{FEEFAB56-EC90-440A-885F-22675148991C}" dt="2020-02-18T22:05:25.507" v="786" actId="20577"/>
          <ac:spMkLst>
            <pc:docMk/>
            <pc:sldMk cId="1909794143" sldId="411"/>
            <ac:spMk id="2" creationId="{285013DC-5B52-4740-9A01-936DA6E9C151}"/>
          </ac:spMkLst>
        </pc:spChg>
        <pc:spChg chg="mod">
          <ac:chgData name="DENNIS MINIUM" userId="c8c4a6be79238fb2" providerId="LiveId" clId="{FEEFAB56-EC90-440A-885F-22675148991C}" dt="2020-02-18T22:11:48.658" v="1085" actId="20577"/>
          <ac:spMkLst>
            <pc:docMk/>
            <pc:sldMk cId="1909794143" sldId="411"/>
            <ac:spMk id="3" creationId="{CE692928-F1FD-4807-9D9D-119100BF3D0B}"/>
          </ac:spMkLst>
        </pc:spChg>
        <pc:spChg chg="add mod">
          <ac:chgData name="DENNIS MINIUM" userId="c8c4a6be79238fb2" providerId="LiveId" clId="{FEEFAB56-EC90-440A-885F-22675148991C}" dt="2020-02-18T22:11:37.056" v="1079" actId="1076"/>
          <ac:spMkLst>
            <pc:docMk/>
            <pc:sldMk cId="1909794143" sldId="411"/>
            <ac:spMk id="4" creationId="{0A91EC10-EBE1-4D95-A33E-75E28926FE9C}"/>
          </ac:spMkLst>
        </pc:spChg>
        <pc:spChg chg="mod">
          <ac:chgData name="DENNIS MINIUM" userId="c8c4a6be79238fb2" providerId="LiveId" clId="{FEEFAB56-EC90-440A-885F-22675148991C}" dt="2020-02-18T22:11:28.882" v="1078" actId="1076"/>
          <ac:spMkLst>
            <pc:docMk/>
            <pc:sldMk cId="1909794143" sldId="411"/>
            <ac:spMk id="9" creationId="{A0285D24-DD9C-4E16-84AC-9EFFEBD343E4}"/>
          </ac:spMkLst>
        </pc:spChg>
      </pc:sldChg>
      <pc:sldChg chg="add">
        <pc:chgData name="DENNIS MINIUM" userId="c8c4a6be79238fb2" providerId="LiveId" clId="{FEEFAB56-EC90-440A-885F-22675148991C}" dt="2020-02-19T14:24:55.858" v="2466"/>
        <pc:sldMkLst>
          <pc:docMk/>
          <pc:sldMk cId="3376325037" sldId="411"/>
        </pc:sldMkLst>
      </pc:sldChg>
      <pc:sldChg chg="modSp add mod modAnim">
        <pc:chgData name="DENNIS MINIUM" userId="c8c4a6be79238fb2" providerId="LiveId" clId="{FEEFAB56-EC90-440A-885F-22675148991C}" dt="2020-02-19T15:34:40.275" v="3664"/>
        <pc:sldMkLst>
          <pc:docMk/>
          <pc:sldMk cId="443596337" sldId="412"/>
        </pc:sldMkLst>
        <pc:spChg chg="mod">
          <ac:chgData name="DENNIS MINIUM" userId="c8c4a6be79238fb2" providerId="LiveId" clId="{FEEFAB56-EC90-440A-885F-22675148991C}" dt="2020-02-19T15:34:21.144" v="3660" actId="20577"/>
          <ac:spMkLst>
            <pc:docMk/>
            <pc:sldMk cId="443596337" sldId="412"/>
            <ac:spMk id="3" creationId="{09608C2C-2C05-4312-A694-39FCC049DF54}"/>
          </ac:spMkLst>
        </pc:spChg>
      </pc:sldChg>
      <pc:sldChg chg="addSp modSp del mod">
        <pc:chgData name="DENNIS MINIUM" userId="c8c4a6be79238fb2" providerId="LiveId" clId="{FEEFAB56-EC90-440A-885F-22675148991C}" dt="2020-02-19T14:24:48.055" v="2465" actId="2696"/>
        <pc:sldMkLst>
          <pc:docMk/>
          <pc:sldMk cId="474732283" sldId="412"/>
        </pc:sldMkLst>
        <pc:spChg chg="mod">
          <ac:chgData name="DENNIS MINIUM" userId="c8c4a6be79238fb2" providerId="LiveId" clId="{FEEFAB56-EC90-440A-885F-22675148991C}" dt="2020-02-18T22:03:31.433" v="568" actId="20577"/>
          <ac:spMkLst>
            <pc:docMk/>
            <pc:sldMk cId="474732283" sldId="412"/>
            <ac:spMk id="3" creationId="{09608C2C-2C05-4312-A694-39FCC049DF54}"/>
          </ac:spMkLst>
        </pc:spChg>
        <pc:spChg chg="add mod">
          <ac:chgData name="DENNIS MINIUM" userId="c8c4a6be79238fb2" providerId="LiveId" clId="{FEEFAB56-EC90-440A-885F-22675148991C}" dt="2020-02-18T22:05:14.325" v="785" actId="20577"/>
          <ac:spMkLst>
            <pc:docMk/>
            <pc:sldMk cId="474732283" sldId="412"/>
            <ac:spMk id="4" creationId="{E0A6F615-BBF1-4403-BDB5-0098C4AB8079}"/>
          </ac:spMkLst>
        </pc:spChg>
      </pc:sldChg>
      <pc:sldChg chg="add">
        <pc:chgData name="DENNIS MINIUM" userId="c8c4a6be79238fb2" providerId="LiveId" clId="{FEEFAB56-EC90-440A-885F-22675148991C}" dt="2020-02-19T14:24:55.858" v="2466"/>
        <pc:sldMkLst>
          <pc:docMk/>
          <pc:sldMk cId="2213259231" sldId="413"/>
        </pc:sldMkLst>
      </pc:sldChg>
      <pc:sldChg chg="modSp del mod">
        <pc:chgData name="DENNIS MINIUM" userId="c8c4a6be79238fb2" providerId="LiveId" clId="{FEEFAB56-EC90-440A-885F-22675148991C}" dt="2020-02-19T14:24:48.055" v="2465" actId="2696"/>
        <pc:sldMkLst>
          <pc:docMk/>
          <pc:sldMk cId="3114473938" sldId="413"/>
        </pc:sldMkLst>
        <pc:spChg chg="mod">
          <ac:chgData name="DENNIS MINIUM" userId="c8c4a6be79238fb2" providerId="LiveId" clId="{FEEFAB56-EC90-440A-885F-22675148991C}" dt="2020-02-18T22:21:02.962" v="1135" actId="207"/>
          <ac:spMkLst>
            <pc:docMk/>
            <pc:sldMk cId="3114473938" sldId="413"/>
            <ac:spMk id="3" creationId="{77B540A8-5050-484F-908A-0D7D80310C6C}"/>
          </ac:spMkLst>
        </pc:spChg>
      </pc:sldChg>
      <pc:sldChg chg="modSp del mod">
        <pc:chgData name="DENNIS MINIUM" userId="c8c4a6be79238fb2" providerId="LiveId" clId="{FEEFAB56-EC90-440A-885F-22675148991C}" dt="2020-02-19T14:08:42.720" v="1534" actId="47"/>
        <pc:sldMkLst>
          <pc:docMk/>
          <pc:sldMk cId="3346566233" sldId="414"/>
        </pc:sldMkLst>
        <pc:spChg chg="mod">
          <ac:chgData name="DENNIS MINIUM" userId="c8c4a6be79238fb2" providerId="LiveId" clId="{FEEFAB56-EC90-440A-885F-22675148991C}" dt="2020-02-19T14:01:38.351" v="1311" actId="20577"/>
          <ac:spMkLst>
            <pc:docMk/>
            <pc:sldMk cId="3346566233" sldId="414"/>
            <ac:spMk id="2" creationId="{4928F9EA-E031-4452-8EDF-30BE2B6EEAA1}"/>
          </ac:spMkLst>
        </pc:spChg>
        <pc:spChg chg="mod">
          <ac:chgData name="DENNIS MINIUM" userId="c8c4a6be79238fb2" providerId="LiveId" clId="{FEEFAB56-EC90-440A-885F-22675148991C}" dt="2020-02-19T14:02:32.496" v="1339" actId="20577"/>
          <ac:spMkLst>
            <pc:docMk/>
            <pc:sldMk cId="3346566233" sldId="414"/>
            <ac:spMk id="3" creationId="{0D53A543-C6DE-438F-8641-A986FE6442D9}"/>
          </ac:spMkLst>
        </pc:spChg>
      </pc:sldChg>
      <pc:sldChg chg="del">
        <pc:chgData name="DENNIS MINIUM" userId="c8c4a6be79238fb2" providerId="LiveId" clId="{FEEFAB56-EC90-440A-885F-22675148991C}" dt="2020-02-18T21:05:17.420" v="23" actId="47"/>
        <pc:sldMkLst>
          <pc:docMk/>
          <pc:sldMk cId="2321986033" sldId="424"/>
        </pc:sldMkLst>
      </pc:sldChg>
      <pc:sldChg chg="modSp mod">
        <pc:chgData name="DENNIS MINIUM" userId="c8c4a6be79238fb2" providerId="LiveId" clId="{FEEFAB56-EC90-440A-885F-22675148991C}" dt="2020-02-19T14:19:44.059" v="2158" actId="20577"/>
        <pc:sldMkLst>
          <pc:docMk/>
          <pc:sldMk cId="2173819691" sldId="427"/>
        </pc:sldMkLst>
        <pc:spChg chg="mod">
          <ac:chgData name="DENNIS MINIUM" userId="c8c4a6be79238fb2" providerId="LiveId" clId="{FEEFAB56-EC90-440A-885F-22675148991C}" dt="2020-02-19T14:03:08.275" v="1378" actId="20577"/>
          <ac:spMkLst>
            <pc:docMk/>
            <pc:sldMk cId="2173819691" sldId="427"/>
            <ac:spMk id="2" creationId="{A8AD0F20-964A-4942-97D4-B89732BA55E3}"/>
          </ac:spMkLst>
        </pc:spChg>
        <pc:spChg chg="mod">
          <ac:chgData name="DENNIS MINIUM" userId="c8c4a6be79238fb2" providerId="LiveId" clId="{FEEFAB56-EC90-440A-885F-22675148991C}" dt="2020-02-19T14:19:44.059" v="2158" actId="20577"/>
          <ac:spMkLst>
            <pc:docMk/>
            <pc:sldMk cId="2173819691" sldId="427"/>
            <ac:spMk id="3" creationId="{B6305B3F-8720-4B00-ADFC-7F2324B28128}"/>
          </ac:spMkLst>
        </pc:spChg>
      </pc:sldChg>
      <pc:sldChg chg="modSp mod">
        <pc:chgData name="DENNIS MINIUM" userId="c8c4a6be79238fb2" providerId="LiveId" clId="{FEEFAB56-EC90-440A-885F-22675148991C}" dt="2020-02-19T13:58:52.629" v="1290" actId="20577"/>
        <pc:sldMkLst>
          <pc:docMk/>
          <pc:sldMk cId="3325599734" sldId="429"/>
        </pc:sldMkLst>
        <pc:spChg chg="mod">
          <ac:chgData name="DENNIS MINIUM" userId="c8c4a6be79238fb2" providerId="LiveId" clId="{FEEFAB56-EC90-440A-885F-22675148991C}" dt="2020-02-19T13:58:52.629" v="1290" actId="20577"/>
          <ac:spMkLst>
            <pc:docMk/>
            <pc:sldMk cId="3325599734" sldId="429"/>
            <ac:spMk id="3" creationId="{77B540A8-5050-484F-908A-0D7D80310C6C}"/>
          </ac:spMkLst>
        </pc:spChg>
      </pc:sldChg>
      <pc:sldChg chg="modSp mod ord">
        <pc:chgData name="DENNIS MINIUM" userId="c8c4a6be79238fb2" providerId="LiveId" clId="{FEEFAB56-EC90-440A-885F-22675148991C}" dt="2020-02-19T15:19:57.213" v="3366" actId="6549"/>
        <pc:sldMkLst>
          <pc:docMk/>
          <pc:sldMk cId="3540593183" sldId="430"/>
        </pc:sldMkLst>
        <pc:spChg chg="mod">
          <ac:chgData name="DENNIS MINIUM" userId="c8c4a6be79238fb2" providerId="LiveId" clId="{FEEFAB56-EC90-440A-885F-22675148991C}" dt="2020-02-19T15:19:57.213" v="3366" actId="6549"/>
          <ac:spMkLst>
            <pc:docMk/>
            <pc:sldMk cId="3540593183" sldId="430"/>
            <ac:spMk id="3" creationId="{A27BD85B-378D-4997-B387-6E6B45309DB9}"/>
          </ac:spMkLst>
        </pc:spChg>
      </pc:sldChg>
      <pc:sldChg chg="modSp">
        <pc:chgData name="DENNIS MINIUM" userId="c8c4a6be79238fb2" providerId="LiveId" clId="{FEEFAB56-EC90-440A-885F-22675148991C}" dt="2020-02-19T15:35:51.330" v="3789" actId="20577"/>
        <pc:sldMkLst>
          <pc:docMk/>
          <pc:sldMk cId="853629039" sldId="431"/>
        </pc:sldMkLst>
        <pc:spChg chg="mod">
          <ac:chgData name="DENNIS MINIUM" userId="c8c4a6be79238fb2" providerId="LiveId" clId="{FEEFAB56-EC90-440A-885F-22675148991C}" dt="2020-02-19T15:35:51.330" v="3789" actId="20577"/>
          <ac:spMkLst>
            <pc:docMk/>
            <pc:sldMk cId="853629039" sldId="431"/>
            <ac:spMk id="3" creationId="{0AC00571-97F0-48AD-B5CA-28190CCA6DF4}"/>
          </ac:spMkLst>
        </pc:spChg>
      </pc:sldChg>
      <pc:sldChg chg="addSp modSp add mod">
        <pc:chgData name="DENNIS MINIUM" userId="c8c4a6be79238fb2" providerId="LiveId" clId="{FEEFAB56-EC90-440A-885F-22675148991C}" dt="2020-02-18T21:40:05.641" v="546" actId="20577"/>
        <pc:sldMkLst>
          <pc:docMk/>
          <pc:sldMk cId="3163666861" sldId="432"/>
        </pc:sldMkLst>
        <pc:spChg chg="mod">
          <ac:chgData name="DENNIS MINIUM" userId="c8c4a6be79238fb2" providerId="LiveId" clId="{FEEFAB56-EC90-440A-885F-22675148991C}" dt="2020-02-18T21:34:54.499" v="349" actId="20577"/>
          <ac:spMkLst>
            <pc:docMk/>
            <pc:sldMk cId="3163666861" sldId="432"/>
            <ac:spMk id="2" creationId="{2F04DD78-0F84-4D44-A7F4-415479683AF7}"/>
          </ac:spMkLst>
        </pc:spChg>
        <pc:spChg chg="mod">
          <ac:chgData name="DENNIS MINIUM" userId="c8c4a6be79238fb2" providerId="LiveId" clId="{FEEFAB56-EC90-440A-885F-22675148991C}" dt="2020-02-18T21:40:01.618" v="545" actId="20577"/>
          <ac:spMkLst>
            <pc:docMk/>
            <pc:sldMk cId="3163666861" sldId="432"/>
            <ac:spMk id="3" creationId="{51AA37FD-2600-443A-B678-97F52037E3FF}"/>
          </ac:spMkLst>
        </pc:spChg>
        <pc:spChg chg="add mod">
          <ac:chgData name="DENNIS MINIUM" userId="c8c4a6be79238fb2" providerId="LiveId" clId="{FEEFAB56-EC90-440A-885F-22675148991C}" dt="2020-02-18T21:40:05.641" v="546" actId="20577"/>
          <ac:spMkLst>
            <pc:docMk/>
            <pc:sldMk cId="3163666861" sldId="432"/>
            <ac:spMk id="4" creationId="{E78F6024-E7A8-4241-A429-86F74AE95F96}"/>
          </ac:spMkLst>
        </pc:spChg>
      </pc:sldChg>
      <pc:sldChg chg="modSp add mod">
        <pc:chgData name="DENNIS MINIUM" userId="c8c4a6be79238fb2" providerId="LiveId" clId="{FEEFAB56-EC90-440A-885F-22675148991C}" dt="2020-02-19T14:24:29.806" v="2464" actId="20577"/>
        <pc:sldMkLst>
          <pc:docMk/>
          <pc:sldMk cId="3947514346" sldId="433"/>
        </pc:sldMkLst>
        <pc:spChg chg="mod">
          <ac:chgData name="DENNIS MINIUM" userId="c8c4a6be79238fb2" providerId="LiveId" clId="{FEEFAB56-EC90-440A-885F-22675148991C}" dt="2020-02-18T21:38:06.168" v="450" actId="20577"/>
          <ac:spMkLst>
            <pc:docMk/>
            <pc:sldMk cId="3947514346" sldId="433"/>
            <ac:spMk id="2" creationId="{C4AF4E08-28D2-4ADC-A051-8308716FF936}"/>
          </ac:spMkLst>
        </pc:spChg>
        <pc:spChg chg="mod">
          <ac:chgData name="DENNIS MINIUM" userId="c8c4a6be79238fb2" providerId="LiveId" clId="{FEEFAB56-EC90-440A-885F-22675148991C}" dt="2020-02-19T14:24:29.806" v="2464" actId="20577"/>
          <ac:spMkLst>
            <pc:docMk/>
            <pc:sldMk cId="3947514346" sldId="433"/>
            <ac:spMk id="3" creationId="{48FAB5F6-DAD2-4228-A06E-3E3E6911328B}"/>
          </ac:spMkLst>
        </pc:spChg>
      </pc:sldChg>
      <pc:sldChg chg="modSp add del mod">
        <pc:chgData name="DENNIS MINIUM" userId="c8c4a6be79238fb2" providerId="LiveId" clId="{FEEFAB56-EC90-440A-885F-22675148991C}" dt="2020-02-19T14:24:48.055" v="2465" actId="2696"/>
        <pc:sldMkLst>
          <pc:docMk/>
          <pc:sldMk cId="686781675" sldId="434"/>
        </pc:sldMkLst>
        <pc:spChg chg="mod">
          <ac:chgData name="DENNIS MINIUM" userId="c8c4a6be79238fb2" providerId="LiveId" clId="{FEEFAB56-EC90-440A-885F-22675148991C}" dt="2020-02-18T22:02:36.293" v="550" actId="20577"/>
          <ac:spMkLst>
            <pc:docMk/>
            <pc:sldMk cId="686781675" sldId="434"/>
            <ac:spMk id="2" creationId="{285013DC-5B52-4740-9A01-936DA6E9C151}"/>
          </ac:spMkLst>
        </pc:spChg>
      </pc:sldChg>
      <pc:sldChg chg="add">
        <pc:chgData name="DENNIS MINIUM" userId="c8c4a6be79238fb2" providerId="LiveId" clId="{FEEFAB56-EC90-440A-885F-22675148991C}" dt="2020-02-19T14:24:55.858" v="2466"/>
        <pc:sldMkLst>
          <pc:docMk/>
          <pc:sldMk cId="3609401719" sldId="434"/>
        </pc:sldMkLst>
      </pc:sldChg>
      <pc:sldChg chg="add">
        <pc:chgData name="DENNIS MINIUM" userId="c8c4a6be79238fb2" providerId="LiveId" clId="{FEEFAB56-EC90-440A-885F-22675148991C}" dt="2020-02-19T14:08:16.950" v="1533"/>
        <pc:sldMkLst>
          <pc:docMk/>
          <pc:sldMk cId="2491380029" sldId="439"/>
        </pc:sldMkLst>
      </pc:sldChg>
      <pc:sldChg chg="modSp add mod">
        <pc:chgData name="DENNIS MINIUM" userId="c8c4a6be79238fb2" providerId="LiveId" clId="{FEEFAB56-EC90-440A-885F-22675148991C}" dt="2020-02-19T15:39:55.801" v="3905" actId="20577"/>
        <pc:sldMkLst>
          <pc:docMk/>
          <pc:sldMk cId="1112953868" sldId="440"/>
        </pc:sldMkLst>
        <pc:spChg chg="mod">
          <ac:chgData name="DENNIS MINIUM" userId="c8c4a6be79238fb2" providerId="LiveId" clId="{FEEFAB56-EC90-440A-885F-22675148991C}" dt="2020-02-19T15:39:55.801" v="3905" actId="20577"/>
          <ac:spMkLst>
            <pc:docMk/>
            <pc:sldMk cId="1112953868" sldId="440"/>
            <ac:spMk id="3" creationId="{F26F872D-9138-4DA4-8663-873CAB351335}"/>
          </ac:spMkLst>
        </pc:spChg>
      </pc:sldChg>
      <pc:sldChg chg="add">
        <pc:chgData name="DENNIS MINIUM" userId="c8c4a6be79238fb2" providerId="LiveId" clId="{FEEFAB56-EC90-440A-885F-22675148991C}" dt="2020-02-19T14:08:16.950" v="1533"/>
        <pc:sldMkLst>
          <pc:docMk/>
          <pc:sldMk cId="3074036684" sldId="441"/>
        </pc:sldMkLst>
      </pc:sldChg>
      <pc:sldChg chg="add">
        <pc:chgData name="DENNIS MINIUM" userId="c8c4a6be79238fb2" providerId="LiveId" clId="{FEEFAB56-EC90-440A-885F-22675148991C}" dt="2020-02-19T14:08:16.950" v="1533"/>
        <pc:sldMkLst>
          <pc:docMk/>
          <pc:sldMk cId="4063930316" sldId="442"/>
        </pc:sldMkLst>
      </pc:sldChg>
      <pc:sldChg chg="addSp delSp modSp add mod">
        <pc:chgData name="DENNIS MINIUM" userId="c8c4a6be79238fb2" providerId="LiveId" clId="{FEEFAB56-EC90-440A-885F-22675148991C}" dt="2020-02-19T14:09:23.793" v="1541" actId="20577"/>
        <pc:sldMkLst>
          <pc:docMk/>
          <pc:sldMk cId="3498001242" sldId="443"/>
        </pc:sldMkLst>
        <pc:spChg chg="del">
          <ac:chgData name="DENNIS MINIUM" userId="c8c4a6be79238fb2" providerId="LiveId" clId="{FEEFAB56-EC90-440A-885F-22675148991C}" dt="2020-02-19T14:09:19.277" v="1536"/>
          <ac:spMkLst>
            <pc:docMk/>
            <pc:sldMk cId="3498001242" sldId="443"/>
            <ac:spMk id="2" creationId="{DFE11390-AD1C-4B2C-A27A-76AF9791832D}"/>
          </ac:spMkLst>
        </pc:spChg>
        <pc:spChg chg="del">
          <ac:chgData name="DENNIS MINIUM" userId="c8c4a6be79238fb2" providerId="LiveId" clId="{FEEFAB56-EC90-440A-885F-22675148991C}" dt="2020-02-19T14:09:19.277" v="1536"/>
          <ac:spMkLst>
            <pc:docMk/>
            <pc:sldMk cId="3498001242" sldId="443"/>
            <ac:spMk id="3" creationId="{BC2EB5ED-EE33-4E3D-8D58-A50A1CA5476A}"/>
          </ac:spMkLst>
        </pc:spChg>
        <pc:spChg chg="add mod">
          <ac:chgData name="DENNIS MINIUM" userId="c8c4a6be79238fb2" providerId="LiveId" clId="{FEEFAB56-EC90-440A-885F-22675148991C}" dt="2020-02-19T14:09:23.793" v="1541" actId="20577"/>
          <ac:spMkLst>
            <pc:docMk/>
            <pc:sldMk cId="3498001242" sldId="443"/>
            <ac:spMk id="4" creationId="{1D4A0D63-1DF6-4E9E-A8A3-E02770B6FA06}"/>
          </ac:spMkLst>
        </pc:spChg>
        <pc:spChg chg="add mod">
          <ac:chgData name="DENNIS MINIUM" userId="c8c4a6be79238fb2" providerId="LiveId" clId="{FEEFAB56-EC90-440A-885F-22675148991C}" dt="2020-02-19T14:09:19.277" v="1536"/>
          <ac:spMkLst>
            <pc:docMk/>
            <pc:sldMk cId="3498001242" sldId="443"/>
            <ac:spMk id="5" creationId="{CA492395-FAE1-443D-9BB1-9EAE0FCD86DA}"/>
          </ac:spMkLst>
        </pc:spChg>
      </pc:sldChg>
      <pc:sldChg chg="addSp delSp modSp add del mod">
        <pc:chgData name="DENNIS MINIUM" userId="c8c4a6be79238fb2" providerId="LiveId" clId="{FEEFAB56-EC90-440A-885F-22675148991C}" dt="2020-02-19T14:24:48.055" v="2465" actId="2696"/>
        <pc:sldMkLst>
          <pc:docMk/>
          <pc:sldMk cId="296218971" sldId="444"/>
        </pc:sldMkLst>
        <pc:spChg chg="del">
          <ac:chgData name="DENNIS MINIUM" userId="c8c4a6be79238fb2" providerId="LiveId" clId="{FEEFAB56-EC90-440A-885F-22675148991C}" dt="2020-02-19T14:09:43.040" v="1543"/>
          <ac:spMkLst>
            <pc:docMk/>
            <pc:sldMk cId="296218971" sldId="444"/>
            <ac:spMk id="2" creationId="{F9E5F55C-037E-4FFA-9FEB-681DC460A4FF}"/>
          </ac:spMkLst>
        </pc:spChg>
        <pc:spChg chg="del">
          <ac:chgData name="DENNIS MINIUM" userId="c8c4a6be79238fb2" providerId="LiveId" clId="{FEEFAB56-EC90-440A-885F-22675148991C}" dt="2020-02-19T14:09:43.040" v="1543"/>
          <ac:spMkLst>
            <pc:docMk/>
            <pc:sldMk cId="296218971" sldId="444"/>
            <ac:spMk id="3" creationId="{F7CBDA93-F432-44F4-B5E7-335665589D37}"/>
          </ac:spMkLst>
        </pc:spChg>
        <pc:spChg chg="add mod">
          <ac:chgData name="DENNIS MINIUM" userId="c8c4a6be79238fb2" providerId="LiveId" clId="{FEEFAB56-EC90-440A-885F-22675148991C}" dt="2020-02-19T14:12:13.045" v="1676" actId="20577"/>
          <ac:spMkLst>
            <pc:docMk/>
            <pc:sldMk cId="296218971" sldId="444"/>
            <ac:spMk id="4" creationId="{7913071E-153D-4B41-9AAE-A4BF747C8E8A}"/>
          </ac:spMkLst>
        </pc:spChg>
        <pc:spChg chg="add mod">
          <ac:chgData name="DENNIS MINIUM" userId="c8c4a6be79238fb2" providerId="LiveId" clId="{FEEFAB56-EC90-440A-885F-22675148991C}" dt="2020-02-19T14:09:43.040" v="1543"/>
          <ac:spMkLst>
            <pc:docMk/>
            <pc:sldMk cId="296218971" sldId="444"/>
            <ac:spMk id="5" creationId="{2B8D64FE-6B36-4CAA-9425-6B8A090BC203}"/>
          </ac:spMkLst>
        </pc:spChg>
      </pc:sldChg>
      <pc:sldChg chg="add">
        <pc:chgData name="DENNIS MINIUM" userId="c8c4a6be79238fb2" providerId="LiveId" clId="{FEEFAB56-EC90-440A-885F-22675148991C}" dt="2020-02-19T14:24:55.858" v="2466"/>
        <pc:sldMkLst>
          <pc:docMk/>
          <pc:sldMk cId="2670029791" sldId="444"/>
        </pc:sldMkLst>
      </pc:sldChg>
      <pc:sldChg chg="addSp delSp modSp add mod">
        <pc:chgData name="DENNIS MINIUM" userId="c8c4a6be79238fb2" providerId="LiveId" clId="{FEEFAB56-EC90-440A-885F-22675148991C}" dt="2020-02-19T14:11:55.735" v="1646" actId="20577"/>
        <pc:sldMkLst>
          <pc:docMk/>
          <pc:sldMk cId="234930072" sldId="445"/>
        </pc:sldMkLst>
        <pc:spChg chg="del">
          <ac:chgData name="DENNIS MINIUM" userId="c8c4a6be79238fb2" providerId="LiveId" clId="{FEEFAB56-EC90-440A-885F-22675148991C}" dt="2020-02-19T14:11:36.589" v="1575"/>
          <ac:spMkLst>
            <pc:docMk/>
            <pc:sldMk cId="234930072" sldId="445"/>
            <ac:spMk id="2" creationId="{B099C63D-8D8F-4B0D-A2BD-DF1D159DD35E}"/>
          </ac:spMkLst>
        </pc:spChg>
        <pc:spChg chg="del">
          <ac:chgData name="DENNIS MINIUM" userId="c8c4a6be79238fb2" providerId="LiveId" clId="{FEEFAB56-EC90-440A-885F-22675148991C}" dt="2020-02-19T14:11:36.589" v="1575"/>
          <ac:spMkLst>
            <pc:docMk/>
            <pc:sldMk cId="234930072" sldId="445"/>
            <ac:spMk id="3" creationId="{D8E05D17-3C1E-4D71-B378-94E3F7E3027B}"/>
          </ac:spMkLst>
        </pc:spChg>
        <pc:spChg chg="add mod">
          <ac:chgData name="DENNIS MINIUM" userId="c8c4a6be79238fb2" providerId="LiveId" clId="{FEEFAB56-EC90-440A-885F-22675148991C}" dt="2020-02-19T14:11:55.735" v="1646" actId="20577"/>
          <ac:spMkLst>
            <pc:docMk/>
            <pc:sldMk cId="234930072" sldId="445"/>
            <ac:spMk id="4" creationId="{173B1BCB-8FC0-4BA6-B17E-78B0DA95C9E9}"/>
          </ac:spMkLst>
        </pc:spChg>
        <pc:spChg chg="add mod">
          <ac:chgData name="DENNIS MINIUM" userId="c8c4a6be79238fb2" providerId="LiveId" clId="{FEEFAB56-EC90-440A-885F-22675148991C}" dt="2020-02-19T14:11:36.589" v="1575"/>
          <ac:spMkLst>
            <pc:docMk/>
            <pc:sldMk cId="234930072" sldId="445"/>
            <ac:spMk id="5" creationId="{D323822F-D906-4427-A3A7-91457A4E96EA}"/>
          </ac:spMkLst>
        </pc:spChg>
      </pc:sldChg>
      <pc:sldChg chg="modSp add mod modAnim">
        <pc:chgData name="DENNIS MINIUM" userId="c8c4a6be79238fb2" providerId="LiveId" clId="{FEEFAB56-EC90-440A-885F-22675148991C}" dt="2020-02-19T14:22:18.432" v="2336"/>
        <pc:sldMkLst>
          <pc:docMk/>
          <pc:sldMk cId="1312552279" sldId="446"/>
        </pc:sldMkLst>
        <pc:spChg chg="mod">
          <ac:chgData name="DENNIS MINIUM" userId="c8c4a6be79238fb2" providerId="LiveId" clId="{FEEFAB56-EC90-440A-885F-22675148991C}" dt="2020-02-19T14:14:18.728" v="1728" actId="20577"/>
          <ac:spMkLst>
            <pc:docMk/>
            <pc:sldMk cId="1312552279" sldId="446"/>
            <ac:spMk id="2" creationId="{A8AD0F20-964A-4942-97D4-B89732BA55E3}"/>
          </ac:spMkLst>
        </pc:spChg>
        <pc:spChg chg="mod">
          <ac:chgData name="DENNIS MINIUM" userId="c8c4a6be79238fb2" providerId="LiveId" clId="{FEEFAB56-EC90-440A-885F-22675148991C}" dt="2020-02-19T14:21:09.167" v="2332" actId="20577"/>
          <ac:spMkLst>
            <pc:docMk/>
            <pc:sldMk cId="1312552279" sldId="446"/>
            <ac:spMk id="3" creationId="{B6305B3F-8720-4B00-ADFC-7F2324B28128}"/>
          </ac:spMkLst>
        </pc:spChg>
      </pc:sldChg>
      <pc:sldChg chg="modSp add mod">
        <pc:chgData name="DENNIS MINIUM" userId="c8c4a6be79238fb2" providerId="LiveId" clId="{FEEFAB56-EC90-440A-885F-22675148991C}" dt="2020-02-19T14:23:38.216" v="2400" actId="20577"/>
        <pc:sldMkLst>
          <pc:docMk/>
          <pc:sldMk cId="2371553134" sldId="447"/>
        </pc:sldMkLst>
        <pc:spChg chg="mod">
          <ac:chgData name="DENNIS MINIUM" userId="c8c4a6be79238fb2" providerId="LiveId" clId="{FEEFAB56-EC90-440A-885F-22675148991C}" dt="2020-02-19T14:23:38.216" v="2400" actId="20577"/>
          <ac:spMkLst>
            <pc:docMk/>
            <pc:sldMk cId="2371553134" sldId="447"/>
            <ac:spMk id="2" creationId="{91C85047-5583-4BF8-96B3-16774E784503}"/>
          </ac:spMkLst>
        </pc:spChg>
      </pc:sldChg>
      <pc:sldChg chg="addSp delSp modSp add mod">
        <pc:chgData name="DENNIS MINIUM" userId="c8c4a6be79238fb2" providerId="LiveId" clId="{FEEFAB56-EC90-440A-885F-22675148991C}" dt="2020-02-19T15:07:45.605" v="2589" actId="20577"/>
        <pc:sldMkLst>
          <pc:docMk/>
          <pc:sldMk cId="3408602869" sldId="448"/>
        </pc:sldMkLst>
        <pc:spChg chg="del">
          <ac:chgData name="DENNIS MINIUM" userId="c8c4a6be79238fb2" providerId="LiveId" clId="{FEEFAB56-EC90-440A-885F-22675148991C}" dt="2020-02-19T15:07:39.957" v="2576"/>
          <ac:spMkLst>
            <pc:docMk/>
            <pc:sldMk cId="3408602869" sldId="448"/>
            <ac:spMk id="2" creationId="{AD3B7F53-B5CB-45EB-B8DD-E652DBC1A43E}"/>
          </ac:spMkLst>
        </pc:spChg>
        <pc:spChg chg="del">
          <ac:chgData name="DENNIS MINIUM" userId="c8c4a6be79238fb2" providerId="LiveId" clId="{FEEFAB56-EC90-440A-885F-22675148991C}" dt="2020-02-19T15:07:39.957" v="2576"/>
          <ac:spMkLst>
            <pc:docMk/>
            <pc:sldMk cId="3408602869" sldId="448"/>
            <ac:spMk id="3" creationId="{C6B386D7-DE6A-4D2E-9C19-2F8EDFD090EA}"/>
          </ac:spMkLst>
        </pc:spChg>
        <pc:spChg chg="add mod">
          <ac:chgData name="DENNIS MINIUM" userId="c8c4a6be79238fb2" providerId="LiveId" clId="{FEEFAB56-EC90-440A-885F-22675148991C}" dt="2020-02-19T15:07:45.605" v="2589" actId="20577"/>
          <ac:spMkLst>
            <pc:docMk/>
            <pc:sldMk cId="3408602869" sldId="448"/>
            <ac:spMk id="4" creationId="{1C74A2B6-2CB3-46E3-8C1C-0EBA58290399}"/>
          </ac:spMkLst>
        </pc:spChg>
        <pc:spChg chg="add mod">
          <ac:chgData name="DENNIS MINIUM" userId="c8c4a6be79238fb2" providerId="LiveId" clId="{FEEFAB56-EC90-440A-885F-22675148991C}" dt="2020-02-19T15:07:39.957" v="2576"/>
          <ac:spMkLst>
            <pc:docMk/>
            <pc:sldMk cId="3408602869" sldId="448"/>
            <ac:spMk id="5" creationId="{B19E7421-B9E1-4F39-91BD-FA9468A715AE}"/>
          </ac:spMkLst>
        </pc:spChg>
      </pc:sldChg>
      <pc:sldChg chg="modSp add mod modAnim">
        <pc:chgData name="DENNIS MINIUM" userId="c8c4a6be79238fb2" providerId="LiveId" clId="{FEEFAB56-EC90-440A-885F-22675148991C}" dt="2020-02-19T15:40:56.065" v="3973" actId="20577"/>
        <pc:sldMkLst>
          <pc:docMk/>
          <pc:sldMk cId="2274965506" sldId="449"/>
        </pc:sldMkLst>
        <pc:spChg chg="mod">
          <ac:chgData name="DENNIS MINIUM" userId="c8c4a6be79238fb2" providerId="LiveId" clId="{FEEFAB56-EC90-440A-885F-22675148991C}" dt="2020-02-19T15:21:22.522" v="3447" actId="20577"/>
          <ac:spMkLst>
            <pc:docMk/>
            <pc:sldMk cId="2274965506" sldId="449"/>
            <ac:spMk id="2" creationId="{40B25640-8636-49B3-B2CE-E22CF1A28C71}"/>
          </ac:spMkLst>
        </pc:spChg>
        <pc:spChg chg="mod">
          <ac:chgData name="DENNIS MINIUM" userId="c8c4a6be79238fb2" providerId="LiveId" clId="{FEEFAB56-EC90-440A-885F-22675148991C}" dt="2020-02-19T15:40:56.065" v="3973" actId="20577"/>
          <ac:spMkLst>
            <pc:docMk/>
            <pc:sldMk cId="2274965506" sldId="449"/>
            <ac:spMk id="3" creationId="{A27BD85B-378D-4997-B387-6E6B45309D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C3262-343D-4918-AEBF-A07796A102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F1741-D744-4A91-BFD6-85BB8D5D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de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7238" y="2684527"/>
            <a:ext cx="10515600" cy="132556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defRPr lang="en-US" sz="36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85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200" y="3168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C967E8-EB9C-4C15-A577-07654CA7DCB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87238" y="544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1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de-a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6249" y="3300966"/>
            <a:ext cx="10446589" cy="10610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8710"/>
            <a:ext cx="10515600" cy="1325563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56249" y="4626529"/>
            <a:ext cx="537713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3600" b="1" i="1" cap="none" spc="0" dirty="0">
                <a:ln w="0"/>
                <a:solidFill>
                  <a:srgbClr val="0070C0"/>
                </a:solidFill>
                <a:effectLst/>
              </a:rPr>
              <a:t>A PROG 110 Ride-along</a:t>
            </a:r>
            <a:endParaRPr lang="en-US" sz="3600" b="1" i="1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933" y="75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Hello, World!  </a:t>
            </a:r>
          </a:p>
        </p:txBody>
      </p:sp>
    </p:spTree>
    <p:extLst>
      <p:ext uri="{BB962C8B-B14F-4D97-AF65-F5344CB8AC3E}">
        <p14:creationId xmlns:p14="http://schemas.microsoft.com/office/powerpoint/2010/main" val="3985027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ssignm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90815"/>
          </a:xfr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/>
            <a:r>
              <a:rPr lang="en-US" dirty="0"/>
              <a:t>On your own…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0" y="1244278"/>
            <a:ext cx="5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5878" y="1244278"/>
            <a:ext cx="10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77050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effectLst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0AC967E8-EB9C-4C15-A577-07654CA7DCB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287153D-D009-4E22-8FBE-1C467099B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200" y="1908972"/>
            <a:ext cx="10515600" cy="466573"/>
          </a:xfrm>
        </p:spPr>
        <p:txBody>
          <a:bodyPr/>
          <a:lstStyle>
            <a:lvl1pPr marL="0" indent="0">
              <a:buNone/>
              <a:defRPr lang="en-US" dirty="0" smtClean="0"/>
            </a:lvl1pPr>
            <a:lvl2pPr>
              <a:defRPr lang="en-US" smtClean="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2630309"/>
            <a:ext cx="10515600" cy="1820922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1268413"/>
            <a:ext cx="10515601" cy="318847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10 Points</a:t>
            </a:r>
          </a:p>
        </p:txBody>
      </p:sp>
    </p:spTree>
    <p:extLst>
      <p:ext uri="{BB962C8B-B14F-4D97-AF65-F5344CB8AC3E}">
        <p14:creationId xmlns:p14="http://schemas.microsoft.com/office/powerpoint/2010/main" val="153582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7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67E8-EB9C-4C15-A577-07654CA7DCB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153D-D009-4E22-8FBE-1C467099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  <p:sldLayoutId id="2147483660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0039081/shimdatetime-not-available-in-system-fak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0039081/shimdatetime-not-available-in-system-fak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hyperlink" Target="https://softwareengineering.stackexchange.com/questions/123627/what-are-the-london-and-chicago-schools-of-td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8thlight.com/blog/georgina-mcfadyen/2016/06/27/inside-out-tdd-vs-outside-in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6372/whats-the-difference-between-faking-mocking-and-stubb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hyperlink" Target="https://stackoverflow.com/questions/12827580/mocking-vs-spying-in-mocking-framewor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rj3-h198KQ" TargetMode="External"/><Relationship Id="rId2" Type="http://schemas.openxmlformats.org/officeDocument/2006/relationships/hyperlink" Target="https://www.youtube.com/playlist?list=PLVJ4hkFO39Wt1vrYIU9yUs7OY-wSFUBN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ISIT 324</a:t>
            </a:r>
            <a:br>
              <a:rPr lang="en-US" b="1" dirty="0"/>
            </a:br>
            <a:r>
              <a:rPr lang="en-US" dirty="0"/>
              <a:t>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2020.02.18</a:t>
            </a:r>
          </a:p>
          <a:p>
            <a:r>
              <a:rPr lang="en-US" dirty="0"/>
              <a:t>Doubles again…plus ISTQB Test Tool categories</a:t>
            </a:r>
          </a:p>
        </p:txBody>
      </p:sp>
    </p:spTree>
    <p:extLst>
      <p:ext uri="{BB962C8B-B14F-4D97-AF65-F5344CB8AC3E}">
        <p14:creationId xmlns:p14="http://schemas.microsoft.com/office/powerpoint/2010/main" val="61772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3071E-153D-4B41-9AAE-A4BF747C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Shims for System.dll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D64FE-6B36-4CAA-9425-6B8A090BC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64-E5D3-4B3D-BC57-456E62F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 Ride-Along (System Assembly)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8C2C-2C05-4312-A694-39FCC049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 err="1"/>
              <a:t>CompletedDateTimes</a:t>
            </a:r>
            <a:r>
              <a:rPr lang="en-US" b="1" dirty="0"/>
              <a:t> Shims </a:t>
            </a:r>
            <a:r>
              <a:rPr lang="en-US" dirty="0"/>
              <a:t>demo</a:t>
            </a:r>
          </a:p>
          <a:p>
            <a:r>
              <a:rPr lang="en-US" dirty="0"/>
              <a:t>Start with </a:t>
            </a:r>
            <a:r>
              <a:rPr lang="en-US" b="1" dirty="0"/>
              <a:t>Starting .cs file for </a:t>
            </a:r>
            <a:r>
              <a:rPr lang="en-US" b="1" dirty="0" err="1"/>
              <a:t>ShimDateTime</a:t>
            </a:r>
            <a:r>
              <a:rPr lang="en-US" b="1" dirty="0"/>
              <a:t> demo </a:t>
            </a:r>
            <a:r>
              <a:rPr lang="en-US" dirty="0"/>
              <a:t>solution.</a:t>
            </a:r>
          </a:p>
          <a:p>
            <a:r>
              <a:rPr lang="en-US" dirty="0"/>
              <a:t>Create a class library, add source from </a:t>
            </a:r>
            <a:r>
              <a:rPr lang="en-US" b="1" dirty="0" err="1"/>
              <a:t>SpecialDataChecker.cs</a:t>
            </a:r>
            <a:r>
              <a:rPr lang="en-US" b="1" dirty="0"/>
              <a:t> </a:t>
            </a:r>
            <a:r>
              <a:rPr lang="en-US" dirty="0"/>
              <a:t>(the above-mentioned file) into its </a:t>
            </a:r>
            <a:r>
              <a:rPr lang="en-US" dirty="0" err="1"/>
              <a:t>Class.cs</a:t>
            </a:r>
            <a:r>
              <a:rPr lang="en-US" dirty="0"/>
              <a:t> file.</a:t>
            </a:r>
          </a:p>
          <a:p>
            <a:r>
              <a:rPr lang="en-US" dirty="0"/>
              <a:t>Add new Unit Test project</a:t>
            </a:r>
          </a:p>
          <a:p>
            <a:r>
              <a:rPr lang="en-US" dirty="0"/>
              <a:t>Add reference to SUT project</a:t>
            </a:r>
          </a:p>
          <a:p>
            <a:r>
              <a:rPr lang="en-US" dirty="0"/>
              <a:t>Under the Unit Test References, right-click on System and select “Add Fakes Assembly”.  </a:t>
            </a:r>
            <a:r>
              <a:rPr lang="en-US" i="1" dirty="0"/>
              <a:t>Wait for System.4.0.0.0.Fakes to appear.*</a:t>
            </a:r>
          </a:p>
          <a:p>
            <a:r>
              <a:rPr lang="en-US" dirty="0"/>
              <a:t>Add these using statements: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System.Fakes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Microsoft.QualityTools.Testing.Fakes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Now add the test!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6F615-BBF1-4403-BDB5-0098C4AB8079}"/>
              </a:ext>
            </a:extLst>
          </p:cNvPr>
          <p:cNvSpPr txBox="1"/>
          <p:nvPr/>
        </p:nvSpPr>
        <p:spPr>
          <a:xfrm>
            <a:off x="745066" y="6123543"/>
            <a:ext cx="1060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*If it never appears and you end up with errors in the Error List, look at the two </a:t>
            </a:r>
            <a:r>
              <a:rPr lang="en-US" b="1" dirty="0"/>
              <a:t>Shims don’t show?  </a:t>
            </a:r>
            <a:r>
              <a:rPr lang="en-US" dirty="0"/>
              <a:t>solutions in a couple of slides. </a:t>
            </a:r>
          </a:p>
        </p:txBody>
      </p:sp>
    </p:spTree>
    <p:extLst>
      <p:ext uri="{BB962C8B-B14F-4D97-AF65-F5344CB8AC3E}">
        <p14:creationId xmlns:p14="http://schemas.microsoft.com/office/powerpoint/2010/main" val="4435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32DE-2B05-4DD0-B8F9-7BA85B53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 Ride-Along (System Assembly) - Secret Sauce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40A8-5050-484F-908A-0D7D8031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ShimsContext.Create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 //Arrange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ShimDateTime.NowGet = () =&gt;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D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ateTime(</a:t>
            </a:r>
            <a:r>
              <a:rPr lang="nn-NO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2000, 1, 1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2400" dirty="0">
                <a:solidFill>
                  <a:srgbClr val="00B050"/>
                </a:solidFill>
                <a:latin typeface="Consolas" panose="020B0609020204030204" pitchFamily="49" charset="0"/>
              </a:rPr>
              <a:t>//Act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. . . 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2400" dirty="0">
                <a:solidFill>
                  <a:srgbClr val="00B050"/>
                </a:solidFill>
                <a:latin typeface="Consolas" panose="020B0609020204030204" pitchFamily="49" charset="0"/>
              </a:rPr>
              <a:t>//Assert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. . .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25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13DC-5B52-4740-9A01-936DA6E9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Shims don’t show?  Solution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2928-F1FD-4807-9D9D-119100BF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83" y="1314839"/>
            <a:ext cx="9549861" cy="4894049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dirty="0"/>
              <a:t>After adding Fakes Assembly to System assembly (in the test project), go to the generated Fakes folder and:</a:t>
            </a:r>
            <a:br>
              <a:rPr lang="en-US" dirty="0"/>
            </a:br>
            <a:endParaRPr lang="en-US" dirty="0"/>
          </a:p>
          <a:p>
            <a:pPr lvl="1" fontAlgn="ctr"/>
            <a:r>
              <a:rPr lang="en-US" dirty="0"/>
              <a:t>Replace the data in </a:t>
            </a:r>
            <a:r>
              <a:rPr lang="en-US" dirty="0" err="1"/>
              <a:t>mscorlib.fakes</a:t>
            </a:r>
            <a:r>
              <a:rPr lang="en-US" dirty="0"/>
              <a:t> with this XML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pPr marL="457200" lvl="1" indent="0" fontAlgn="ctr">
              <a:buNone/>
            </a:pPr>
            <a:endParaRPr lang="en-US" dirty="0"/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Replace the data in </a:t>
            </a:r>
            <a:r>
              <a:rPr lang="en-US" dirty="0" err="1"/>
              <a:t>System.fakes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this XML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marL="0" indent="0" font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fontAlgn="ctr">
              <a:buNone/>
            </a:pP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Then wait patiently to see the errors disappear (there may be warnings, but there should be no errors.)  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85D24-DD9C-4E16-84AC-9EFFEBD343E4}"/>
              </a:ext>
            </a:extLst>
          </p:cNvPr>
          <p:cNvSpPr/>
          <p:nvPr/>
        </p:nvSpPr>
        <p:spPr>
          <a:xfrm>
            <a:off x="7413756" y="2009137"/>
            <a:ext cx="4111661" cy="1072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Fakes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http://schemas.microsoft.com/fakes/2011/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Assembly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mscorlib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Version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4.0.0.0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StubGeneration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X509Certificate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StubGeneration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Fakes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85794-98B5-4946-AFEF-36B9E51187A8}"/>
              </a:ext>
            </a:extLst>
          </p:cNvPr>
          <p:cNvSpPr txBox="1"/>
          <p:nvPr/>
        </p:nvSpPr>
        <p:spPr>
          <a:xfrm>
            <a:off x="1910994" y="6387484"/>
            <a:ext cx="921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</a:t>
            </a:r>
            <a:r>
              <a:rPr lang="en-US" dirty="0">
                <a:hlinkClick r:id="rId2"/>
              </a:rPr>
              <a:t>https://stackoverflow.com/questions/40039081/shimdatetime-not-available-in-system-fakes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1EC10-EBE1-4D95-A33E-75E28926FE9C}"/>
              </a:ext>
            </a:extLst>
          </p:cNvPr>
          <p:cNvSpPr/>
          <p:nvPr/>
        </p:nvSpPr>
        <p:spPr>
          <a:xfrm>
            <a:off x="5916393" y="3226174"/>
            <a:ext cx="5834579" cy="1419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Fakes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http://schemas.microsoft.com/fakes/2011/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Diagnostic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Assembly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4.0.0.0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StubGeneration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X509Certificate2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StubGeneration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ShimGeneration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X509Certificate2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ShimGeneration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Fakes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2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13DC-5B52-4740-9A01-936DA6E9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Shims don’t show?  Solution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2928-F1FD-4807-9D9D-119100BF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17" y="1825625"/>
            <a:ext cx="6435903" cy="4351338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/>
              <a:t>After adding Fakes Assembly to System assembly (in the test project):</a:t>
            </a:r>
          </a:p>
          <a:p>
            <a:pPr lvl="1" fontAlgn="ctr"/>
            <a:r>
              <a:rPr lang="en-US" dirty="0"/>
              <a:t>Replace the data in </a:t>
            </a:r>
            <a:r>
              <a:rPr lang="en-US" dirty="0" err="1"/>
              <a:t>mscorlib.fakes</a:t>
            </a:r>
            <a:r>
              <a:rPr lang="en-US" dirty="0"/>
              <a:t> with the XML on the right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pPr lvl="1" fontAlgn="ctr"/>
            <a:r>
              <a:rPr lang="en-US" dirty="0"/>
              <a:t>Delete System.4.0.0.0.Fakes reference</a:t>
            </a:r>
          </a:p>
          <a:p>
            <a:pPr lvl="1" fontAlgn="ctr"/>
            <a:r>
              <a:rPr lang="en-US" dirty="0"/>
              <a:t>Delete </a:t>
            </a:r>
            <a:r>
              <a:rPr lang="en-US" dirty="0" err="1"/>
              <a:t>System.fakes</a:t>
            </a:r>
            <a:r>
              <a:rPr lang="en-US" dirty="0"/>
              <a:t> file</a:t>
            </a:r>
          </a:p>
          <a:p>
            <a:pPr lvl="1" fontAlgn="ctr"/>
            <a:r>
              <a:rPr lang="en-US" dirty="0"/>
              <a:t>If there's an mscorlib.4.0.0.0.Fakes, delete it, too</a:t>
            </a:r>
          </a:p>
          <a:p>
            <a:pPr lvl="1" fontAlgn="ctr"/>
            <a:r>
              <a:rPr lang="en-US" dirty="0"/>
              <a:t>Add Fakes Assembly to System again.  There may be some error messages, but after a while (maybe &gt; 1 minute) you'll see the assemblies pop up in References.  Then you can build.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85D24-DD9C-4E16-84AC-9EFFEBD343E4}"/>
              </a:ext>
            </a:extLst>
          </p:cNvPr>
          <p:cNvSpPr/>
          <p:nvPr/>
        </p:nvSpPr>
        <p:spPr>
          <a:xfrm>
            <a:off x="7068620" y="1901209"/>
            <a:ext cx="5054885" cy="18697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&lt;Fakes </a:t>
            </a:r>
            <a:r>
              <a:rPr lang="en-US" sz="1050" dirty="0" err="1">
                <a:latin typeface="Consolas" panose="020B0609020204030204" pitchFamily="49" charset="0"/>
              </a:rPr>
              <a:t>xmlns</a:t>
            </a:r>
            <a:r>
              <a:rPr lang="en-US" sz="1050" dirty="0">
                <a:latin typeface="Consolas" panose="020B0609020204030204" pitchFamily="49" charset="0"/>
              </a:rPr>
              <a:t>="http://schemas.microsoft.com/fakes/2011/"  Diagnostic="false"&gt;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&lt;Assembly Name="</a:t>
            </a:r>
            <a:r>
              <a:rPr lang="en-US" sz="1050" dirty="0" err="1">
                <a:latin typeface="Consolas" panose="020B0609020204030204" pitchFamily="49" charset="0"/>
              </a:rPr>
              <a:t>mscorlib</a:t>
            </a:r>
            <a:r>
              <a:rPr lang="en-US" sz="1050" dirty="0">
                <a:latin typeface="Consolas" panose="020B0609020204030204" pitchFamily="49" charset="0"/>
              </a:rPr>
              <a:t>" Version="4.0.0.0" /&gt;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</a:t>
            </a:r>
            <a:r>
              <a:rPr lang="en-US" sz="1050" dirty="0" err="1">
                <a:latin typeface="Consolas" panose="020B0609020204030204" pitchFamily="49" charset="0"/>
              </a:rPr>
              <a:t>StubGeneration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&lt;Clear /&gt;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&lt;/</a:t>
            </a:r>
            <a:r>
              <a:rPr lang="en-US" sz="1050" dirty="0" err="1">
                <a:latin typeface="Consolas" panose="020B0609020204030204" pitchFamily="49" charset="0"/>
              </a:rPr>
              <a:t>StubGeneration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</a:t>
            </a:r>
            <a:r>
              <a:rPr lang="en-US" sz="1050" dirty="0" err="1">
                <a:latin typeface="Consolas" panose="020B0609020204030204" pitchFamily="49" charset="0"/>
              </a:rPr>
              <a:t>ShimGeneration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&lt;Clear /&gt;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&lt;Add </a:t>
            </a:r>
            <a:r>
              <a:rPr lang="en-US" sz="1050" dirty="0" err="1">
                <a:latin typeface="Consolas" panose="020B0609020204030204" pitchFamily="49" charset="0"/>
              </a:rPr>
              <a:t>FullName</a:t>
            </a:r>
            <a:r>
              <a:rPr lang="en-US" sz="1050" dirty="0">
                <a:latin typeface="Consolas" panose="020B0609020204030204" pitchFamily="49" charset="0"/>
              </a:rPr>
              <a:t>="</a:t>
            </a:r>
            <a:r>
              <a:rPr lang="en-US" sz="1050" dirty="0" err="1">
                <a:latin typeface="Consolas" panose="020B0609020204030204" pitchFamily="49" charset="0"/>
              </a:rPr>
              <a:t>System.DateTime</a:t>
            </a:r>
            <a:r>
              <a:rPr lang="en-US" sz="1050" dirty="0">
                <a:latin typeface="Consolas" panose="020B0609020204030204" pitchFamily="49" charset="0"/>
              </a:rPr>
              <a:t>!" /&gt;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&lt;/</a:t>
            </a:r>
            <a:r>
              <a:rPr lang="en-US" sz="1050" dirty="0" err="1">
                <a:latin typeface="Consolas" panose="020B0609020204030204" pitchFamily="49" charset="0"/>
              </a:rPr>
              <a:t>ShimGeneration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&lt;/Fakes&gt;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85794-98B5-4946-AFEF-36B9E51187A8}"/>
              </a:ext>
            </a:extLst>
          </p:cNvPr>
          <p:cNvSpPr txBox="1"/>
          <p:nvPr/>
        </p:nvSpPr>
        <p:spPr>
          <a:xfrm>
            <a:off x="1910994" y="6387484"/>
            <a:ext cx="921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</a:t>
            </a:r>
            <a:r>
              <a:rPr lang="en-US" dirty="0">
                <a:hlinkClick r:id="rId2"/>
              </a:rPr>
              <a:t>https://stackoverflow.com/questions/40039081/shimdatetime-not-available-in-system-fakes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40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4A0D63-1DF6-4E9E-A8A3-E02770B6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92395-FAE1-443D-9BB1-9EAE0FCD8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CE2E30-79E1-4A0E-8179-30283600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keys to stubs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1EC54-0BBF-4C88-AED5-F9B81204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under test must not explicitly mention </a:t>
            </a:r>
            <a:r>
              <a:rPr lang="en-US" b="1" dirty="0"/>
              <a:t>classes </a:t>
            </a:r>
            <a:r>
              <a:rPr lang="en-US" dirty="0"/>
              <a:t>in another application.  </a:t>
            </a:r>
            <a:r>
              <a:rPr lang="en-US" i="1" dirty="0"/>
              <a:t>You must use </a:t>
            </a:r>
            <a:r>
              <a:rPr lang="en-US" b="1" i="1" dirty="0"/>
              <a:t>interfaces.  </a:t>
            </a:r>
            <a:endParaRPr lang="en-US" i="1" dirty="0"/>
          </a:p>
          <a:p>
            <a:pPr lvl="1"/>
            <a:r>
              <a:rPr lang="en-US" i="1" dirty="0"/>
              <a:t>In other words, if you’re not using interfaces, you can’t use stubs.</a:t>
            </a:r>
          </a:p>
          <a:p>
            <a:r>
              <a:rPr lang="en-US" dirty="0"/>
              <a:t>Then, for every interface in the referenced assembly, Microsoft Fakes generates a “stub” class.  </a:t>
            </a:r>
          </a:p>
          <a:p>
            <a:r>
              <a:rPr lang="en-US" dirty="0"/>
              <a:t>You direct your tests to substitute calls to the </a:t>
            </a:r>
            <a:r>
              <a:rPr lang="en-US" i="1" dirty="0"/>
              <a:t>real</a:t>
            </a:r>
            <a:r>
              <a:rPr lang="en-US" dirty="0"/>
              <a:t> class with those in  the </a:t>
            </a:r>
            <a:r>
              <a:rPr lang="en-US" i="1" dirty="0"/>
              <a:t>stub </a:t>
            </a:r>
            <a:r>
              <a:rPr lang="en-US" dirty="0"/>
              <a:t>class.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8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FCDC-3F6F-4103-88F0-B3AC8A80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out </a:t>
            </a:r>
            <a:r>
              <a:rPr lang="en-US" dirty="0" err="1"/>
              <a:t>FileSystem.ReadAllText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872D-9138-4DA4-8663-873CAB35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Completed</a:t>
            </a:r>
            <a:r>
              <a:rPr lang="en-US" dirty="0"/>
              <a:t> </a:t>
            </a:r>
            <a:r>
              <a:rPr lang="en-US" b="1" dirty="0"/>
              <a:t>Fake Stub File System from Video</a:t>
            </a:r>
            <a:endParaRPr lang="en-US" dirty="0"/>
          </a:p>
          <a:p>
            <a:r>
              <a:rPr lang="en-US" dirty="0"/>
              <a:t>Use starting point: </a:t>
            </a:r>
            <a:r>
              <a:rPr lang="en-US" b="1" dirty="0"/>
              <a:t>Fake</a:t>
            </a:r>
            <a:r>
              <a:rPr lang="en-US" dirty="0"/>
              <a:t> </a:t>
            </a:r>
            <a:r>
              <a:rPr lang="en-US" b="1" dirty="0"/>
              <a:t>Stub File System Video Start</a:t>
            </a:r>
          </a:p>
          <a:p>
            <a:pPr lvl="1"/>
            <a:r>
              <a:rPr lang="en-US" dirty="0"/>
              <a:t>Note that the starting point includes a Console App so you can watch the class run without a stub…but you’ll have to supply a file name at the appropriate point in the code (indicated by a comment).</a:t>
            </a:r>
          </a:p>
          <a:p>
            <a:r>
              <a:rPr lang="en-US" dirty="0"/>
              <a:t>The situation:</a:t>
            </a:r>
          </a:p>
          <a:p>
            <a:pPr lvl="1"/>
            <a:r>
              <a:rPr lang="en-US" dirty="0"/>
              <a:t>We’re building part of a new file system (using the old file system methods.)</a:t>
            </a:r>
          </a:p>
          <a:p>
            <a:pPr lvl="1"/>
            <a:r>
              <a:rPr lang="en-US" dirty="0"/>
              <a:t>Software under test: a method that tests whether a file is empty</a:t>
            </a:r>
          </a:p>
          <a:p>
            <a:pPr lvl="1"/>
            <a:r>
              <a:rPr lang="en-US" dirty="0"/>
              <a:t>We want to use a stub for </a:t>
            </a:r>
            <a:r>
              <a:rPr lang="en-US" dirty="0" err="1"/>
              <a:t>FileSystem.ReadAllText</a:t>
            </a:r>
            <a:r>
              <a:rPr lang="en-US" dirty="0"/>
              <a:t> so we don’t actually need to read and open a file.  </a:t>
            </a:r>
            <a:r>
              <a:rPr lang="en-US" dirty="0" err="1"/>
              <a:t>Capeesh</a:t>
            </a:r>
            <a:r>
              <a:rPr lang="en-US" dirty="0"/>
              <a:t>?</a:t>
            </a:r>
          </a:p>
          <a:p>
            <a:r>
              <a:rPr lang="en-US" dirty="0"/>
              <a:t>We’ll add two tests that use the stub:</a:t>
            </a:r>
          </a:p>
          <a:p>
            <a:pPr lvl="1"/>
            <a:r>
              <a:rPr lang="en-US" dirty="0"/>
              <a:t>One to make sure </a:t>
            </a:r>
            <a:r>
              <a:rPr lang="en-US" dirty="0" err="1"/>
              <a:t>IsEmpty</a:t>
            </a:r>
            <a:r>
              <a:rPr lang="en-US" dirty="0"/>
              <a:t> returns true if the file is empty.</a:t>
            </a:r>
          </a:p>
          <a:p>
            <a:pPr lvl="1"/>
            <a:r>
              <a:rPr lang="en-US" dirty="0"/>
              <a:t>One to make sure </a:t>
            </a:r>
            <a:r>
              <a:rPr lang="en-US" dirty="0" err="1"/>
              <a:t>IsEmpty</a:t>
            </a:r>
            <a:r>
              <a:rPr lang="en-US" dirty="0"/>
              <a:t> returns false if the file has content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5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9EA-E031-4452-8EDF-30BE2B6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A543-C6DE-438F-8641-A986FE64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335"/>
            <a:ext cx="10515600" cy="4536538"/>
          </a:xfrm>
        </p:spPr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your SUT class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an interface for the component you want to stub out and a class that implements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dirty="0" err="1"/>
              <a:t>UnitTest</a:t>
            </a:r>
            <a:r>
              <a:rPr lang="en-US" dirty="0"/>
              <a:t> project and add a reference to the SUT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the Unit Test project, right-click the reference to the SUT project and select “Add Fakes Assembly.”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Now you’ll have a stub version of the interface from 2, above, generated on your behalf.  In your test, you can use it to pass data into your SUT.  If the interface name is </a:t>
            </a:r>
            <a:r>
              <a:rPr lang="en-US" b="1" dirty="0" err="1"/>
              <a:t>IFooBar</a:t>
            </a:r>
            <a:r>
              <a:rPr lang="en-US" b="1" dirty="0"/>
              <a:t>, </a:t>
            </a:r>
            <a:r>
              <a:rPr lang="en-US" i="1" dirty="0"/>
              <a:t>the generated stub is named </a:t>
            </a:r>
            <a:r>
              <a:rPr lang="en-US" b="1" dirty="0" err="1"/>
              <a:t>StubIFooBar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403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8FB8-B09C-4D39-9BDB-F3E2ECE0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Stub Sauce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54AB-24FD-4002-9D06-07A7BE94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6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StubIFileSystem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ReadAllTextString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filename =&gt;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(content);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B64E4-6BA8-4C8E-B14C-3B5FEDE13131}"/>
              </a:ext>
            </a:extLst>
          </p:cNvPr>
          <p:cNvSpPr txBox="1"/>
          <p:nvPr/>
        </p:nvSpPr>
        <p:spPr>
          <a:xfrm>
            <a:off x="951089" y="3801220"/>
            <a:ext cx="10766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code sets up the stub.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StubIFileSystem</a:t>
            </a:r>
            <a:r>
              <a:rPr lang="en-US" sz="2000" b="1" dirty="0"/>
              <a:t> </a:t>
            </a:r>
            <a:r>
              <a:rPr lang="en-US" sz="2000" dirty="0"/>
              <a:t>is a class automatically generates by Fakes to enable you to redirect calls to members of </a:t>
            </a:r>
            <a:r>
              <a:rPr lang="en-US" sz="2000" dirty="0" err="1"/>
              <a:t>IFileSystem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ReadAllTextString</a:t>
            </a:r>
            <a:r>
              <a:rPr lang="en-US" sz="2000" dirty="0"/>
              <a:t> is a generated property in that class.  It is named by taking the original method name (</a:t>
            </a:r>
            <a:r>
              <a:rPr lang="en-US" sz="2000" b="1" dirty="0" err="1"/>
              <a:t>ReadAllText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  <a:r>
              <a:rPr lang="en-US" sz="2000" dirty="0"/>
              <a:t>and appending its parameter types (in this case, </a:t>
            </a:r>
            <a:r>
              <a:rPr lang="en-US" sz="2000" b="1" dirty="0"/>
              <a:t>String</a:t>
            </a:r>
            <a:r>
              <a:rPr lang="en-US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stub is set up so that when the test calls </a:t>
            </a:r>
            <a:r>
              <a:rPr lang="en-US" sz="2000" b="1" dirty="0" err="1"/>
              <a:t>ReadAllText</a:t>
            </a:r>
            <a:r>
              <a:rPr lang="en-US" sz="2000" b="1" dirty="0"/>
              <a:t>, </a:t>
            </a:r>
            <a:r>
              <a:rPr lang="en-US" sz="2000" dirty="0"/>
              <a:t>instead of actually reading text from a file </a:t>
            </a:r>
            <a:r>
              <a:rPr lang="en-US" sz="2000"/>
              <a:t>it simply </a:t>
            </a:r>
            <a:r>
              <a:rPr lang="en-US" sz="2000" dirty="0"/>
              <a:t>returns the value from the </a:t>
            </a:r>
            <a:r>
              <a:rPr lang="en-US" sz="2000" b="1" dirty="0" err="1"/>
              <a:t>ReadAllTextString</a:t>
            </a:r>
            <a:r>
              <a:rPr lang="en-US" sz="2000" b="1" dirty="0"/>
              <a:t> </a:t>
            </a:r>
            <a:r>
              <a:rPr lang="en-US" sz="2000" dirty="0"/>
              <a:t>property, which is, in turn, returned from </a:t>
            </a:r>
            <a:r>
              <a:rPr lang="en-US" sz="2000" b="1" dirty="0"/>
              <a:t>content.</a:t>
            </a:r>
          </a:p>
        </p:txBody>
      </p:sp>
    </p:spTree>
    <p:extLst>
      <p:ext uri="{BB962C8B-B14F-4D97-AF65-F5344CB8AC3E}">
        <p14:creationId xmlns:p14="http://schemas.microsoft.com/office/powerpoint/2010/main" val="406393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Docket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586"/>
          </a:xfrm>
        </p:spPr>
        <p:txBody>
          <a:bodyPr>
            <a:normAutofit/>
          </a:bodyPr>
          <a:lstStyle/>
          <a:p>
            <a:r>
              <a:rPr lang="en-US" sz="3200" dirty="0"/>
              <a:t>Midterm Review</a:t>
            </a:r>
          </a:p>
          <a:p>
            <a:r>
              <a:rPr lang="en-US" sz="3200" dirty="0"/>
              <a:t>Stubs Homework</a:t>
            </a:r>
          </a:p>
          <a:p>
            <a:r>
              <a:rPr lang="en-US" sz="3200" dirty="0"/>
              <a:t>Finish up </a:t>
            </a:r>
            <a:r>
              <a:rPr lang="en-US" sz="3200" dirty="0" err="1"/>
              <a:t>UnitTesting</a:t>
            </a:r>
            <a:r>
              <a:rPr lang="en-US" sz="3200" dirty="0"/>
              <a:t> / Doubles with some ride-</a:t>
            </a:r>
            <a:r>
              <a:rPr lang="en-US" sz="3200" dirty="0" err="1"/>
              <a:t>alongs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err="1"/>
              <a:t>MSFakes</a:t>
            </a:r>
            <a:r>
              <a:rPr lang="en-US" sz="2800" dirty="0"/>
              <a:t>: Stubs (but we did that in the video)</a:t>
            </a:r>
          </a:p>
          <a:p>
            <a:pPr lvl="1"/>
            <a:r>
              <a:rPr lang="en-US" sz="2800" dirty="0" err="1"/>
              <a:t>MSFakes</a:t>
            </a:r>
            <a:r>
              <a:rPr lang="en-US" sz="2800" dirty="0"/>
              <a:t>: Shims for </a:t>
            </a:r>
            <a:r>
              <a:rPr lang="en-US" sz="2800" dirty="0" err="1"/>
              <a:t>System.dlls</a:t>
            </a:r>
            <a:r>
              <a:rPr lang="en-US" sz="2800" dirty="0"/>
              <a:t> (because they got messed up last time)</a:t>
            </a:r>
          </a:p>
          <a:p>
            <a:pPr lvl="1"/>
            <a:r>
              <a:rPr lang="en-US" sz="2800" dirty="0" err="1"/>
              <a:t>MSFakes</a:t>
            </a:r>
            <a:r>
              <a:rPr lang="en-US" sz="2800" dirty="0"/>
              <a:t>: Shims for custom assemblies</a:t>
            </a:r>
          </a:p>
          <a:p>
            <a:pPr lvl="1"/>
            <a:r>
              <a:rPr lang="en-US" sz="2800" dirty="0" err="1"/>
              <a:t>Moq</a:t>
            </a:r>
            <a:r>
              <a:rPr lang="en-US" sz="2800" dirty="0"/>
              <a:t> Framework: using mock objects</a:t>
            </a:r>
          </a:p>
          <a:p>
            <a:r>
              <a:rPr lang="en-US" sz="3200" dirty="0"/>
              <a:t>Overview of ISTQB Test Tool categories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56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B1BCB-8FC0-4BA6-B17E-78B0DA95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Shims for Custom Assemblies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3822F-D906-4427-A3A7-91457A4E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0F20-964A-4942-97D4-B89732BA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Fakes Shim Ride-Along 2 (</a:t>
            </a:r>
            <a:r>
              <a:rPr lang="en-US" dirty="0" err="1"/>
              <a:t>SimulatedFileSystem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5B3F-8720-4B00-ADFC-7F2324B2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289"/>
            <a:ext cx="10515600" cy="489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Stub example, we had the source for the interface definition for </a:t>
            </a:r>
            <a:r>
              <a:rPr lang="en-US" b="1" dirty="0" err="1"/>
              <a:t>INewFileSystem</a:t>
            </a:r>
            <a:r>
              <a:rPr lang="en-US" dirty="0"/>
              <a:t> and </a:t>
            </a:r>
            <a:r>
              <a:rPr lang="en-US" b="1" dirty="0" err="1"/>
              <a:t>NewReadAllText</a:t>
            </a:r>
            <a:r>
              <a:rPr lang="en-US" dirty="0"/>
              <a:t> available.   </a:t>
            </a:r>
          </a:p>
          <a:p>
            <a:pPr marL="0" indent="0">
              <a:buNone/>
            </a:pPr>
            <a:r>
              <a:rPr lang="en-US" dirty="0"/>
              <a:t>What if we didn’t?  What if all we had access to was an assembly that include:</a:t>
            </a:r>
          </a:p>
          <a:p>
            <a:pPr lvl="1"/>
            <a:r>
              <a:rPr lang="en-US" dirty="0"/>
              <a:t>The definition of the Interface, and</a:t>
            </a:r>
          </a:p>
          <a:p>
            <a:pPr lvl="1"/>
            <a:r>
              <a:rPr lang="en-US" dirty="0"/>
              <a:t>An implementation (including an implementation of the </a:t>
            </a:r>
            <a:r>
              <a:rPr lang="en-US" dirty="0" err="1"/>
              <a:t>NewReadAllText</a:t>
            </a:r>
            <a:r>
              <a:rPr lang="en-US" dirty="0"/>
              <a:t> method)?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is a job for a </a:t>
            </a:r>
            <a:r>
              <a:rPr lang="en-US" b="1" dirty="0"/>
              <a:t>Shim!  </a:t>
            </a:r>
            <a:r>
              <a:rPr lang="en-US" dirty="0"/>
              <a:t>It’s held in two projects:</a:t>
            </a:r>
          </a:p>
          <a:p>
            <a:r>
              <a:rPr lang="en-US" dirty="0"/>
              <a:t>Example is in </a:t>
            </a:r>
            <a:r>
              <a:rPr lang="en-US" b="1" dirty="0" err="1"/>
              <a:t>FakeShimFileSystemEmptinessChecker</a:t>
            </a:r>
            <a:endParaRPr lang="en-US" b="1" dirty="0"/>
          </a:p>
          <a:p>
            <a:r>
              <a:rPr lang="en-US" dirty="0"/>
              <a:t>Assembly generated from </a:t>
            </a:r>
            <a:r>
              <a:rPr lang="en-US" b="1" dirty="0" err="1"/>
              <a:t>FakeShimFileSystem</a:t>
            </a:r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7381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0F20-964A-4942-97D4-B89732BA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a Shim for a custom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5B3F-8720-4B00-ADFC-7F2324B2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289"/>
            <a:ext cx="10515600" cy="489714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Create your SUT class file that includes a call to the assembly to be shimmed.</a:t>
            </a:r>
          </a:p>
          <a:p>
            <a:pPr lvl="1"/>
            <a:r>
              <a:rPr lang="en-US" dirty="0"/>
              <a:t>In this case we’ll go to </a:t>
            </a:r>
            <a:r>
              <a:rPr lang="en-US" dirty="0" err="1"/>
              <a:t>FakeShimFileSystem</a:t>
            </a:r>
            <a:r>
              <a:rPr lang="en-US" dirty="0"/>
              <a:t> and find the .</a:t>
            </a:r>
            <a:r>
              <a:rPr lang="en-US" dirty="0" err="1"/>
              <a:t>dll</a:t>
            </a:r>
            <a:r>
              <a:rPr lang="en-US" dirty="0"/>
              <a:t> in the project folder under Debug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dirty="0" err="1"/>
              <a:t>UnitTest</a:t>
            </a:r>
            <a:r>
              <a:rPr lang="en-US" dirty="0"/>
              <a:t> project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reference to the SUT class,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reference to the assembly to be shimmed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Unit Test project, right-click the reference to the assembly to be shimmed and select “Add Fakes Assembly.”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Now you’ll have a shim version of the classes in the fakes assembly.  In your test, you can use them in place of the original classes.  If the class in the assembly is </a:t>
            </a:r>
            <a:r>
              <a:rPr lang="en-US" b="1" i="1" dirty="0" err="1"/>
              <a:t>FooBar</a:t>
            </a:r>
            <a:r>
              <a:rPr lang="en-US" b="1" i="1" dirty="0"/>
              <a:t>, </a:t>
            </a:r>
            <a:r>
              <a:rPr lang="en-US" i="1" dirty="0"/>
              <a:t>the shimmed version is </a:t>
            </a:r>
            <a:r>
              <a:rPr lang="en-US" b="1" i="1" dirty="0" err="1"/>
              <a:t>ShimFooBar</a:t>
            </a:r>
            <a:r>
              <a:rPr lang="en-US" b="1" i="1" dirty="0"/>
              <a:t>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using statements for the Fakes assembly, the Fakes tools and the SUT project into your test project.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1255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32DE-2B05-4DD0-B8F9-7BA85B53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 Ride-Along (Custom Assembly)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40A8-5050-484F-908A-0D7D8031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4"/>
            <a:ext cx="10515600" cy="51521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ShimsContext.Create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ShimClass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.MethodToSub = ()</a:t>
            </a:r>
            <a:r>
              <a:rPr lang="nn-NO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(</a:t>
            </a:r>
            <a:r>
              <a:rPr lang="nn-NO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returnValue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. . . 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b="1" i="1" dirty="0">
                <a:solidFill>
                  <a:srgbClr val="000000"/>
                </a:solidFill>
              </a:rPr>
              <a:t>			Or for instance methods...</a:t>
            </a:r>
            <a:br>
              <a:rPr lang="nn-NO" sz="2400" b="1" i="1" dirty="0">
                <a:solidFill>
                  <a:srgbClr val="000000"/>
                </a:solidFill>
              </a:rPr>
            </a:br>
            <a:endParaRPr lang="nn-NO" sz="2400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ShimsContext.Create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ShimClass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AllInstances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.MethodToSub = () =&gt; (</a:t>
            </a:r>
            <a:r>
              <a:rPr lang="nn-NO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returnValue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. . . 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2559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4A2B6-2CB3-46E3-8C1C-0EBA5829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with MOQ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E7421-B9E1-4F39-91BD-FA9468A71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5640-8636-49B3-B2CE-E22CF1A2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MOQ Framework Ride-Along (Music Acts)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D85B-378D-4997-B387-6E6B4530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</a:t>
            </a:r>
            <a:r>
              <a:rPr lang="en-US" b="1" dirty="0"/>
              <a:t>Completed Mock Music Acts</a:t>
            </a:r>
          </a:p>
          <a:p>
            <a:r>
              <a:rPr lang="en-US" dirty="0"/>
              <a:t>The scenario:</a:t>
            </a:r>
          </a:p>
          <a:p>
            <a:pPr lvl="1"/>
            <a:r>
              <a:rPr lang="en-US" dirty="0"/>
              <a:t>You’re testing a method that will access a database to return a list of bands by Genre.</a:t>
            </a:r>
          </a:p>
          <a:p>
            <a:pPr lvl="1"/>
            <a:r>
              <a:rPr lang="en-US" dirty="0"/>
              <a:t>Interaction with the database at the business layer is via an object collection.</a:t>
            </a:r>
          </a:p>
          <a:p>
            <a:pPr lvl="1"/>
            <a:r>
              <a:rPr lang="en-US" dirty="0"/>
              <a:t>Sadly, the database doesn’t exist yet.</a:t>
            </a:r>
          </a:p>
          <a:p>
            <a:r>
              <a:rPr lang="en-US" dirty="0"/>
              <a:t>BUT…we can mockup the object collection using the MOQ framework!</a:t>
            </a:r>
          </a:p>
          <a:p>
            <a:pPr lvl="1"/>
            <a:r>
              <a:rPr lang="en-US" dirty="0"/>
              <a:t>We’ll mock the interface </a:t>
            </a:r>
            <a:r>
              <a:rPr lang="en-US" b="1" dirty="0" err="1"/>
              <a:t>IRepositoryOfMusicActs</a:t>
            </a:r>
            <a:r>
              <a:rPr lang="en-US" b="1" dirty="0"/>
              <a:t> </a:t>
            </a:r>
            <a:r>
              <a:rPr lang="en-US" dirty="0"/>
              <a:t>to create a MOQ mock for the entire kit and kaboodle.</a:t>
            </a:r>
          </a:p>
          <a:p>
            <a:pPr lvl="1"/>
            <a:r>
              <a:rPr lang="en-US" dirty="0"/>
              <a:t>Then we’ll test </a:t>
            </a:r>
            <a:r>
              <a:rPr lang="en-US" b="1" dirty="0" err="1"/>
              <a:t>FindByGenre</a:t>
            </a:r>
            <a:r>
              <a:rPr lang="en-US" b="1" dirty="0"/>
              <a:t> </a:t>
            </a:r>
            <a:r>
              <a:rPr lang="en-US" dirty="0"/>
              <a:t>on the </a:t>
            </a:r>
            <a:r>
              <a:rPr lang="en-US" b="1" dirty="0" err="1"/>
              <a:t>MusicActController</a:t>
            </a:r>
            <a:r>
              <a:rPr lang="en-US" b="1" dirty="0"/>
              <a:t> </a:t>
            </a:r>
            <a:r>
              <a:rPr lang="en-US" dirty="0"/>
              <a:t>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9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5640-8636-49B3-B2CE-E22CF1A2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D85B-378D-4997-B387-6E6B4530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Note that MOQ uses </a:t>
            </a:r>
            <a:r>
              <a:rPr lang="en-US" b="1" dirty="0"/>
              <a:t>Interfaces </a:t>
            </a:r>
            <a:r>
              <a:rPr lang="en-US" dirty="0"/>
              <a:t>just as </a:t>
            </a:r>
            <a:r>
              <a:rPr lang="en-US"/>
              <a:t>Microsoft Fakes </a:t>
            </a:r>
            <a:r>
              <a:rPr lang="en-US" b="1"/>
              <a:t>Stubs </a:t>
            </a:r>
            <a:r>
              <a:rPr lang="en-US"/>
              <a:t>do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Create your SUT class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Create an interface and a class that implements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dirty="0" err="1"/>
              <a:t>UnitTest</a:t>
            </a:r>
            <a:r>
              <a:rPr lang="en-US" dirty="0"/>
              <a:t> project and add a reference to the SUT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NuGet to get </a:t>
            </a:r>
            <a:r>
              <a:rPr lang="en-US" b="1" dirty="0" err="1"/>
              <a:t>Moq</a:t>
            </a:r>
            <a:r>
              <a:rPr lang="en-US" b="1" dirty="0"/>
              <a:t> </a:t>
            </a:r>
            <a:r>
              <a:rPr lang="en-US" dirty="0"/>
              <a:t>added to the </a:t>
            </a:r>
            <a:r>
              <a:rPr lang="en-US" dirty="0" err="1"/>
              <a:t>UnitTest</a:t>
            </a:r>
            <a:r>
              <a:rPr lang="en-US" dirty="0"/>
              <a:t>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using statements for </a:t>
            </a:r>
            <a:r>
              <a:rPr lang="en-US" dirty="0" err="1"/>
              <a:t>Moq</a:t>
            </a:r>
            <a:r>
              <a:rPr lang="en-US" dirty="0"/>
              <a:t> and the SUT project into your test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Mock&lt;</a:t>
            </a:r>
            <a:r>
              <a:rPr lang="en-US" i="1" dirty="0"/>
              <a:t>interface</a:t>
            </a:r>
            <a:r>
              <a:rPr lang="en-US" dirty="0"/>
              <a:t>&gt; to instantiate the mock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.setup on the mock object to set delegates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you pass the object into a class, use </a:t>
            </a:r>
            <a:r>
              <a:rPr lang="en-US" i="1" dirty="0" err="1"/>
              <a:t>object.</a:t>
            </a:r>
            <a:r>
              <a:rPr lang="en-US" dirty="0" err="1"/>
              <a:t>Object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0294-BA1C-45FF-94D5-C38551EF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 and Stubs in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F384-DDE9-487D-B930-F898564C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420"/>
            <a:ext cx="10515600" cy="45735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Mocking frameworks are used to create stubs or mocks</a:t>
            </a:r>
          </a:p>
          <a:p>
            <a:r>
              <a:rPr lang="en-US" dirty="0"/>
              <a:t>Two complementary approaches: Classic and </a:t>
            </a:r>
            <a:r>
              <a:rPr lang="en-US" dirty="0" err="1"/>
              <a:t>Mockist</a:t>
            </a:r>
            <a:endParaRPr lang="en-US" dirty="0"/>
          </a:p>
          <a:p>
            <a:r>
              <a:rPr lang="en-US" dirty="0"/>
              <a:t>Classical</a:t>
            </a:r>
          </a:p>
          <a:p>
            <a:pPr lvl="1"/>
            <a:r>
              <a:rPr lang="en-US" dirty="0"/>
              <a:t>State-based (did I get the right values?)</a:t>
            </a:r>
          </a:p>
          <a:p>
            <a:pPr lvl="1"/>
            <a:r>
              <a:rPr lang="en-US" dirty="0"/>
              <a:t>Sometimes called the Detroit school (or sometimes Chicago)</a:t>
            </a:r>
          </a:p>
          <a:p>
            <a:r>
              <a:rPr lang="en-US" dirty="0" err="1"/>
              <a:t>Mockist</a:t>
            </a:r>
            <a:endParaRPr lang="en-US" dirty="0"/>
          </a:p>
          <a:p>
            <a:pPr lvl="1"/>
            <a:r>
              <a:rPr lang="en-US" dirty="0"/>
              <a:t>Behavior-based (did everything get called properly?)</a:t>
            </a:r>
          </a:p>
          <a:p>
            <a:pPr lvl="1"/>
            <a:r>
              <a:rPr lang="en-US" dirty="0"/>
              <a:t>Sometimes called the London school</a:t>
            </a:r>
          </a:p>
          <a:p>
            <a:r>
              <a:rPr lang="en-US" dirty="0"/>
              <a:t>Which is best?  Horses for courses.</a:t>
            </a:r>
          </a:p>
          <a:p>
            <a:r>
              <a:rPr lang="en-US" dirty="0"/>
              <a:t>References:</a:t>
            </a:r>
          </a:p>
          <a:p>
            <a:pPr lvl="1"/>
            <a:r>
              <a:rPr lang="en-US" dirty="0">
                <a:hlinkClick r:id="rId2"/>
              </a:rPr>
              <a:t>http://dreat.info/2017/03/12/chicago-vs-london-tdd/</a:t>
            </a:r>
          </a:p>
          <a:p>
            <a:pPr lvl="1"/>
            <a:r>
              <a:rPr lang="en-US" dirty="0">
                <a:hlinkClick r:id="rId2"/>
              </a:rPr>
              <a:t>https://softwareengineering.stackexchange.com/questions/123627/what-are-the-london-and-chicago-schools-of-tdd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https://martinfowler.com/articles/mocksArentStubs.html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https://8thlight.com/blog/georgina-mcfadyen/2016/06/27/inside-out-tdd-vs-outside-in.html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2075-3260-46C2-9F31-8CADFF53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Fluent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0571-97F0-48AD-B5CA-28190CCA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this: 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…use this: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result.Count.Should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().Be(0);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Using NuGet, add </a:t>
            </a:r>
            <a:r>
              <a:rPr lang="en-US" i="1" dirty="0"/>
              <a:t>Fluent Assertions </a:t>
            </a:r>
            <a:r>
              <a:rPr lang="en-US" dirty="0"/>
              <a:t>to your test project</a:t>
            </a:r>
          </a:p>
          <a:p>
            <a:r>
              <a:rPr lang="en-US" dirty="0"/>
              <a:t>There may be other cruft you have to add (e.g., System.XML).  You’ll be able to figure it out.</a:t>
            </a:r>
          </a:p>
        </p:txBody>
      </p:sp>
    </p:spTree>
    <p:extLst>
      <p:ext uri="{BB962C8B-B14F-4D97-AF65-F5344CB8AC3E}">
        <p14:creationId xmlns:p14="http://schemas.microsoft.com/office/powerpoint/2010/main" val="853629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4555-F0E3-401F-8398-1FFE1BB8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beyond the Unit Test (Per ISTQB)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D886-37F2-48A8-9ED4-E51F7AE54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 Support for management of testing and tests</a:t>
            </a:r>
          </a:p>
          <a:p>
            <a:pPr lvl="1"/>
            <a:r>
              <a:rPr lang="en-US" dirty="0"/>
              <a:t>Test management tools</a:t>
            </a:r>
          </a:p>
          <a:p>
            <a:pPr lvl="1"/>
            <a:r>
              <a:rPr lang="en-US" dirty="0"/>
              <a:t>Requirements management tools</a:t>
            </a:r>
          </a:p>
          <a:p>
            <a:pPr lvl="1"/>
            <a:r>
              <a:rPr lang="en-US" dirty="0"/>
              <a:t>Incident management tools</a:t>
            </a:r>
          </a:p>
          <a:p>
            <a:pPr lvl="1"/>
            <a:r>
              <a:rPr lang="en-US" dirty="0"/>
              <a:t>Configuration management tools</a:t>
            </a:r>
          </a:p>
          <a:p>
            <a:r>
              <a:rPr lang="en-US" dirty="0"/>
              <a:t>Tool support for static testing</a:t>
            </a:r>
          </a:p>
          <a:p>
            <a:pPr lvl="1"/>
            <a:r>
              <a:rPr lang="en-US" dirty="0"/>
              <a:t>Review process support tools</a:t>
            </a:r>
          </a:p>
          <a:p>
            <a:pPr lvl="1"/>
            <a:r>
              <a:rPr lang="en-US" dirty="0"/>
              <a:t>Static analysis tools (D)</a:t>
            </a:r>
          </a:p>
          <a:p>
            <a:pPr lvl="1"/>
            <a:r>
              <a:rPr lang="en-US" dirty="0"/>
              <a:t>Modeling tools (D)</a:t>
            </a:r>
          </a:p>
          <a:p>
            <a:r>
              <a:rPr lang="en-US" dirty="0"/>
              <a:t>Tool support for test specification</a:t>
            </a:r>
          </a:p>
          <a:p>
            <a:pPr lvl="1"/>
            <a:r>
              <a:rPr lang="en-US" dirty="0"/>
              <a:t>Test design tools</a:t>
            </a:r>
          </a:p>
          <a:p>
            <a:pPr lvl="1"/>
            <a:r>
              <a:rPr lang="en-US" dirty="0"/>
              <a:t>Test data preparation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87D1-F372-406C-A9D8-ED7185722B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 support for test execution and logging</a:t>
            </a:r>
          </a:p>
          <a:p>
            <a:pPr lvl="1"/>
            <a:r>
              <a:rPr lang="en-US" dirty="0"/>
              <a:t>Test execution tools</a:t>
            </a:r>
          </a:p>
          <a:p>
            <a:pPr lvl="1"/>
            <a:r>
              <a:rPr lang="en-US" dirty="0"/>
              <a:t>Test harness/Unit test framework tools (D)</a:t>
            </a:r>
          </a:p>
          <a:p>
            <a:pPr lvl="1"/>
            <a:r>
              <a:rPr lang="en-US" dirty="0"/>
              <a:t>Test comparators</a:t>
            </a:r>
          </a:p>
          <a:p>
            <a:pPr lvl="1"/>
            <a:r>
              <a:rPr lang="en-US" dirty="0"/>
              <a:t>Coverage measurement tools (D)</a:t>
            </a:r>
          </a:p>
          <a:p>
            <a:pPr lvl="1"/>
            <a:r>
              <a:rPr lang="en-US" dirty="0"/>
              <a:t>Security tools</a:t>
            </a:r>
          </a:p>
          <a:p>
            <a:r>
              <a:rPr lang="en-US" dirty="0"/>
              <a:t>Tool support for performance and monitoring</a:t>
            </a:r>
          </a:p>
          <a:p>
            <a:pPr lvl="1"/>
            <a:r>
              <a:rPr lang="en-US" dirty="0"/>
              <a:t>Dynamic analysis tools (D)</a:t>
            </a:r>
          </a:p>
          <a:p>
            <a:pPr lvl="1"/>
            <a:r>
              <a:rPr lang="en-US" dirty="0"/>
              <a:t>Performance testing, load testing and stress-testing tools.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E479821-D195-4BAC-BD90-EE5EA8BD2528}"/>
              </a:ext>
            </a:extLst>
          </p:cNvPr>
          <p:cNvSpPr/>
          <p:nvPr/>
        </p:nvSpPr>
        <p:spPr>
          <a:xfrm>
            <a:off x="5086242" y="3489359"/>
            <a:ext cx="1957589" cy="1023870"/>
          </a:xfrm>
          <a:prstGeom prst="wedgeRectCallout">
            <a:avLst>
              <a:gd name="adj1" fmla="val 129423"/>
              <a:gd name="adj2" fmla="val -96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You Are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AA8F0-3B0F-4BD0-B9B0-EDA6F5EB7830}"/>
              </a:ext>
            </a:extLst>
          </p:cNvPr>
          <p:cNvSpPr txBox="1"/>
          <p:nvPr/>
        </p:nvSpPr>
        <p:spPr>
          <a:xfrm>
            <a:off x="3503054" y="6308209"/>
            <a:ext cx="512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(D) </a:t>
            </a:r>
            <a:r>
              <a:rPr lang="en-US" dirty="0"/>
              <a:t>Indicates that a tool is used mostly by developers</a:t>
            </a:r>
          </a:p>
        </p:txBody>
      </p:sp>
    </p:spTree>
    <p:extLst>
      <p:ext uri="{BB962C8B-B14F-4D97-AF65-F5344CB8AC3E}">
        <p14:creationId xmlns:p14="http://schemas.microsoft.com/office/powerpoint/2010/main" val="283584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5047-5583-4BF8-96B3-16774E7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E2F70-B13F-4AC0-B661-52FE9EE69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0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09E1-78D7-46B0-925C-64C442B0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tool or not to tool?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3E2C5-4CF8-4444-8F08-585C08FD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9197"/>
            <a:ext cx="5157787" cy="823912"/>
          </a:xfrm>
        </p:spPr>
        <p:txBody>
          <a:bodyPr/>
          <a:lstStyle/>
          <a:p>
            <a:r>
              <a:rPr lang="en-US" dirty="0"/>
              <a:t>Benefits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6034-FD8A-4AA6-8678-8F6559E61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3109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Reduction of repetitive work</a:t>
            </a:r>
          </a:p>
          <a:p>
            <a:r>
              <a:rPr lang="en-US" dirty="0"/>
              <a:t>Greater consistency and repeatability</a:t>
            </a:r>
          </a:p>
          <a:p>
            <a:r>
              <a:rPr lang="en-US" dirty="0"/>
              <a:t>Objective assessment</a:t>
            </a:r>
          </a:p>
          <a:p>
            <a:r>
              <a:rPr lang="en-US" dirty="0"/>
              <a:t>Ease of access to information about tests or testing.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055E9-A56E-4681-9623-9E3BEA957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9197"/>
            <a:ext cx="5183188" cy="823912"/>
          </a:xfrm>
        </p:spPr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1D75-1BFA-4806-A859-59DEAFFC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3109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Unrealistic expectations</a:t>
            </a:r>
          </a:p>
          <a:p>
            <a:r>
              <a:rPr lang="en-US" dirty="0"/>
              <a:t>Underestimating effort </a:t>
            </a:r>
          </a:p>
          <a:p>
            <a:r>
              <a:rPr lang="en-US" dirty="0"/>
              <a:t>Over-reliance on tools</a:t>
            </a:r>
          </a:p>
          <a:p>
            <a:r>
              <a:rPr lang="en-US" dirty="0"/>
              <a:t>Failure to manage interoperability between tools</a:t>
            </a:r>
          </a:p>
        </p:txBody>
      </p:sp>
    </p:spTree>
    <p:extLst>
      <p:ext uri="{BB962C8B-B14F-4D97-AF65-F5344CB8AC3E}">
        <p14:creationId xmlns:p14="http://schemas.microsoft.com/office/powerpoint/2010/main" val="327347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5047-5583-4BF8-96B3-16774E7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E2F70-B13F-4AC0-B661-52FE9EE69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5AEE-9CD5-4AA1-9395-A7038B80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Doubles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0F1D-8F51-4EDC-BC91-89E2C9135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898E-E624-4CE4-974B-4022E21C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Doubles: Mocks and Other Fakes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929F-4DCE-4C11-BF50-F8AF92C5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338"/>
            <a:ext cx="10515600" cy="5253662"/>
          </a:xfrm>
        </p:spPr>
        <p:txBody>
          <a:bodyPr>
            <a:normAutofit/>
          </a:bodyPr>
          <a:lstStyle/>
          <a:p>
            <a:r>
              <a:rPr lang="en-US" dirty="0"/>
              <a:t>My preference:</a:t>
            </a:r>
          </a:p>
          <a:p>
            <a:r>
              <a:rPr lang="en-US" dirty="0"/>
              <a:t>Can be generated by hand or generated by using a fake or mocking framework.</a:t>
            </a:r>
          </a:p>
          <a:p>
            <a:r>
              <a:rPr lang="en-US" dirty="0" err="1"/>
              <a:t>MSTest</a:t>
            </a:r>
            <a:r>
              <a:rPr lang="en-US" dirty="0"/>
              <a:t> does shims and stubs, but not mocks or spies</a:t>
            </a:r>
          </a:p>
          <a:p>
            <a:r>
              <a:rPr lang="en-US" dirty="0"/>
              <a:t>Here are some </a:t>
            </a:r>
            <a:r>
              <a:rPr lang="en-US" dirty="0">
                <a:hlinkClick r:id="rId2"/>
              </a:rPr>
              <a:t>alternative taxonomies.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4E08-28D2-4ADC-A051-8308716F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Doubles Taxonomy </a:t>
            </a:r>
            <a:br>
              <a:rPr lang="en-US" dirty="0"/>
            </a:br>
            <a:r>
              <a:rPr lang="en-US" dirty="0"/>
              <a:t>(incorporates MSFT definitions of shims)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B5F6-DAD2-4228-A06E-3E3E6911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Fake</a:t>
            </a:r>
            <a:r>
              <a:rPr lang="en-US" sz="3200" dirty="0"/>
              <a:t> = anything identified in the book as a “Test Double” (p.12.2).  </a:t>
            </a:r>
          </a:p>
          <a:p>
            <a:r>
              <a:rPr lang="en-US" sz="3200" b="1" dirty="0"/>
              <a:t>Shim</a:t>
            </a:r>
            <a:r>
              <a:rPr lang="en-US" sz="3200" dirty="0"/>
              <a:t> = a fake that doubles for an assembly (a system component or a custom assembly)</a:t>
            </a:r>
            <a:endParaRPr lang="en-US" sz="3200" strike="sngStrike" dirty="0"/>
          </a:p>
          <a:p>
            <a:r>
              <a:rPr lang="en-US" sz="3200" b="1" dirty="0"/>
              <a:t>Stub</a:t>
            </a:r>
            <a:r>
              <a:rPr lang="en-US" sz="3200" dirty="0"/>
              <a:t> = a simple fake that doubles for a custom component</a:t>
            </a:r>
          </a:p>
          <a:p>
            <a:r>
              <a:rPr lang="en-US" sz="3200" b="1" dirty="0"/>
              <a:t>Mock</a:t>
            </a:r>
            <a:r>
              <a:rPr lang="en-US" sz="3200" dirty="0"/>
              <a:t> = a complex fake that dynamically mimics the behavior of the item being mocked – or a stub</a:t>
            </a:r>
          </a:p>
          <a:p>
            <a:r>
              <a:rPr lang="en-US" sz="3200" b="1" dirty="0"/>
              <a:t>Spy</a:t>
            </a:r>
            <a:r>
              <a:rPr lang="en-US" sz="3200" dirty="0"/>
              <a:t> = records information about how it is called </a:t>
            </a:r>
            <a:r>
              <a:rPr lang="en-US" sz="3200" i="1" dirty="0"/>
              <a:t>or </a:t>
            </a:r>
            <a:r>
              <a:rPr lang="en-US" sz="3200" dirty="0"/>
              <a:t>(less frequently) fakes out methods on a real object (as opposed to a mock one)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1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DD78-0F84-4D44-A7F4-41547968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Fowler’s Doubles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37FD-2600-443A-B678-97F52037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Dummy</a:t>
            </a:r>
            <a:r>
              <a:rPr lang="en-US" dirty="0"/>
              <a:t> objects are passed around but never actually used. Usually they are just used to fill parameter lists.</a:t>
            </a:r>
          </a:p>
          <a:p>
            <a:pPr fontAlgn="base"/>
            <a:r>
              <a:rPr lang="en-US" b="1" dirty="0"/>
              <a:t>Fake</a:t>
            </a:r>
            <a:r>
              <a:rPr lang="en-US" dirty="0"/>
              <a:t> objects actually have working implementations, but usually take some shortcut which makes them not suitable for production (an in memory database is a good example).</a:t>
            </a:r>
          </a:p>
          <a:p>
            <a:pPr fontAlgn="base"/>
            <a:r>
              <a:rPr lang="en-US" b="1" dirty="0"/>
              <a:t>Stubs</a:t>
            </a:r>
            <a:r>
              <a:rPr lang="en-US" dirty="0"/>
              <a:t> provide canned answers to calls made during the test, usually not responding at all to anything outside what's programmed in for the test.</a:t>
            </a:r>
          </a:p>
          <a:p>
            <a:pPr fontAlgn="base"/>
            <a:r>
              <a:rPr lang="en-US" b="1" dirty="0"/>
              <a:t>Spies</a:t>
            </a:r>
            <a:r>
              <a:rPr lang="en-US" dirty="0"/>
              <a:t> are stubs that also record some information based on how they were called. One form of this might be an email service that records how many messages it was sent.</a:t>
            </a:r>
          </a:p>
          <a:p>
            <a:pPr fontAlgn="base"/>
            <a:r>
              <a:rPr lang="en-US" b="1" dirty="0"/>
              <a:t>Mocks</a:t>
            </a:r>
            <a:r>
              <a:rPr lang="en-US" dirty="0"/>
              <a:t> are what we are talking about here*: objects pre-programmed with expectations which form a specification of the calls they are expected to receive.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F6024-E7A8-4241-A429-86F74AE95F96}"/>
              </a:ext>
            </a:extLst>
          </p:cNvPr>
          <p:cNvSpPr txBox="1"/>
          <p:nvPr/>
        </p:nvSpPr>
        <p:spPr>
          <a:xfrm>
            <a:off x="838200" y="5992297"/>
            <a:ext cx="917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https://stackoverflow.com/questions/12827580/mocking-vs-spying-in-mocking-frameworks</a:t>
            </a:r>
            <a:r>
              <a:rPr lang="en-US" dirty="0"/>
              <a:t> and</a:t>
            </a:r>
          </a:p>
          <a:p>
            <a:r>
              <a:rPr lang="en-US" dirty="0">
                <a:hlinkClick r:id="rId3"/>
              </a:rPr>
              <a:t>*https://martinfowler.com/articles/mocksArentStubs.html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6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EE6D-24EC-41CF-B073-DB49076F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Doubles ride-</a:t>
            </a:r>
            <a:r>
              <a:rPr lang="en-US" dirty="0" err="1"/>
              <a:t>alongs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2B61-FD21-47C6-BA93-D5ED4528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Shim ride-along (System assembly): </a:t>
            </a:r>
            <a:r>
              <a:rPr lang="en-US" b="1" dirty="0" err="1"/>
              <a:t>DateTime</a:t>
            </a:r>
            <a:endParaRPr lang="en-US" i="1" dirty="0"/>
          </a:p>
          <a:p>
            <a:r>
              <a:rPr lang="en-US" dirty="0"/>
              <a:t>Stub ride-along (</a:t>
            </a:r>
            <a:r>
              <a:rPr lang="en-US" dirty="0">
                <a:hlinkClick r:id="rId2"/>
              </a:rPr>
              <a:t>Step-by-step example</a:t>
            </a:r>
            <a:r>
              <a:rPr lang="en-US" dirty="0"/>
              <a:t>): </a:t>
            </a:r>
            <a:r>
              <a:rPr lang="en-US" b="1" dirty="0" err="1"/>
              <a:t>NewFileSystem</a:t>
            </a:r>
            <a:r>
              <a:rPr lang="en-US" b="1" dirty="0"/>
              <a:t> (1)</a:t>
            </a:r>
            <a:endParaRPr lang="en-US" dirty="0"/>
          </a:p>
          <a:p>
            <a:r>
              <a:rPr lang="en-US" dirty="0"/>
              <a:t>Shim ride-along (Custom assembly): </a:t>
            </a:r>
            <a:r>
              <a:rPr lang="en-US" b="1" dirty="0" err="1"/>
              <a:t>NewFileSystem</a:t>
            </a:r>
            <a:r>
              <a:rPr lang="en-US" b="1" dirty="0"/>
              <a:t> (2)</a:t>
            </a:r>
            <a:endParaRPr lang="en-US" dirty="0"/>
          </a:p>
          <a:p>
            <a:r>
              <a:rPr lang="en-US" dirty="0"/>
              <a:t>MOQ mocking framework ride-along: </a:t>
            </a:r>
            <a:r>
              <a:rPr lang="en-US" b="1" dirty="0" err="1"/>
              <a:t>ListOfBands</a:t>
            </a:r>
            <a:endParaRPr lang="en-US" b="1" dirty="0"/>
          </a:p>
          <a:p>
            <a:pPr lvl="1"/>
            <a:r>
              <a:rPr lang="en-US" dirty="0"/>
              <a:t>(Similar </a:t>
            </a:r>
            <a:r>
              <a:rPr lang="en-US" dirty="0">
                <a:hlinkClick r:id="rId3"/>
              </a:rPr>
              <a:t>Video </a:t>
            </a:r>
            <a:r>
              <a:rPr lang="en-US" dirty="0"/>
              <a:t>walkthrough)</a:t>
            </a:r>
          </a:p>
        </p:txBody>
      </p:sp>
    </p:spTree>
    <p:extLst>
      <p:ext uri="{BB962C8B-B14F-4D97-AF65-F5344CB8AC3E}">
        <p14:creationId xmlns:p14="http://schemas.microsoft.com/office/powerpoint/2010/main" val="105615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 110 Template.potx" id="{DAE0C17F-F06B-4517-9168-AA8CA9A5293A}" vid="{DEAFF74A-EE19-47F9-87DE-BEE4206A37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17196</TotalTime>
  <Words>2315</Words>
  <Application>Microsoft Office PowerPoint</Application>
  <PresentationFormat>Widescreen</PresentationFormat>
  <Paragraphs>247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Tahoma</vt:lpstr>
      <vt:lpstr>Office Theme</vt:lpstr>
      <vt:lpstr>ISIT 324 Software Testing</vt:lpstr>
      <vt:lpstr>On the Docket  </vt:lpstr>
      <vt:lpstr>Midterm review</vt:lpstr>
      <vt:lpstr>Homework review</vt:lpstr>
      <vt:lpstr>Doubles Conclusion</vt:lpstr>
      <vt:lpstr>Test Doubles: Mocks and Other Fakes (Again)</vt:lpstr>
      <vt:lpstr>My Doubles Taxonomy  (incorporates MSFT definitions of shims)</vt:lpstr>
      <vt:lpstr>Fowler’s Doubles taxonomy</vt:lpstr>
      <vt:lpstr>Doubles ride-alongs</vt:lpstr>
      <vt:lpstr>Shims for System.dll</vt:lpstr>
      <vt:lpstr>Shim Ride-Along (System Assembly)</vt:lpstr>
      <vt:lpstr>Shim Ride-Along (System Assembly) - Secret Sauce</vt:lpstr>
      <vt:lpstr>Shims don’t show?  Solution 1:</vt:lpstr>
      <vt:lpstr>Shims don’t show?  Solution 2:</vt:lpstr>
      <vt:lpstr>Stubs</vt:lpstr>
      <vt:lpstr>The keys to stubs</vt:lpstr>
      <vt:lpstr>Stubbing out FileSystem.ReadAllText</vt:lpstr>
      <vt:lpstr>Creating a stub</vt:lpstr>
      <vt:lpstr>Secret Stub Sauce</vt:lpstr>
      <vt:lpstr>Shims for Custom Assemblies</vt:lpstr>
      <vt:lpstr>MS Fakes Shim Ride-Along 2 (SimulatedFileSystem)</vt:lpstr>
      <vt:lpstr>Creating and using a Shim for a custom assembly</vt:lpstr>
      <vt:lpstr>Shim Ride-Along (Custom Assembly)</vt:lpstr>
      <vt:lpstr>Mock with MOQ</vt:lpstr>
      <vt:lpstr>MOQ Framework Ride-Along (Music Acts)</vt:lpstr>
      <vt:lpstr>Using MOQ</vt:lpstr>
      <vt:lpstr>Mocks and Stubs in TDD</vt:lpstr>
      <vt:lpstr>Bonus: Fluent Assertions</vt:lpstr>
      <vt:lpstr>Tools beyond the Unit Test (Per ISTQB)</vt:lpstr>
      <vt:lpstr>To tool or not to tool?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Programs and BuildingSystems</dc:title>
  <dc:creator>DENNIS MINIUM</dc:creator>
  <cp:lastModifiedBy>DENNIS MINIUM</cp:lastModifiedBy>
  <cp:revision>9</cp:revision>
  <dcterms:created xsi:type="dcterms:W3CDTF">2017-09-16T23:37:14Z</dcterms:created>
  <dcterms:modified xsi:type="dcterms:W3CDTF">2020-02-19T15:40:59Z</dcterms:modified>
</cp:coreProperties>
</file>