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532" r:id="rId3"/>
    <p:sldId id="279" r:id="rId4"/>
    <p:sldId id="534" r:id="rId5"/>
    <p:sldId id="536" r:id="rId6"/>
    <p:sldId id="514" r:id="rId7"/>
    <p:sldId id="513" r:id="rId8"/>
    <p:sldId id="515" r:id="rId9"/>
    <p:sldId id="516" r:id="rId10"/>
    <p:sldId id="523" r:id="rId11"/>
    <p:sldId id="518" r:id="rId12"/>
    <p:sldId id="520" r:id="rId13"/>
    <p:sldId id="517" r:id="rId14"/>
    <p:sldId id="521" r:id="rId15"/>
    <p:sldId id="519" r:id="rId16"/>
    <p:sldId id="535" r:id="rId17"/>
    <p:sldId id="525" r:id="rId18"/>
    <p:sldId id="528" r:id="rId19"/>
    <p:sldId id="527" r:id="rId20"/>
    <p:sldId id="529" r:id="rId21"/>
    <p:sldId id="531" r:id="rId22"/>
    <p:sldId id="53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72C4"/>
    <a:srgbClr val="241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AD239-33A0-4387-A39F-99EF785B5BFC}" v="139" dt="2020-03-11T18:35:52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0036" autoAdjust="0"/>
  </p:normalViewPr>
  <p:slideViewPr>
    <p:cSldViewPr snapToGrid="0">
      <p:cViewPr varScale="1">
        <p:scale>
          <a:sx n="95" d="100"/>
          <a:sy n="95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MINIUM" userId="c8c4a6be79238fb2" providerId="LiveId" clId="{B949DDFE-E339-4411-9E42-9F711610C94D}"/>
    <pc:docChg chg="undo custSel mod addSld delSld modSld sldOrd">
      <pc:chgData name="DENNIS MINIUM" userId="c8c4a6be79238fb2" providerId="LiveId" clId="{B949DDFE-E339-4411-9E42-9F711610C94D}" dt="2019-03-12T21:56:10.312" v="6963" actId="20577"/>
      <pc:docMkLst>
        <pc:docMk/>
      </pc:docMkLst>
      <pc:sldChg chg="modSp">
        <pc:chgData name="DENNIS MINIUM" userId="c8c4a6be79238fb2" providerId="LiveId" clId="{B949DDFE-E339-4411-9E42-9F711610C94D}" dt="2019-03-12T19:48:18.241" v="6701" actId="20577"/>
        <pc:sldMkLst>
          <pc:docMk/>
          <pc:sldMk cId="617726444" sldId="277"/>
        </pc:sldMkLst>
        <pc:spChg chg="mod">
          <ac:chgData name="DENNIS MINIUM" userId="c8c4a6be79238fb2" providerId="LiveId" clId="{B949DDFE-E339-4411-9E42-9F711610C94D}" dt="2019-03-12T19:48:18.241" v="6701" actId="20577"/>
          <ac:spMkLst>
            <pc:docMk/>
            <pc:sldMk cId="617726444" sldId="277"/>
            <ac:spMk id="3" creationId="{00000000-0000-0000-0000-000000000000}"/>
          </ac:spMkLst>
        </pc:spChg>
      </pc:sldChg>
      <pc:sldChg chg="modSp">
        <pc:chgData name="DENNIS MINIUM" userId="c8c4a6be79238fb2" providerId="LiveId" clId="{B949DDFE-E339-4411-9E42-9F711610C94D}" dt="2019-03-12T19:50:23.778" v="6729" actId="20577"/>
        <pc:sldMkLst>
          <pc:docMk/>
          <pc:sldMk cId="2104356767" sldId="279"/>
        </pc:sldMkLst>
        <pc:spChg chg="mod">
          <ac:chgData name="DENNIS MINIUM" userId="c8c4a6be79238fb2" providerId="LiveId" clId="{B949DDFE-E339-4411-9E42-9F711610C94D}" dt="2019-03-12T19:50:23.778" v="6729" actId="20577"/>
          <ac:spMkLst>
            <pc:docMk/>
            <pc:sldMk cId="2104356767" sldId="279"/>
            <ac:spMk id="3" creationId="{00000000-0000-0000-0000-000000000000}"/>
          </ac:spMkLst>
        </pc:spChg>
      </pc:sldChg>
      <pc:sldChg chg="del">
        <pc:chgData name="DENNIS MINIUM" userId="c8c4a6be79238fb2" providerId="LiveId" clId="{B949DDFE-E339-4411-9E42-9F711610C94D}" dt="2019-03-11T00:12:54.953" v="745" actId="2696"/>
        <pc:sldMkLst>
          <pc:docMk/>
          <pc:sldMk cId="64367084" sldId="501"/>
        </pc:sldMkLst>
      </pc:sldChg>
      <pc:sldChg chg="del">
        <pc:chgData name="DENNIS MINIUM" userId="c8c4a6be79238fb2" providerId="LiveId" clId="{B949DDFE-E339-4411-9E42-9F711610C94D}" dt="2019-03-12T19:44:03.384" v="6687" actId="2696"/>
        <pc:sldMkLst>
          <pc:docMk/>
          <pc:sldMk cId="1140089034" sldId="512"/>
        </pc:sldMkLst>
      </pc:sldChg>
      <pc:sldChg chg="addSp delSp modSp add mod setBg">
        <pc:chgData name="DENNIS MINIUM" userId="c8c4a6be79238fb2" providerId="LiveId" clId="{B949DDFE-E339-4411-9E42-9F711610C94D}" dt="2019-03-11T00:12:46.754" v="744" actId="26606"/>
        <pc:sldMkLst>
          <pc:docMk/>
          <pc:sldMk cId="1822107115" sldId="513"/>
        </pc:sldMkLst>
        <pc:spChg chg="mod">
          <ac:chgData name="DENNIS MINIUM" userId="c8c4a6be79238fb2" providerId="LiveId" clId="{B949DDFE-E339-4411-9E42-9F711610C94D}" dt="2019-03-11T00:12:46.754" v="744" actId="26606"/>
          <ac:spMkLst>
            <pc:docMk/>
            <pc:sldMk cId="1822107115" sldId="513"/>
            <ac:spMk id="2" creationId="{E3F52A29-7D03-4B58-99E2-2D573040280F}"/>
          </ac:spMkLst>
        </pc:spChg>
        <pc:spChg chg="del mod">
          <ac:chgData name="DENNIS MINIUM" userId="c8c4a6be79238fb2" providerId="LiveId" clId="{B949DDFE-E339-4411-9E42-9F711610C94D}" dt="2019-03-11T00:12:46.754" v="744" actId="26606"/>
          <ac:spMkLst>
            <pc:docMk/>
            <pc:sldMk cId="1822107115" sldId="513"/>
            <ac:spMk id="3" creationId="{DB2DC64D-5B48-4934-9FD1-649635E2772E}"/>
          </ac:spMkLst>
        </pc:spChg>
        <pc:spChg chg="add">
          <ac:chgData name="DENNIS MINIUM" userId="c8c4a6be79238fb2" providerId="LiveId" clId="{B949DDFE-E339-4411-9E42-9F711610C94D}" dt="2019-03-11T00:12:46.754" v="744" actId="26606"/>
          <ac:spMkLst>
            <pc:docMk/>
            <pc:sldMk cId="1822107115" sldId="513"/>
            <ac:spMk id="10" creationId="{4351DFE5-F63D-4BE0-BDA9-E3EB88F01AA5}"/>
          </ac:spMkLst>
        </pc:spChg>
        <pc:graphicFrameChg chg="add">
          <ac:chgData name="DENNIS MINIUM" userId="c8c4a6be79238fb2" providerId="LiveId" clId="{B949DDFE-E339-4411-9E42-9F711610C94D}" dt="2019-03-11T00:12:46.754" v="744" actId="26606"/>
          <ac:graphicFrameMkLst>
            <pc:docMk/>
            <pc:sldMk cId="1822107115" sldId="513"/>
            <ac:graphicFrameMk id="5" creationId="{F2BEEAB3-7C2F-49A2-98CD-B151BDB23D8A}"/>
          </ac:graphicFrameMkLst>
        </pc:graphicFrameChg>
        <pc:picChg chg="add">
          <ac:chgData name="DENNIS MINIUM" userId="c8c4a6be79238fb2" providerId="LiveId" clId="{B949DDFE-E339-4411-9E42-9F711610C94D}" dt="2019-03-11T00:12:46.754" v="744" actId="26606"/>
          <ac:picMkLst>
            <pc:docMk/>
            <pc:sldMk cId="1822107115" sldId="513"/>
            <ac:picMk id="12" creationId="{02DD2BC0-6F29-4B4F-8D61-2DCF6D2E8E73}"/>
          </ac:picMkLst>
        </pc:picChg>
      </pc:sldChg>
      <pc:sldChg chg="addSp delSp modSp add">
        <pc:chgData name="DENNIS MINIUM" userId="c8c4a6be79238fb2" providerId="LiveId" clId="{B949DDFE-E339-4411-9E42-9F711610C94D}" dt="2019-03-11T16:08:31.546" v="854" actId="6549"/>
        <pc:sldMkLst>
          <pc:docMk/>
          <pc:sldMk cId="3022475137" sldId="514"/>
        </pc:sldMkLst>
        <pc:spChg chg="mod">
          <ac:chgData name="DENNIS MINIUM" userId="c8c4a6be79238fb2" providerId="LiveId" clId="{B949DDFE-E339-4411-9E42-9F711610C94D}" dt="2019-03-11T00:13:14.707" v="766" actId="20577"/>
          <ac:spMkLst>
            <pc:docMk/>
            <pc:sldMk cId="3022475137" sldId="514"/>
            <ac:spMk id="2" creationId="{4EC5C6F5-5D09-4A5F-B5E3-DA814C99C4EF}"/>
          </ac:spMkLst>
        </pc:spChg>
        <pc:spChg chg="del">
          <ac:chgData name="DENNIS MINIUM" userId="c8c4a6be79238fb2" providerId="LiveId" clId="{B949DDFE-E339-4411-9E42-9F711610C94D}" dt="2019-03-11T00:14:03.924" v="773"/>
          <ac:spMkLst>
            <pc:docMk/>
            <pc:sldMk cId="3022475137" sldId="514"/>
            <ac:spMk id="3" creationId="{97915CFE-27FB-4C1B-8D72-1F45F2722006}"/>
          </ac:spMkLst>
        </pc:spChg>
        <pc:spChg chg="add mod">
          <ac:chgData name="DENNIS MINIUM" userId="c8c4a6be79238fb2" providerId="LiveId" clId="{B949DDFE-E339-4411-9E42-9F711610C94D}" dt="2019-03-11T16:08:31.546" v="854" actId="6549"/>
          <ac:spMkLst>
            <pc:docMk/>
            <pc:sldMk cId="3022475137" sldId="514"/>
            <ac:spMk id="4" creationId="{AC3197F5-2B14-48CC-AB1D-D986927E9BAD}"/>
          </ac:spMkLst>
        </pc:spChg>
      </pc:sldChg>
      <pc:sldChg chg="addSp delSp modSp add mod setBg">
        <pc:chgData name="DENNIS MINIUM" userId="c8c4a6be79238fb2" providerId="LiveId" clId="{B949DDFE-E339-4411-9E42-9F711610C94D}" dt="2019-03-11T00:16:01.446" v="850" actId="26606"/>
        <pc:sldMkLst>
          <pc:docMk/>
          <pc:sldMk cId="1404427131" sldId="515"/>
        </pc:sldMkLst>
        <pc:spChg chg="add del">
          <ac:chgData name="DENNIS MINIUM" userId="c8c4a6be79238fb2" providerId="LiveId" clId="{B949DDFE-E339-4411-9E42-9F711610C94D}" dt="2019-03-11T00:15:52.353" v="841" actId="26606"/>
          <ac:spMkLst>
            <pc:docMk/>
            <pc:sldMk cId="1404427131" sldId="515"/>
            <ac:spMk id="71" creationId="{32BC26D8-82FB-445E-AA49-62A77D7C1EE0}"/>
          </ac:spMkLst>
        </pc:spChg>
        <pc:spChg chg="add del">
          <ac:chgData name="DENNIS MINIUM" userId="c8c4a6be79238fb2" providerId="LiveId" clId="{B949DDFE-E339-4411-9E42-9F711610C94D}" dt="2019-03-11T00:15:52.353" v="841" actId="26606"/>
          <ac:spMkLst>
            <pc:docMk/>
            <pc:sldMk cId="1404427131" sldId="515"/>
            <ac:spMk id="73" creationId="{CB44330D-EA18-4254-AA95-EB49948539B8}"/>
          </ac:spMkLst>
        </pc:spChg>
        <pc:spChg chg="add del">
          <ac:chgData name="DENNIS MINIUM" userId="c8c4a6be79238fb2" providerId="LiveId" clId="{B949DDFE-E339-4411-9E42-9F711610C94D}" dt="2019-03-11T00:15:58.641" v="845" actId="26606"/>
          <ac:spMkLst>
            <pc:docMk/>
            <pc:sldMk cId="1404427131" sldId="515"/>
            <ac:spMk id="1028" creationId="{01D0AF59-99C3-4251-AB9A-C966C6AD4400}"/>
          </ac:spMkLst>
        </pc:spChg>
        <pc:spChg chg="add del">
          <ac:chgData name="DENNIS MINIUM" userId="c8c4a6be79238fb2" providerId="LiveId" clId="{B949DDFE-E339-4411-9E42-9F711610C94D}" dt="2019-03-11T00:15:58.641" v="845" actId="26606"/>
          <ac:spMkLst>
            <pc:docMk/>
            <pc:sldMk cId="1404427131" sldId="515"/>
            <ac:spMk id="1029" creationId="{1855405F-37A2-4869-9154-F8BE3BECE6C3}"/>
          </ac:spMkLst>
        </pc:spChg>
        <pc:spChg chg="add del">
          <ac:chgData name="DENNIS MINIUM" userId="c8c4a6be79238fb2" providerId="LiveId" clId="{B949DDFE-E339-4411-9E42-9F711610C94D}" dt="2019-03-11T00:16:01.442" v="849" actId="26606"/>
          <ac:spMkLst>
            <pc:docMk/>
            <pc:sldMk cId="1404427131" sldId="515"/>
            <ac:spMk id="1030" creationId="{01D0AF59-99C3-4251-AB9A-C966C6AD4400}"/>
          </ac:spMkLst>
        </pc:spChg>
        <pc:spChg chg="add del">
          <ac:chgData name="DENNIS MINIUM" userId="c8c4a6be79238fb2" providerId="LiveId" clId="{B949DDFE-E339-4411-9E42-9F711610C94D}" dt="2019-03-11T00:16:01.442" v="849" actId="26606"/>
          <ac:spMkLst>
            <pc:docMk/>
            <pc:sldMk cId="1404427131" sldId="515"/>
            <ac:spMk id="1031" creationId="{1855405F-37A2-4869-9154-F8BE3BECE6C3}"/>
          </ac:spMkLst>
        </pc:spChg>
        <pc:picChg chg="add del mod">
          <ac:chgData name="DENNIS MINIUM" userId="c8c4a6be79238fb2" providerId="LiveId" clId="{B949DDFE-E339-4411-9E42-9F711610C94D}" dt="2019-03-11T00:15:40.021" v="838" actId="478"/>
          <ac:picMkLst>
            <pc:docMk/>
            <pc:sldMk cId="1404427131" sldId="515"/>
            <ac:picMk id="2" creationId="{8E287F4B-5B62-4870-AE29-2E1B43E0840D}"/>
          </ac:picMkLst>
        </pc:picChg>
        <pc:picChg chg="add mod">
          <ac:chgData name="DENNIS MINIUM" userId="c8c4a6be79238fb2" providerId="LiveId" clId="{B949DDFE-E339-4411-9E42-9F711610C94D}" dt="2019-03-11T00:16:01.446" v="850" actId="26606"/>
          <ac:picMkLst>
            <pc:docMk/>
            <pc:sldMk cId="1404427131" sldId="515"/>
            <ac:picMk id="1026" creationId="{A331FD00-9F2F-4D88-88A2-6AC2E335B802}"/>
          </ac:picMkLst>
        </pc:picChg>
      </pc:sldChg>
      <pc:sldChg chg="add del">
        <pc:chgData name="DENNIS MINIUM" userId="c8c4a6be79238fb2" providerId="LiveId" clId="{B949DDFE-E339-4411-9E42-9F711610C94D}" dt="2019-03-11T16:08:30.056" v="853"/>
        <pc:sldMkLst>
          <pc:docMk/>
          <pc:sldMk cId="718066878" sldId="516"/>
        </pc:sldMkLst>
      </pc:sldChg>
      <pc:sldChg chg="addSp modSp add">
        <pc:chgData name="DENNIS MINIUM" userId="c8c4a6be79238fb2" providerId="LiveId" clId="{B949DDFE-E339-4411-9E42-9F711610C94D}" dt="2019-03-11T19:22:23.760" v="1595" actId="20577"/>
        <pc:sldMkLst>
          <pc:docMk/>
          <pc:sldMk cId="2386389884" sldId="516"/>
        </pc:sldMkLst>
        <pc:spChg chg="add mod">
          <ac:chgData name="DENNIS MINIUM" userId="c8c4a6be79238fb2" providerId="LiveId" clId="{B949DDFE-E339-4411-9E42-9F711610C94D}" dt="2019-03-11T16:08:57.563" v="885" actId="20577"/>
          <ac:spMkLst>
            <pc:docMk/>
            <pc:sldMk cId="2386389884" sldId="516"/>
            <ac:spMk id="2" creationId="{0C6A1C87-52F1-4908-8776-B2320F40FDEB}"/>
          </ac:spMkLst>
        </pc:spChg>
        <pc:spChg chg="add mod">
          <ac:chgData name="DENNIS MINIUM" userId="c8c4a6be79238fb2" providerId="LiveId" clId="{B949DDFE-E339-4411-9E42-9F711610C94D}" dt="2019-03-11T19:22:23.760" v="1595" actId="20577"/>
          <ac:spMkLst>
            <pc:docMk/>
            <pc:sldMk cId="2386389884" sldId="516"/>
            <ac:spMk id="3" creationId="{2DBDE2E8-542B-4161-8017-7B316419C0F4}"/>
          </ac:spMkLst>
        </pc:spChg>
      </pc:sldChg>
      <pc:sldChg chg="modSp add ord modAnim">
        <pc:chgData name="DENNIS MINIUM" userId="c8c4a6be79238fb2" providerId="LiveId" clId="{B949DDFE-E339-4411-9E42-9F711610C94D}" dt="2019-03-12T16:57:36.980" v="5029"/>
        <pc:sldMkLst>
          <pc:docMk/>
          <pc:sldMk cId="3146969884" sldId="517"/>
        </pc:sldMkLst>
        <pc:spChg chg="mod">
          <ac:chgData name="DENNIS MINIUM" userId="c8c4a6be79238fb2" providerId="LiveId" clId="{B949DDFE-E339-4411-9E42-9F711610C94D}" dt="2019-03-11T22:20:58.379" v="2926" actId="20577"/>
          <ac:spMkLst>
            <pc:docMk/>
            <pc:sldMk cId="3146969884" sldId="517"/>
            <ac:spMk id="2" creationId="{5516F4B9-40BF-4722-B671-72CD15F7CADF}"/>
          </ac:spMkLst>
        </pc:spChg>
        <pc:spChg chg="mod">
          <ac:chgData name="DENNIS MINIUM" userId="c8c4a6be79238fb2" providerId="LiveId" clId="{B949DDFE-E339-4411-9E42-9F711610C94D}" dt="2019-03-12T16:56:02.265" v="5023" actId="114"/>
          <ac:spMkLst>
            <pc:docMk/>
            <pc:sldMk cId="3146969884" sldId="517"/>
            <ac:spMk id="3" creationId="{F27A33C3-059A-4197-B51D-6F0E9227110C}"/>
          </ac:spMkLst>
        </pc:spChg>
      </pc:sldChg>
      <pc:sldChg chg="modSp add ord">
        <pc:chgData name="DENNIS MINIUM" userId="c8c4a6be79238fb2" providerId="LiveId" clId="{B949DDFE-E339-4411-9E42-9F711610C94D}" dt="2019-03-12T16:55:16.924" v="5005" actId="6549"/>
        <pc:sldMkLst>
          <pc:docMk/>
          <pc:sldMk cId="1523989213" sldId="518"/>
        </pc:sldMkLst>
        <pc:spChg chg="mod">
          <ac:chgData name="DENNIS MINIUM" userId="c8c4a6be79238fb2" providerId="LiveId" clId="{B949DDFE-E339-4411-9E42-9F711610C94D}" dt="2019-03-12T16:54:59.293" v="5004" actId="6549"/>
          <ac:spMkLst>
            <pc:docMk/>
            <pc:sldMk cId="1523989213" sldId="518"/>
            <ac:spMk id="2" creationId="{A2BAD4E5-F2A2-4C25-B555-F90A04E94C9C}"/>
          </ac:spMkLst>
        </pc:spChg>
        <pc:spChg chg="mod">
          <ac:chgData name="DENNIS MINIUM" userId="c8c4a6be79238fb2" providerId="LiveId" clId="{B949DDFE-E339-4411-9E42-9F711610C94D}" dt="2019-03-12T16:55:16.924" v="5005" actId="6549"/>
          <ac:spMkLst>
            <pc:docMk/>
            <pc:sldMk cId="1523989213" sldId="518"/>
            <ac:spMk id="3" creationId="{79D4F5EC-4F71-46F6-A580-EA5A405CC1CF}"/>
          </ac:spMkLst>
        </pc:spChg>
      </pc:sldChg>
      <pc:sldChg chg="addSp delSp modSp add ord">
        <pc:chgData name="DENNIS MINIUM" userId="c8c4a6be79238fb2" providerId="LiveId" clId="{B949DDFE-E339-4411-9E42-9F711610C94D}" dt="2019-03-12T02:37:50.545" v="4496"/>
        <pc:sldMkLst>
          <pc:docMk/>
          <pc:sldMk cId="3645438798" sldId="519"/>
        </pc:sldMkLst>
        <pc:spChg chg="mod">
          <ac:chgData name="DENNIS MINIUM" userId="c8c4a6be79238fb2" providerId="LiveId" clId="{B949DDFE-E339-4411-9E42-9F711610C94D}" dt="2019-03-11T22:07:43.749" v="2540" actId="20577"/>
          <ac:spMkLst>
            <pc:docMk/>
            <pc:sldMk cId="3645438798" sldId="519"/>
            <ac:spMk id="2" creationId="{FE34AD60-A572-40AE-A489-447EAA93F8DC}"/>
          </ac:spMkLst>
        </pc:spChg>
        <pc:spChg chg="mod">
          <ac:chgData name="DENNIS MINIUM" userId="c8c4a6be79238fb2" providerId="LiveId" clId="{B949DDFE-E339-4411-9E42-9F711610C94D}" dt="2019-03-12T02:22:27.506" v="4479" actId="27636"/>
          <ac:spMkLst>
            <pc:docMk/>
            <pc:sldMk cId="3645438798" sldId="519"/>
            <ac:spMk id="3" creationId="{73ED9B64-1AA9-488B-B379-38CA85B66EEC}"/>
          </ac:spMkLst>
        </pc:spChg>
        <pc:spChg chg="add del">
          <ac:chgData name="DENNIS MINIUM" userId="c8c4a6be79238fb2" providerId="LiveId" clId="{B949DDFE-E339-4411-9E42-9F711610C94D}" dt="2019-03-12T02:37:50.545" v="4496"/>
          <ac:spMkLst>
            <pc:docMk/>
            <pc:sldMk cId="3645438798" sldId="519"/>
            <ac:spMk id="4" creationId="{223DC9D0-DF0F-4647-8131-ED2E07D79D1A}"/>
          </ac:spMkLst>
        </pc:spChg>
      </pc:sldChg>
      <pc:sldChg chg="modSp add">
        <pc:chgData name="DENNIS MINIUM" userId="c8c4a6be79238fb2" providerId="LiveId" clId="{B949DDFE-E339-4411-9E42-9F711610C94D}" dt="2019-03-12T17:03:56.024" v="5267" actId="6549"/>
        <pc:sldMkLst>
          <pc:docMk/>
          <pc:sldMk cId="185909835" sldId="520"/>
        </pc:sldMkLst>
        <pc:spChg chg="mod">
          <ac:chgData name="DENNIS MINIUM" userId="c8c4a6be79238fb2" providerId="LiveId" clId="{B949DDFE-E339-4411-9E42-9F711610C94D}" dt="2019-03-12T17:03:56.024" v="5267" actId="6549"/>
          <ac:spMkLst>
            <pc:docMk/>
            <pc:sldMk cId="185909835" sldId="520"/>
            <ac:spMk id="2" creationId="{EA7C565D-157D-430B-AF4D-DD371962A9DB}"/>
          </ac:spMkLst>
        </pc:spChg>
        <pc:spChg chg="mod">
          <ac:chgData name="DENNIS MINIUM" userId="c8c4a6be79238fb2" providerId="LiveId" clId="{B949DDFE-E339-4411-9E42-9F711610C94D}" dt="2019-03-12T17:03:32.981" v="5251" actId="20577"/>
          <ac:spMkLst>
            <pc:docMk/>
            <pc:sldMk cId="185909835" sldId="520"/>
            <ac:spMk id="3" creationId="{CC2ECD6E-74ED-4BC8-8C41-21FD739615F7}"/>
          </ac:spMkLst>
        </pc:spChg>
      </pc:sldChg>
      <pc:sldChg chg="modSp add del">
        <pc:chgData name="DENNIS MINIUM" userId="c8c4a6be79238fb2" providerId="LiveId" clId="{B949DDFE-E339-4411-9E42-9F711610C94D}" dt="2019-03-12T16:58:23.778" v="5030" actId="2696"/>
        <pc:sldMkLst>
          <pc:docMk/>
          <pc:sldMk cId="2825799201" sldId="520"/>
        </pc:sldMkLst>
        <pc:spChg chg="mod">
          <ac:chgData name="DENNIS MINIUM" userId="c8c4a6be79238fb2" providerId="LiveId" clId="{B949DDFE-E339-4411-9E42-9F711610C94D}" dt="2019-03-11T22:24:14.303" v="3320" actId="20577"/>
          <ac:spMkLst>
            <pc:docMk/>
            <pc:sldMk cId="2825799201" sldId="520"/>
            <ac:spMk id="2" creationId="{EA7C565D-157D-430B-AF4D-DD371962A9DB}"/>
          </ac:spMkLst>
        </pc:spChg>
        <pc:spChg chg="mod">
          <ac:chgData name="DENNIS MINIUM" userId="c8c4a6be79238fb2" providerId="LiveId" clId="{B949DDFE-E339-4411-9E42-9F711610C94D}" dt="2019-03-11T22:36:27.047" v="3360" actId="20577"/>
          <ac:spMkLst>
            <pc:docMk/>
            <pc:sldMk cId="2825799201" sldId="520"/>
            <ac:spMk id="3" creationId="{CC2ECD6E-74ED-4BC8-8C41-21FD739615F7}"/>
          </ac:spMkLst>
        </pc:spChg>
      </pc:sldChg>
      <pc:sldChg chg="modSp add">
        <pc:chgData name="DENNIS MINIUM" userId="c8c4a6be79238fb2" providerId="LiveId" clId="{B949DDFE-E339-4411-9E42-9F711610C94D}" dt="2019-03-12T02:08:51.608" v="3438" actId="108"/>
        <pc:sldMkLst>
          <pc:docMk/>
          <pc:sldMk cId="423476599" sldId="521"/>
        </pc:sldMkLst>
        <pc:spChg chg="mod">
          <ac:chgData name="DENNIS MINIUM" userId="c8c4a6be79238fb2" providerId="LiveId" clId="{B949DDFE-E339-4411-9E42-9F711610C94D}" dt="2019-03-12T02:08:51.608" v="3438" actId="108"/>
          <ac:spMkLst>
            <pc:docMk/>
            <pc:sldMk cId="423476599" sldId="521"/>
            <ac:spMk id="3" creationId="{73ED9B64-1AA9-488B-B379-38CA85B66EEC}"/>
          </ac:spMkLst>
        </pc:spChg>
      </pc:sldChg>
      <pc:sldChg chg="add del">
        <pc:chgData name="DENNIS MINIUM" userId="c8c4a6be79238fb2" providerId="LiveId" clId="{B949DDFE-E339-4411-9E42-9F711610C94D}" dt="2019-03-12T19:43:42.626" v="6651" actId="2696"/>
        <pc:sldMkLst>
          <pc:docMk/>
          <pc:sldMk cId="748250254" sldId="522"/>
        </pc:sldMkLst>
      </pc:sldChg>
      <pc:sldChg chg="modSp add">
        <pc:chgData name="DENNIS MINIUM" userId="c8c4a6be79238fb2" providerId="LiveId" clId="{B949DDFE-E339-4411-9E42-9F711610C94D}" dt="2019-03-12T02:16:47.455" v="4121" actId="20577"/>
        <pc:sldMkLst>
          <pc:docMk/>
          <pc:sldMk cId="3620586997" sldId="523"/>
        </pc:sldMkLst>
        <pc:spChg chg="mod">
          <ac:chgData name="DENNIS MINIUM" userId="c8c4a6be79238fb2" providerId="LiveId" clId="{B949DDFE-E339-4411-9E42-9F711610C94D}" dt="2019-03-12T02:16:47.455" v="4121" actId="20577"/>
          <ac:spMkLst>
            <pc:docMk/>
            <pc:sldMk cId="3620586997" sldId="523"/>
            <ac:spMk id="2" creationId="{B29BDD04-471A-4945-8AE6-C1EC3A96A21B}"/>
          </ac:spMkLst>
        </pc:spChg>
      </pc:sldChg>
      <pc:sldChg chg="modSp add del">
        <pc:chgData name="DENNIS MINIUM" userId="c8c4a6be79238fb2" providerId="LiveId" clId="{B949DDFE-E339-4411-9E42-9F711610C94D}" dt="2019-03-12T19:43:42.617" v="6650" actId="2696"/>
        <pc:sldMkLst>
          <pc:docMk/>
          <pc:sldMk cId="3720890938" sldId="524"/>
        </pc:sldMkLst>
        <pc:spChg chg="mod">
          <ac:chgData name="DENNIS MINIUM" userId="c8c4a6be79238fb2" providerId="LiveId" clId="{B949DDFE-E339-4411-9E42-9F711610C94D}" dt="2019-03-12T02:37:00.531" v="4493" actId="20577"/>
          <ac:spMkLst>
            <pc:docMk/>
            <pc:sldMk cId="3720890938" sldId="524"/>
            <ac:spMk id="2" creationId="{003BDEDA-A72A-4A0C-BF8A-BDEEB553A4D3}"/>
          </ac:spMkLst>
        </pc:spChg>
      </pc:sldChg>
      <pc:sldChg chg="modSp add ord">
        <pc:chgData name="DENNIS MINIUM" userId="c8c4a6be79238fb2" providerId="LiveId" clId="{B949DDFE-E339-4411-9E42-9F711610C94D}" dt="2019-03-12T02:17:16.769" v="4151"/>
        <pc:sldMkLst>
          <pc:docMk/>
          <pc:sldMk cId="2750204259" sldId="525"/>
        </pc:sldMkLst>
        <pc:spChg chg="mod">
          <ac:chgData name="DENNIS MINIUM" userId="c8c4a6be79238fb2" providerId="LiveId" clId="{B949DDFE-E339-4411-9E42-9F711610C94D}" dt="2019-03-12T02:17:12.911" v="4150" actId="20577"/>
          <ac:spMkLst>
            <pc:docMk/>
            <pc:sldMk cId="2750204259" sldId="525"/>
            <ac:spMk id="2" creationId="{CEE83519-A881-440F-8988-CC2A8A52F6C9}"/>
          </ac:spMkLst>
        </pc:spChg>
      </pc:sldChg>
      <pc:sldChg chg="add del">
        <pc:chgData name="DENNIS MINIUM" userId="c8c4a6be79238fb2" providerId="LiveId" clId="{B949DDFE-E339-4411-9E42-9F711610C94D}" dt="2019-03-12T19:13:34.686" v="6237" actId="2696"/>
        <pc:sldMkLst>
          <pc:docMk/>
          <pc:sldMk cId="1694134380" sldId="526"/>
        </pc:sldMkLst>
      </pc:sldChg>
      <pc:sldChg chg="addSp delSp modSp add">
        <pc:chgData name="DENNIS MINIUM" userId="c8c4a6be79238fb2" providerId="LiveId" clId="{B949DDFE-E339-4411-9E42-9F711610C94D}" dt="2019-03-12T21:56:10.312" v="6963" actId="20577"/>
        <pc:sldMkLst>
          <pc:docMk/>
          <pc:sldMk cId="2040205517" sldId="527"/>
        </pc:sldMkLst>
        <pc:spChg chg="del">
          <ac:chgData name="DENNIS MINIUM" userId="c8c4a6be79238fb2" providerId="LiveId" clId="{B949DDFE-E339-4411-9E42-9F711610C94D}" dt="2019-03-12T17:04:29.810" v="5269"/>
          <ac:spMkLst>
            <pc:docMk/>
            <pc:sldMk cId="2040205517" sldId="527"/>
            <ac:spMk id="2" creationId="{A6EFBCA8-3A76-4AFF-B828-9C7229A272FF}"/>
          </ac:spMkLst>
        </pc:spChg>
        <pc:spChg chg="del">
          <ac:chgData name="DENNIS MINIUM" userId="c8c4a6be79238fb2" providerId="LiveId" clId="{B949DDFE-E339-4411-9E42-9F711610C94D}" dt="2019-03-12T17:04:29.810" v="5269"/>
          <ac:spMkLst>
            <pc:docMk/>
            <pc:sldMk cId="2040205517" sldId="527"/>
            <ac:spMk id="3" creationId="{35F66832-62CE-4A8A-B4D6-B2AF0ACC12FF}"/>
          </ac:spMkLst>
        </pc:spChg>
        <pc:spChg chg="add mod">
          <ac:chgData name="DENNIS MINIUM" userId="c8c4a6be79238fb2" providerId="LiveId" clId="{B949DDFE-E339-4411-9E42-9F711610C94D}" dt="2019-03-12T17:04:40.656" v="5315" actId="20577"/>
          <ac:spMkLst>
            <pc:docMk/>
            <pc:sldMk cId="2040205517" sldId="527"/>
            <ac:spMk id="4" creationId="{91890B6E-40B7-4C64-BB25-28D9C65D534D}"/>
          </ac:spMkLst>
        </pc:spChg>
        <pc:spChg chg="add mod">
          <ac:chgData name="DENNIS MINIUM" userId="c8c4a6be79238fb2" providerId="LiveId" clId="{B949DDFE-E339-4411-9E42-9F711610C94D}" dt="2019-03-12T21:56:10.312" v="6963" actId="20577"/>
          <ac:spMkLst>
            <pc:docMk/>
            <pc:sldMk cId="2040205517" sldId="527"/>
            <ac:spMk id="5" creationId="{ABDEBB08-9C13-48A0-913F-B765E6E3FC47}"/>
          </ac:spMkLst>
        </pc:spChg>
      </pc:sldChg>
      <pc:sldChg chg="addSp delSp modSp add ord modAnim">
        <pc:chgData name="DENNIS MINIUM" userId="c8c4a6be79238fb2" providerId="LiveId" clId="{B949DDFE-E339-4411-9E42-9F711610C94D}" dt="2019-03-12T19:12:30.506" v="6166"/>
        <pc:sldMkLst>
          <pc:docMk/>
          <pc:sldMk cId="142463883" sldId="528"/>
        </pc:sldMkLst>
        <pc:spChg chg="mod">
          <ac:chgData name="DENNIS MINIUM" userId="c8c4a6be79238fb2" providerId="LiveId" clId="{B949DDFE-E339-4411-9E42-9F711610C94D}" dt="2019-03-12T19:00:48.491" v="5964" actId="20577"/>
          <ac:spMkLst>
            <pc:docMk/>
            <pc:sldMk cId="142463883" sldId="528"/>
            <ac:spMk id="2" creationId="{BB43C73C-6E7C-4962-98D3-74B24E95357A}"/>
          </ac:spMkLst>
        </pc:spChg>
        <pc:spChg chg="del">
          <ac:chgData name="DENNIS MINIUM" userId="c8c4a6be79238fb2" providerId="LiveId" clId="{B949DDFE-E339-4411-9E42-9F711610C94D}" dt="2019-03-12T19:01:27.579" v="5965"/>
          <ac:spMkLst>
            <pc:docMk/>
            <pc:sldMk cId="142463883" sldId="528"/>
            <ac:spMk id="3" creationId="{C8C91F62-2997-4D94-AF94-22F4B756AEBB}"/>
          </ac:spMkLst>
        </pc:spChg>
        <pc:spChg chg="add mod">
          <ac:chgData name="DENNIS MINIUM" userId="c8c4a6be79238fb2" providerId="LiveId" clId="{B949DDFE-E339-4411-9E42-9F711610C94D}" dt="2019-03-12T19:04:37.185" v="6052" actId="13822"/>
          <ac:spMkLst>
            <pc:docMk/>
            <pc:sldMk cId="142463883" sldId="528"/>
            <ac:spMk id="4" creationId="{7DDA77A4-BFAA-4DBE-AF38-0ECE2A896C6B}"/>
          </ac:spMkLst>
        </pc:spChg>
        <pc:spChg chg="add mod">
          <ac:chgData name="DENNIS MINIUM" userId="c8c4a6be79238fb2" providerId="LiveId" clId="{B949DDFE-E339-4411-9E42-9F711610C94D}" dt="2019-03-12T19:09:20.241" v="6123" actId="1076"/>
          <ac:spMkLst>
            <pc:docMk/>
            <pc:sldMk cId="142463883" sldId="528"/>
            <ac:spMk id="5" creationId="{17E166AB-87A8-401E-B593-0F1ED6690ECA}"/>
          </ac:spMkLst>
        </pc:spChg>
        <pc:spChg chg="add mod">
          <ac:chgData name="DENNIS MINIUM" userId="c8c4a6be79238fb2" providerId="LiveId" clId="{B949DDFE-E339-4411-9E42-9F711610C94D}" dt="2019-03-12T19:09:20.241" v="6123" actId="1076"/>
          <ac:spMkLst>
            <pc:docMk/>
            <pc:sldMk cId="142463883" sldId="528"/>
            <ac:spMk id="6" creationId="{E7D0D7D3-90DC-45EF-B3B9-43F27A4162AE}"/>
          </ac:spMkLst>
        </pc:spChg>
        <pc:spChg chg="add mod">
          <ac:chgData name="DENNIS MINIUM" userId="c8c4a6be79238fb2" providerId="LiveId" clId="{B949DDFE-E339-4411-9E42-9F711610C94D}" dt="2019-03-12T19:02:57.173" v="5991" actId="1076"/>
          <ac:spMkLst>
            <pc:docMk/>
            <pc:sldMk cId="142463883" sldId="528"/>
            <ac:spMk id="7" creationId="{31BFB999-882D-49D7-A9C5-0EDCB4B37AD5}"/>
          </ac:spMkLst>
        </pc:spChg>
        <pc:spChg chg="add mod ord">
          <ac:chgData name="DENNIS MINIUM" userId="c8c4a6be79238fb2" providerId="LiveId" clId="{B949DDFE-E339-4411-9E42-9F711610C94D}" dt="2019-03-12T19:11:34.245" v="6164" actId="166"/>
          <ac:spMkLst>
            <pc:docMk/>
            <pc:sldMk cId="142463883" sldId="528"/>
            <ac:spMk id="8" creationId="{DB41ED21-A2C4-42D1-AAC9-0830A82AEA81}"/>
          </ac:spMkLst>
        </pc:spChg>
        <pc:spChg chg="add mod ord">
          <ac:chgData name="DENNIS MINIUM" userId="c8c4a6be79238fb2" providerId="LiveId" clId="{B949DDFE-E339-4411-9E42-9F711610C94D}" dt="2019-03-12T19:09:20.241" v="6123" actId="1076"/>
          <ac:spMkLst>
            <pc:docMk/>
            <pc:sldMk cId="142463883" sldId="528"/>
            <ac:spMk id="9" creationId="{8EC3AB4A-ED93-484E-89C9-1E5BB7B4C31D}"/>
          </ac:spMkLst>
        </pc:spChg>
        <pc:spChg chg="add mod ord">
          <ac:chgData name="DENNIS MINIUM" userId="c8c4a6be79238fb2" providerId="LiveId" clId="{B949DDFE-E339-4411-9E42-9F711610C94D}" dt="2019-03-12T19:09:20.241" v="6123" actId="1076"/>
          <ac:spMkLst>
            <pc:docMk/>
            <pc:sldMk cId="142463883" sldId="528"/>
            <ac:spMk id="10" creationId="{FDBA4568-75D8-41F0-A0C4-A69035E70AE1}"/>
          </ac:spMkLst>
        </pc:spChg>
        <pc:spChg chg="add mod">
          <ac:chgData name="DENNIS MINIUM" userId="c8c4a6be79238fb2" providerId="LiveId" clId="{B949DDFE-E339-4411-9E42-9F711610C94D}" dt="2019-03-12T19:03:43.705" v="6027" actId="20577"/>
          <ac:spMkLst>
            <pc:docMk/>
            <pc:sldMk cId="142463883" sldId="528"/>
            <ac:spMk id="11" creationId="{091B7054-4E16-4666-AD75-2C65455F2F5B}"/>
          </ac:spMkLst>
        </pc:spChg>
        <pc:spChg chg="add mod ord">
          <ac:chgData name="DENNIS MINIUM" userId="c8c4a6be79238fb2" providerId="LiveId" clId="{B949DDFE-E339-4411-9E42-9F711610C94D}" dt="2019-03-12T19:09:58.309" v="6140" actId="20577"/>
          <ac:spMkLst>
            <pc:docMk/>
            <pc:sldMk cId="142463883" sldId="528"/>
            <ac:spMk id="12" creationId="{B2628206-FABA-415B-9A59-DCE17559CDD4}"/>
          </ac:spMkLst>
        </pc:spChg>
        <pc:spChg chg="add mod ord">
          <ac:chgData name="DENNIS MINIUM" userId="c8c4a6be79238fb2" providerId="LiveId" clId="{B949DDFE-E339-4411-9E42-9F711610C94D}" dt="2019-03-12T19:10:02.829" v="6145" actId="20577"/>
          <ac:spMkLst>
            <pc:docMk/>
            <pc:sldMk cId="142463883" sldId="528"/>
            <ac:spMk id="13" creationId="{7DEE9A65-0D24-4684-9D0D-F570A2A78F56}"/>
          </ac:spMkLst>
        </pc:spChg>
        <pc:spChg chg="add del mod ord">
          <ac:chgData name="DENNIS MINIUM" userId="c8c4a6be79238fb2" providerId="LiveId" clId="{B949DDFE-E339-4411-9E42-9F711610C94D}" dt="2019-03-12T19:08:54.983" v="6117" actId="478"/>
          <ac:spMkLst>
            <pc:docMk/>
            <pc:sldMk cId="142463883" sldId="528"/>
            <ac:spMk id="14" creationId="{2A656D58-C037-40EB-A99F-DCC65FA81BC2}"/>
          </ac:spMkLst>
        </pc:spChg>
        <pc:spChg chg="add mod">
          <ac:chgData name="DENNIS MINIUM" userId="c8c4a6be79238fb2" providerId="LiveId" clId="{B949DDFE-E339-4411-9E42-9F711610C94D}" dt="2019-03-12T19:05:24.303" v="6070" actId="1076"/>
          <ac:spMkLst>
            <pc:docMk/>
            <pc:sldMk cId="142463883" sldId="528"/>
            <ac:spMk id="15" creationId="{7D9EA7A5-13D3-4653-B003-90CB966EE601}"/>
          </ac:spMkLst>
        </pc:spChg>
        <pc:spChg chg="add mod">
          <ac:chgData name="DENNIS MINIUM" userId="c8c4a6be79238fb2" providerId="LiveId" clId="{B949DDFE-E339-4411-9E42-9F711610C94D}" dt="2019-03-12T19:10:05.589" v="6150" actId="20577"/>
          <ac:spMkLst>
            <pc:docMk/>
            <pc:sldMk cId="142463883" sldId="528"/>
            <ac:spMk id="48" creationId="{D097B129-6EA7-4F83-BC99-51E3B3848E69}"/>
          </ac:spMkLst>
        </pc:spChg>
        <pc:spChg chg="add mod ord">
          <ac:chgData name="DENNIS MINIUM" userId="c8c4a6be79238fb2" providerId="LiveId" clId="{B949DDFE-E339-4411-9E42-9F711610C94D}" dt="2019-03-12T19:10:43.223" v="6160" actId="166"/>
          <ac:spMkLst>
            <pc:docMk/>
            <pc:sldMk cId="142463883" sldId="528"/>
            <ac:spMk id="49" creationId="{893A1BF0-876B-4F44-94F8-D753C4EF6DC3}"/>
          </ac:spMkLst>
        </pc:spChg>
        <pc:cxnChg chg="add mod">
          <ac:chgData name="DENNIS MINIUM" userId="c8c4a6be79238fb2" providerId="LiveId" clId="{B949DDFE-E339-4411-9E42-9F711610C94D}" dt="2019-03-12T19:06:03.924" v="6074" actId="208"/>
          <ac:cxnSpMkLst>
            <pc:docMk/>
            <pc:sldMk cId="142463883" sldId="528"/>
            <ac:cxnSpMk id="17" creationId="{CDD6B030-9F00-41B3-8D84-761533EF055C}"/>
          </ac:cxnSpMkLst>
        </pc:cxnChg>
        <pc:cxnChg chg="add mod">
          <ac:chgData name="DENNIS MINIUM" userId="c8c4a6be79238fb2" providerId="LiveId" clId="{B949DDFE-E339-4411-9E42-9F711610C94D}" dt="2019-03-12T19:09:20.241" v="6123" actId="1076"/>
          <ac:cxnSpMkLst>
            <pc:docMk/>
            <pc:sldMk cId="142463883" sldId="528"/>
            <ac:cxnSpMk id="18" creationId="{E765E346-076B-4BDD-AB56-9DD327EFFE2D}"/>
          </ac:cxnSpMkLst>
        </pc:cxnChg>
        <pc:cxnChg chg="add mod">
          <ac:chgData name="DENNIS MINIUM" userId="c8c4a6be79238fb2" providerId="LiveId" clId="{B949DDFE-E339-4411-9E42-9F711610C94D}" dt="2019-03-12T19:09:20.241" v="6123" actId="1076"/>
          <ac:cxnSpMkLst>
            <pc:docMk/>
            <pc:sldMk cId="142463883" sldId="528"/>
            <ac:cxnSpMk id="19" creationId="{088D24EF-5B14-40C8-B886-B91E55823C6D}"/>
          </ac:cxnSpMkLst>
        </pc:cxnChg>
        <pc:cxnChg chg="add mod">
          <ac:chgData name="DENNIS MINIUM" userId="c8c4a6be79238fb2" providerId="LiveId" clId="{B949DDFE-E339-4411-9E42-9F711610C94D}" dt="2019-03-12T19:09:26.926" v="6124" actId="1076"/>
          <ac:cxnSpMkLst>
            <pc:docMk/>
            <pc:sldMk cId="142463883" sldId="528"/>
            <ac:cxnSpMk id="24" creationId="{8F0BD7B1-2AF5-4015-8570-0EA2BE528C4B}"/>
          </ac:cxnSpMkLst>
        </pc:cxnChg>
        <pc:cxnChg chg="add mod">
          <ac:chgData name="DENNIS MINIUM" userId="c8c4a6be79238fb2" providerId="LiveId" clId="{B949DDFE-E339-4411-9E42-9F711610C94D}" dt="2019-03-12T19:10:20.960" v="6158" actId="14100"/>
          <ac:cxnSpMkLst>
            <pc:docMk/>
            <pc:sldMk cId="142463883" sldId="528"/>
            <ac:cxnSpMk id="27" creationId="{90A7A954-8A09-4E08-824D-707E8EB0B344}"/>
          </ac:cxnSpMkLst>
        </pc:cxnChg>
        <pc:cxnChg chg="add mod">
          <ac:chgData name="DENNIS MINIUM" userId="c8c4a6be79238fb2" providerId="LiveId" clId="{B949DDFE-E339-4411-9E42-9F711610C94D}" dt="2019-03-12T19:10:16.224" v="6157" actId="14100"/>
          <ac:cxnSpMkLst>
            <pc:docMk/>
            <pc:sldMk cId="142463883" sldId="528"/>
            <ac:cxnSpMk id="29" creationId="{A1B9B7B4-3911-4E1E-B3FD-726CA0375106}"/>
          </ac:cxnSpMkLst>
        </pc:cxnChg>
        <pc:cxnChg chg="add mod">
          <ac:chgData name="DENNIS MINIUM" userId="c8c4a6be79238fb2" providerId="LiveId" clId="{B949DDFE-E339-4411-9E42-9F711610C94D}" dt="2019-03-12T19:10:13.382" v="6156" actId="14100"/>
          <ac:cxnSpMkLst>
            <pc:docMk/>
            <pc:sldMk cId="142463883" sldId="528"/>
            <ac:cxnSpMk id="32" creationId="{9AC681AB-6E74-4F4E-B181-EB51DD810A77}"/>
          </ac:cxnSpMkLst>
        </pc:cxnChg>
        <pc:cxnChg chg="add mod">
          <ac:chgData name="DENNIS MINIUM" userId="c8c4a6be79238fb2" providerId="LiveId" clId="{B949DDFE-E339-4411-9E42-9F711610C94D}" dt="2019-03-12T19:07:52.412" v="6110" actId="14100"/>
          <ac:cxnSpMkLst>
            <pc:docMk/>
            <pc:sldMk cId="142463883" sldId="528"/>
            <ac:cxnSpMk id="35" creationId="{DEDBF870-9AF8-4806-A36E-C3BB44D59988}"/>
          </ac:cxnSpMkLst>
        </pc:cxnChg>
        <pc:cxnChg chg="add del mod">
          <ac:chgData name="DENNIS MINIUM" userId="c8c4a6be79238fb2" providerId="LiveId" clId="{B949DDFE-E339-4411-9E42-9F711610C94D}" dt="2019-03-12T19:12:12.424" v="6165" actId="478"/>
          <ac:cxnSpMkLst>
            <pc:docMk/>
            <pc:sldMk cId="142463883" sldId="528"/>
            <ac:cxnSpMk id="36" creationId="{C57CF9FD-B3FB-4FB6-B001-BAF1079FFA03}"/>
          </ac:cxnSpMkLst>
        </pc:cxnChg>
        <pc:cxnChg chg="add mod ord">
          <ac:chgData name="DENNIS MINIUM" userId="c8c4a6be79238fb2" providerId="LiveId" clId="{B949DDFE-E339-4411-9E42-9F711610C94D}" dt="2019-03-12T19:10:36.723" v="6159" actId="166"/>
          <ac:cxnSpMkLst>
            <pc:docMk/>
            <pc:sldMk cId="142463883" sldId="528"/>
            <ac:cxnSpMk id="37" creationId="{C4EC8F0F-CB02-4303-9602-CCC0DAD16DC0}"/>
          </ac:cxnSpMkLst>
        </pc:cxnChg>
        <pc:cxnChg chg="add mod">
          <ac:chgData name="DENNIS MINIUM" userId="c8c4a6be79238fb2" providerId="LiveId" clId="{B949DDFE-E339-4411-9E42-9F711610C94D}" dt="2019-03-12T19:07:26.361" v="6102" actId="14100"/>
          <ac:cxnSpMkLst>
            <pc:docMk/>
            <pc:sldMk cId="142463883" sldId="528"/>
            <ac:cxnSpMk id="38" creationId="{04407C2C-5BD8-4148-94D8-17C9B75C6891}"/>
          </ac:cxnSpMkLst>
        </pc:cxnChg>
      </pc:sldChg>
      <pc:sldChg chg="modSp add">
        <pc:chgData name="DENNIS MINIUM" userId="c8c4a6be79238fb2" providerId="LiveId" clId="{B949DDFE-E339-4411-9E42-9F711610C94D}" dt="2019-03-12T19:13:27.748" v="6236" actId="114"/>
        <pc:sldMkLst>
          <pc:docMk/>
          <pc:sldMk cId="3716765801" sldId="529"/>
        </pc:sldMkLst>
        <pc:spChg chg="mod">
          <ac:chgData name="DENNIS MINIUM" userId="c8c4a6be79238fb2" providerId="LiveId" clId="{B949DDFE-E339-4411-9E42-9F711610C94D}" dt="2019-03-12T19:13:09.732" v="6211" actId="20577"/>
          <ac:spMkLst>
            <pc:docMk/>
            <pc:sldMk cId="3716765801" sldId="529"/>
            <ac:spMk id="2" creationId="{EA7C565D-157D-430B-AF4D-DD371962A9DB}"/>
          </ac:spMkLst>
        </pc:spChg>
        <pc:spChg chg="mod">
          <ac:chgData name="DENNIS MINIUM" userId="c8c4a6be79238fb2" providerId="LiveId" clId="{B949DDFE-E339-4411-9E42-9F711610C94D}" dt="2019-03-12T19:13:27.748" v="6236" actId="114"/>
          <ac:spMkLst>
            <pc:docMk/>
            <pc:sldMk cId="3716765801" sldId="529"/>
            <ac:spMk id="3" creationId="{CC2ECD6E-74ED-4BC8-8C41-21FD739615F7}"/>
          </ac:spMkLst>
        </pc:spChg>
      </pc:sldChg>
      <pc:sldChg chg="modSp add">
        <pc:chgData name="DENNIS MINIUM" userId="c8c4a6be79238fb2" providerId="LiveId" clId="{B949DDFE-E339-4411-9E42-9F711610C94D}" dt="2019-03-12T19:43:54.253" v="6686" actId="20577"/>
        <pc:sldMkLst>
          <pc:docMk/>
          <pc:sldMk cId="2658764800" sldId="530"/>
        </pc:sldMkLst>
        <pc:spChg chg="mod">
          <ac:chgData name="DENNIS MINIUM" userId="c8c4a6be79238fb2" providerId="LiveId" clId="{B949DDFE-E339-4411-9E42-9F711610C94D}" dt="2019-03-12T19:43:54.253" v="6686" actId="20577"/>
          <ac:spMkLst>
            <pc:docMk/>
            <pc:sldMk cId="2658764800" sldId="530"/>
            <ac:spMk id="2" creationId="{13D64708-8431-4517-BEF0-E47F3D446E24}"/>
          </ac:spMkLst>
        </pc:spChg>
      </pc:sldChg>
      <pc:sldChg chg="modSp add">
        <pc:chgData name="DENNIS MINIUM" userId="c8c4a6be79238fb2" providerId="LiveId" clId="{B949DDFE-E339-4411-9E42-9F711610C94D}" dt="2019-03-12T19:18:35.104" v="6649" actId="20577"/>
        <pc:sldMkLst>
          <pc:docMk/>
          <pc:sldMk cId="2269489930" sldId="531"/>
        </pc:sldMkLst>
        <pc:spChg chg="mod">
          <ac:chgData name="DENNIS MINIUM" userId="c8c4a6be79238fb2" providerId="LiveId" clId="{B949DDFE-E339-4411-9E42-9F711610C94D}" dt="2019-03-12T19:14:30.470" v="6258" actId="20577"/>
          <ac:spMkLst>
            <pc:docMk/>
            <pc:sldMk cId="2269489930" sldId="531"/>
            <ac:spMk id="2" creationId="{EA7C565D-157D-430B-AF4D-DD371962A9DB}"/>
          </ac:spMkLst>
        </pc:spChg>
        <pc:spChg chg="mod">
          <ac:chgData name="DENNIS MINIUM" userId="c8c4a6be79238fb2" providerId="LiveId" clId="{B949DDFE-E339-4411-9E42-9F711610C94D}" dt="2019-03-12T19:18:35.104" v="6649" actId="20577"/>
          <ac:spMkLst>
            <pc:docMk/>
            <pc:sldMk cId="2269489930" sldId="531"/>
            <ac:spMk id="3" creationId="{CC2ECD6E-74ED-4BC8-8C41-21FD739615F7}"/>
          </ac:spMkLst>
        </pc:spChg>
      </pc:sldChg>
      <pc:sldChg chg="modSp add del">
        <pc:chgData name="DENNIS MINIUM" userId="c8c4a6be79238fb2" providerId="LiveId" clId="{B949DDFE-E339-4411-9E42-9F711610C94D}" dt="2019-03-12T19:50:10.916" v="6725" actId="2696"/>
        <pc:sldMkLst>
          <pc:docMk/>
          <pc:sldMk cId="2061572779" sldId="532"/>
        </pc:sldMkLst>
        <pc:spChg chg="mod">
          <ac:chgData name="DENNIS MINIUM" userId="c8c4a6be79238fb2" providerId="LiveId" clId="{B949DDFE-E339-4411-9E42-9F711610C94D}" dt="2019-03-12T19:48:40.140" v="6724" actId="20577"/>
          <ac:spMkLst>
            <pc:docMk/>
            <pc:sldMk cId="2061572779" sldId="532"/>
            <ac:spMk id="2" creationId="{71E62314-FCAE-4440-AE5B-5DE9C870C142}"/>
          </ac:spMkLst>
        </pc:spChg>
      </pc:sldChg>
      <pc:sldChg chg="addSp delSp modSp add">
        <pc:chgData name="DENNIS MINIUM" userId="c8c4a6be79238fb2" providerId="LiveId" clId="{B949DDFE-E339-4411-9E42-9F711610C94D}" dt="2019-03-12T21:51:17.901" v="6805" actId="1076"/>
        <pc:sldMkLst>
          <pc:docMk/>
          <pc:sldMk cId="4002044988" sldId="532"/>
        </pc:sldMkLst>
        <pc:spChg chg="mod">
          <ac:chgData name="DENNIS MINIUM" userId="c8c4a6be79238fb2" providerId="LiveId" clId="{B949DDFE-E339-4411-9E42-9F711610C94D}" dt="2019-03-12T21:49:47.402" v="6748" actId="20577"/>
          <ac:spMkLst>
            <pc:docMk/>
            <pc:sldMk cId="4002044988" sldId="532"/>
            <ac:spMk id="2" creationId="{5468158A-5393-4848-87F0-D9FC83898826}"/>
          </ac:spMkLst>
        </pc:spChg>
        <pc:spChg chg="del mod">
          <ac:chgData name="DENNIS MINIUM" userId="c8c4a6be79238fb2" providerId="LiveId" clId="{B949DDFE-E339-4411-9E42-9F711610C94D}" dt="2019-03-12T21:50:01.663" v="6766"/>
          <ac:spMkLst>
            <pc:docMk/>
            <pc:sldMk cId="4002044988" sldId="532"/>
            <ac:spMk id="3" creationId="{B486CCDD-0AC9-49C3-A2C5-6EFA96219F0A}"/>
          </ac:spMkLst>
        </pc:spChg>
        <pc:spChg chg="add mod">
          <ac:chgData name="DENNIS MINIUM" userId="c8c4a6be79238fb2" providerId="LiveId" clId="{B949DDFE-E339-4411-9E42-9F711610C94D}" dt="2019-03-12T21:51:12.818" v="6804" actId="14861"/>
          <ac:spMkLst>
            <pc:docMk/>
            <pc:sldMk cId="4002044988" sldId="532"/>
            <ac:spMk id="5" creationId="{772ED9EA-1CA2-4345-9BAF-77E68BEF857D}"/>
          </ac:spMkLst>
        </pc:spChg>
        <pc:picChg chg="add mod">
          <ac:chgData name="DENNIS MINIUM" userId="c8c4a6be79238fb2" providerId="LiveId" clId="{B949DDFE-E339-4411-9E42-9F711610C94D}" dt="2019-03-12T21:51:17.901" v="6805" actId="1076"/>
          <ac:picMkLst>
            <pc:docMk/>
            <pc:sldMk cId="4002044988" sldId="532"/>
            <ac:picMk id="4" creationId="{FC78829F-E68E-4F85-AD67-1E55305ACAF8}"/>
          </ac:picMkLst>
        </pc:picChg>
      </pc:sldChg>
      <pc:sldChg chg="modSp add">
        <pc:chgData name="DENNIS MINIUM" userId="c8c4a6be79238fb2" providerId="LiveId" clId="{B949DDFE-E339-4411-9E42-9F711610C94D}" dt="2019-03-12T21:52:04.589" v="6860" actId="6549"/>
        <pc:sldMkLst>
          <pc:docMk/>
          <pc:sldMk cId="2184265691" sldId="533"/>
        </pc:sldMkLst>
        <pc:spChg chg="mod">
          <ac:chgData name="DENNIS MINIUM" userId="c8c4a6be79238fb2" providerId="LiveId" clId="{B949DDFE-E339-4411-9E42-9F711610C94D}" dt="2019-03-12T21:52:04.589" v="6860" actId="6549"/>
          <ac:spMkLst>
            <pc:docMk/>
            <pc:sldMk cId="2184265691" sldId="533"/>
            <ac:spMk id="2" creationId="{5468158A-5393-4848-87F0-D9FC83898826}"/>
          </ac:spMkLst>
        </pc:spChg>
        <pc:spChg chg="mod">
          <ac:chgData name="DENNIS MINIUM" userId="c8c4a6be79238fb2" providerId="LiveId" clId="{B949DDFE-E339-4411-9E42-9F711610C94D}" dt="2019-03-12T21:51:54.656" v="6840" actId="20577"/>
          <ac:spMkLst>
            <pc:docMk/>
            <pc:sldMk cId="2184265691" sldId="533"/>
            <ac:spMk id="5" creationId="{772ED9EA-1CA2-4345-9BAF-77E68BEF857D}"/>
          </ac:spMkLst>
        </pc:spChg>
      </pc:sldChg>
    </pc:docChg>
  </pc:docChgLst>
  <pc:docChgLst>
    <pc:chgData name="DENNIS" userId="c8c4a6be79238fb2" providerId="LiveId" clId="{A07AD239-33A0-4387-A39F-99EF785B5BFC}"/>
    <pc:docChg chg="undo custSel addSld delSld modSld sldOrd">
      <pc:chgData name="DENNIS" userId="c8c4a6be79238fb2" providerId="LiveId" clId="{A07AD239-33A0-4387-A39F-99EF785B5BFC}" dt="2020-03-11T18:38:22.523" v="1157" actId="5793"/>
      <pc:docMkLst>
        <pc:docMk/>
      </pc:docMkLst>
      <pc:sldChg chg="modSp mod">
        <pc:chgData name="DENNIS" userId="c8c4a6be79238fb2" providerId="LiveId" clId="{A07AD239-33A0-4387-A39F-99EF785B5BFC}" dt="2020-03-10T23:55:47.868" v="9" actId="20577"/>
        <pc:sldMkLst>
          <pc:docMk/>
          <pc:sldMk cId="617726444" sldId="277"/>
        </pc:sldMkLst>
        <pc:spChg chg="mod">
          <ac:chgData name="DENNIS" userId="c8c4a6be79238fb2" providerId="LiveId" clId="{A07AD239-33A0-4387-A39F-99EF785B5BFC}" dt="2020-03-10T23:55:47.868" v="9" actId="20577"/>
          <ac:spMkLst>
            <pc:docMk/>
            <pc:sldMk cId="617726444" sldId="277"/>
            <ac:spMk id="3" creationId="{00000000-0000-0000-0000-000000000000}"/>
          </ac:spMkLst>
        </pc:spChg>
      </pc:sldChg>
      <pc:sldChg chg="modSp mod">
        <pc:chgData name="DENNIS" userId="c8c4a6be79238fb2" providerId="LiveId" clId="{A07AD239-33A0-4387-A39F-99EF785B5BFC}" dt="2020-03-11T18:38:22.523" v="1157" actId="5793"/>
        <pc:sldMkLst>
          <pc:docMk/>
          <pc:sldMk cId="2104356767" sldId="279"/>
        </pc:sldMkLst>
        <pc:spChg chg="mod">
          <ac:chgData name="DENNIS" userId="c8c4a6be79238fb2" providerId="LiveId" clId="{A07AD239-33A0-4387-A39F-99EF785B5BFC}" dt="2020-03-11T18:38:22.523" v="1157" actId="5793"/>
          <ac:spMkLst>
            <pc:docMk/>
            <pc:sldMk cId="2104356767" sldId="279"/>
            <ac:spMk id="3" creationId="{00000000-0000-0000-0000-000000000000}"/>
          </ac:spMkLst>
        </pc:spChg>
      </pc:sldChg>
      <pc:sldChg chg="del">
        <pc:chgData name="DENNIS" userId="c8c4a6be79238fb2" providerId="LiveId" clId="{A07AD239-33A0-4387-A39F-99EF785B5BFC}" dt="2020-03-11T00:19:17.965" v="205" actId="47"/>
        <pc:sldMkLst>
          <pc:docMk/>
          <pc:sldMk cId="624918341" sldId="510"/>
        </pc:sldMkLst>
      </pc:sldChg>
      <pc:sldChg chg="addSp delSp modSp mod modAnim">
        <pc:chgData name="DENNIS" userId="c8c4a6be79238fb2" providerId="LiveId" clId="{A07AD239-33A0-4387-A39F-99EF785B5BFC}" dt="2020-03-11T00:04:51.848" v="183"/>
        <pc:sldMkLst>
          <pc:docMk/>
          <pc:sldMk cId="1404427131" sldId="515"/>
        </pc:sldMkLst>
        <pc:spChg chg="add mod">
          <ac:chgData name="DENNIS" userId="c8c4a6be79238fb2" providerId="LiveId" clId="{A07AD239-33A0-4387-A39F-99EF785B5BFC}" dt="2020-03-11T00:01:24.598" v="155" actId="207"/>
          <ac:spMkLst>
            <pc:docMk/>
            <pc:sldMk cId="1404427131" sldId="515"/>
            <ac:spMk id="2" creationId="{D206A1AD-7CFB-4B64-AA69-67402B3C388A}"/>
          </ac:spMkLst>
        </pc:spChg>
        <pc:spChg chg="add mod">
          <ac:chgData name="DENNIS" userId="c8c4a6be79238fb2" providerId="LiveId" clId="{A07AD239-33A0-4387-A39F-99EF785B5BFC}" dt="2020-03-11T00:01:58.155" v="167" actId="1076"/>
          <ac:spMkLst>
            <pc:docMk/>
            <pc:sldMk cId="1404427131" sldId="515"/>
            <ac:spMk id="4" creationId="{0B5962A9-6923-44FF-B9DB-5C32574181DB}"/>
          </ac:spMkLst>
        </pc:spChg>
        <pc:spChg chg="add mod">
          <ac:chgData name="DENNIS" userId="c8c4a6be79238fb2" providerId="LiveId" clId="{A07AD239-33A0-4387-A39F-99EF785B5BFC}" dt="2020-03-11T00:01:42.587" v="161" actId="571"/>
          <ac:spMkLst>
            <pc:docMk/>
            <pc:sldMk cId="1404427131" sldId="515"/>
            <ac:spMk id="6" creationId="{0D16203A-4156-4FB8-9403-4816A0D45606}"/>
          </ac:spMkLst>
        </pc:spChg>
        <pc:spChg chg="add del">
          <ac:chgData name="DENNIS" userId="c8c4a6be79238fb2" providerId="LiveId" clId="{A07AD239-33A0-4387-A39F-99EF785B5BFC}" dt="2020-03-11T00:01:51.785" v="164"/>
          <ac:spMkLst>
            <pc:docMk/>
            <pc:sldMk cId="1404427131" sldId="515"/>
            <ac:spMk id="8" creationId="{9E0D0568-AC27-424C-B96D-533256E939A0}"/>
          </ac:spMkLst>
        </pc:spChg>
        <pc:spChg chg="add mod">
          <ac:chgData name="DENNIS" userId="c8c4a6be79238fb2" providerId="LiveId" clId="{A07AD239-33A0-4387-A39F-99EF785B5BFC}" dt="2020-03-11T00:02:02.981" v="169" actId="571"/>
          <ac:spMkLst>
            <pc:docMk/>
            <pc:sldMk cId="1404427131" sldId="515"/>
            <ac:spMk id="10" creationId="{FF3F1170-0A6D-4381-9E77-AB9A597BA46B}"/>
          </ac:spMkLst>
        </pc:spChg>
        <pc:spChg chg="add mod">
          <ac:chgData name="DENNIS" userId="c8c4a6be79238fb2" providerId="LiveId" clId="{A07AD239-33A0-4387-A39F-99EF785B5BFC}" dt="2020-03-11T00:02:18.402" v="173" actId="1076"/>
          <ac:spMkLst>
            <pc:docMk/>
            <pc:sldMk cId="1404427131" sldId="515"/>
            <ac:spMk id="11" creationId="{7F19F36B-B294-4517-A8EE-A6276C9DC124}"/>
          </ac:spMkLst>
        </pc:spChg>
        <pc:picChg chg="add mod">
          <ac:chgData name="DENNIS" userId="c8c4a6be79238fb2" providerId="LiveId" clId="{A07AD239-33A0-4387-A39F-99EF785B5BFC}" dt="2020-03-11T00:01:42.587" v="161" actId="571"/>
          <ac:picMkLst>
            <pc:docMk/>
            <pc:sldMk cId="1404427131" sldId="515"/>
            <ac:picMk id="5" creationId="{1D0300A7-DC2F-49B5-B584-8FE990D640F0}"/>
          </ac:picMkLst>
        </pc:picChg>
        <pc:picChg chg="add del">
          <ac:chgData name="DENNIS" userId="c8c4a6be79238fb2" providerId="LiveId" clId="{A07AD239-33A0-4387-A39F-99EF785B5BFC}" dt="2020-03-11T00:01:51.785" v="164"/>
          <ac:picMkLst>
            <pc:docMk/>
            <pc:sldMk cId="1404427131" sldId="515"/>
            <ac:picMk id="7" creationId="{FE7C18BB-94BD-46EF-AA16-CA2ED2988A0D}"/>
          </ac:picMkLst>
        </pc:picChg>
        <pc:picChg chg="add mod">
          <ac:chgData name="DENNIS" userId="c8c4a6be79238fb2" providerId="LiveId" clId="{A07AD239-33A0-4387-A39F-99EF785B5BFC}" dt="2020-03-11T00:02:02.981" v="169" actId="571"/>
          <ac:picMkLst>
            <pc:docMk/>
            <pc:sldMk cId="1404427131" sldId="515"/>
            <ac:picMk id="9" creationId="{9F04406F-FC89-409E-A44F-7DACAE52AAD4}"/>
          </ac:picMkLst>
        </pc:picChg>
        <pc:picChg chg="mod">
          <ac:chgData name="DENNIS" userId="c8c4a6be79238fb2" providerId="LiveId" clId="{A07AD239-33A0-4387-A39F-99EF785B5BFC}" dt="2020-03-11T00:01:52.595" v="165" actId="1076"/>
          <ac:picMkLst>
            <pc:docMk/>
            <pc:sldMk cId="1404427131" sldId="515"/>
            <ac:picMk id="1026" creationId="{A331FD00-9F2F-4D88-88A2-6AC2E335B802}"/>
          </ac:picMkLst>
        </pc:picChg>
      </pc:sldChg>
      <pc:sldChg chg="modSp">
        <pc:chgData name="DENNIS" userId="c8c4a6be79238fb2" providerId="LiveId" clId="{A07AD239-33A0-4387-A39F-99EF785B5BFC}" dt="2020-03-11T00:05:19.792" v="192" actId="20577"/>
        <pc:sldMkLst>
          <pc:docMk/>
          <pc:sldMk cId="2386389884" sldId="516"/>
        </pc:sldMkLst>
        <pc:spChg chg="mod">
          <ac:chgData name="DENNIS" userId="c8c4a6be79238fb2" providerId="LiveId" clId="{A07AD239-33A0-4387-A39F-99EF785B5BFC}" dt="2020-03-11T00:05:19.792" v="192" actId="20577"/>
          <ac:spMkLst>
            <pc:docMk/>
            <pc:sldMk cId="2386389884" sldId="516"/>
            <ac:spMk id="3" creationId="{2DBDE2E8-542B-4161-8017-7B316419C0F4}"/>
          </ac:spMkLst>
        </pc:spChg>
      </pc:sldChg>
      <pc:sldChg chg="modSp mod modAnim">
        <pc:chgData name="DENNIS" userId="c8c4a6be79238fb2" providerId="LiveId" clId="{A07AD239-33A0-4387-A39F-99EF785B5BFC}" dt="2020-03-11T17:31:46.467" v="311" actId="27636"/>
        <pc:sldMkLst>
          <pc:docMk/>
          <pc:sldMk cId="3146969884" sldId="517"/>
        </pc:sldMkLst>
        <pc:spChg chg="mod">
          <ac:chgData name="DENNIS" userId="c8c4a6be79238fb2" providerId="LiveId" clId="{A07AD239-33A0-4387-A39F-99EF785B5BFC}" dt="2020-03-11T17:31:46.467" v="311" actId="27636"/>
          <ac:spMkLst>
            <pc:docMk/>
            <pc:sldMk cId="3146969884" sldId="517"/>
            <ac:spMk id="3" creationId="{F27A33C3-059A-4197-B51D-6F0E9227110C}"/>
          </ac:spMkLst>
        </pc:spChg>
      </pc:sldChg>
      <pc:sldChg chg="modSp mod ord">
        <pc:chgData name="DENNIS" userId="c8c4a6be79238fb2" providerId="LiveId" clId="{A07AD239-33A0-4387-A39F-99EF785B5BFC}" dt="2020-03-11T17:39:33.189" v="313"/>
        <pc:sldMkLst>
          <pc:docMk/>
          <pc:sldMk cId="185909835" sldId="520"/>
        </pc:sldMkLst>
        <pc:spChg chg="mod">
          <ac:chgData name="DENNIS" userId="c8c4a6be79238fb2" providerId="LiveId" clId="{A07AD239-33A0-4387-A39F-99EF785B5BFC}" dt="2020-03-11T00:33:11.511" v="209" actId="20577"/>
          <ac:spMkLst>
            <pc:docMk/>
            <pc:sldMk cId="185909835" sldId="520"/>
            <ac:spMk id="3" creationId="{CC2ECD6E-74ED-4BC8-8C41-21FD739615F7}"/>
          </ac:spMkLst>
        </pc:spChg>
      </pc:sldChg>
      <pc:sldChg chg="modSp mod">
        <pc:chgData name="DENNIS" userId="c8c4a6be79238fb2" providerId="LiveId" clId="{A07AD239-33A0-4387-A39F-99EF785B5BFC}" dt="2020-03-11T00:19:00.316" v="203" actId="20577"/>
        <pc:sldMkLst>
          <pc:docMk/>
          <pc:sldMk cId="2040205517" sldId="527"/>
        </pc:sldMkLst>
        <pc:spChg chg="mod">
          <ac:chgData name="DENNIS" userId="c8c4a6be79238fb2" providerId="LiveId" clId="{A07AD239-33A0-4387-A39F-99EF785B5BFC}" dt="2020-03-11T00:19:00.316" v="203" actId="20577"/>
          <ac:spMkLst>
            <pc:docMk/>
            <pc:sldMk cId="2040205517" sldId="527"/>
            <ac:spMk id="5" creationId="{ABDEBB08-9C13-48A0-913F-B765E6E3FC47}"/>
          </ac:spMkLst>
        </pc:spChg>
      </pc:sldChg>
      <pc:sldChg chg="addSp delSp modSp mod">
        <pc:chgData name="DENNIS" userId="c8c4a6be79238fb2" providerId="LiveId" clId="{A07AD239-33A0-4387-A39F-99EF785B5BFC}" dt="2020-03-11T18:36:12.555" v="1117" actId="21"/>
        <pc:sldMkLst>
          <pc:docMk/>
          <pc:sldMk cId="4002044988" sldId="532"/>
        </pc:sldMkLst>
        <pc:spChg chg="del mod">
          <ac:chgData name="DENNIS" userId="c8c4a6be79238fb2" providerId="LiveId" clId="{A07AD239-33A0-4387-A39F-99EF785B5BFC}" dt="2020-03-11T18:29:22.774" v="891" actId="478"/>
          <ac:spMkLst>
            <pc:docMk/>
            <pc:sldMk cId="4002044988" sldId="532"/>
            <ac:spMk id="5" creationId="{772ED9EA-1CA2-4345-9BAF-77E68BEF857D}"/>
          </ac:spMkLst>
        </pc:spChg>
        <pc:spChg chg="add del mod">
          <ac:chgData name="DENNIS" userId="c8c4a6be79238fb2" providerId="LiveId" clId="{A07AD239-33A0-4387-A39F-99EF785B5BFC}" dt="2020-03-11T18:29:11.759" v="888"/>
          <ac:spMkLst>
            <pc:docMk/>
            <pc:sldMk cId="4002044988" sldId="532"/>
            <ac:spMk id="6" creationId="{2055C829-01D5-4BFA-A20A-698DAA8E2AA2}"/>
          </ac:spMkLst>
        </pc:spChg>
        <pc:spChg chg="add mod">
          <ac:chgData name="DENNIS" userId="c8c4a6be79238fb2" providerId="LiveId" clId="{A07AD239-33A0-4387-A39F-99EF785B5BFC}" dt="2020-03-11T18:36:12.555" v="1117" actId="21"/>
          <ac:spMkLst>
            <pc:docMk/>
            <pc:sldMk cId="4002044988" sldId="532"/>
            <ac:spMk id="7" creationId="{6B068D7E-24C1-4E90-AE45-4C22132CB21F}"/>
          </ac:spMkLst>
        </pc:spChg>
        <pc:picChg chg="del">
          <ac:chgData name="DENNIS" userId="c8c4a6be79238fb2" providerId="LiveId" clId="{A07AD239-33A0-4387-A39F-99EF785B5BFC}" dt="2020-03-10T23:55:59.668" v="10" actId="478"/>
          <ac:picMkLst>
            <pc:docMk/>
            <pc:sldMk cId="4002044988" sldId="532"/>
            <ac:picMk id="4" creationId="{FC78829F-E68E-4F85-AD67-1E55305ACAF8}"/>
          </ac:picMkLst>
        </pc:picChg>
      </pc:sldChg>
      <pc:sldChg chg="del">
        <pc:chgData name="DENNIS" userId="c8c4a6be79238fb2" providerId="LiveId" clId="{A07AD239-33A0-4387-A39F-99EF785B5BFC}" dt="2020-03-11T00:19:16.817" v="204" actId="47"/>
        <pc:sldMkLst>
          <pc:docMk/>
          <pc:sldMk cId="2184265691" sldId="533"/>
        </pc:sldMkLst>
      </pc:sldChg>
      <pc:sldChg chg="modSp add mod">
        <pc:chgData name="DENNIS" userId="c8c4a6be79238fb2" providerId="LiveId" clId="{A07AD239-33A0-4387-A39F-99EF785B5BFC}" dt="2020-03-11T18:26:22.007" v="887" actId="20577"/>
        <pc:sldMkLst>
          <pc:docMk/>
          <pc:sldMk cId="3036478499" sldId="534"/>
        </pc:sldMkLst>
        <pc:spChg chg="mod">
          <ac:chgData name="DENNIS" userId="c8c4a6be79238fb2" providerId="LiveId" clId="{A07AD239-33A0-4387-A39F-99EF785B5BFC}" dt="2020-03-10T23:59:56.356" v="128" actId="20577"/>
          <ac:spMkLst>
            <pc:docMk/>
            <pc:sldMk cId="3036478499" sldId="534"/>
            <ac:spMk id="2" creationId="{6ED74479-2AA5-424D-8632-610F612AED72}"/>
          </ac:spMkLst>
        </pc:spChg>
        <pc:spChg chg="mod">
          <ac:chgData name="DENNIS" userId="c8c4a6be79238fb2" providerId="LiveId" clId="{A07AD239-33A0-4387-A39F-99EF785B5BFC}" dt="2020-03-11T18:26:22.007" v="887" actId="20577"/>
          <ac:spMkLst>
            <pc:docMk/>
            <pc:sldMk cId="3036478499" sldId="534"/>
            <ac:spMk id="3" creationId="{AFFFA4AA-51CB-461D-A7F3-5782B3A6EB79}"/>
          </ac:spMkLst>
        </pc:spChg>
      </pc:sldChg>
      <pc:sldChg chg="add">
        <pc:chgData name="DENNIS" userId="c8c4a6be79238fb2" providerId="LiveId" clId="{A07AD239-33A0-4387-A39F-99EF785B5BFC}" dt="2020-03-11T17:39:47.929" v="314"/>
        <pc:sldMkLst>
          <pc:docMk/>
          <pc:sldMk cId="1744312669" sldId="535"/>
        </pc:sldMkLst>
      </pc:sldChg>
      <pc:sldChg chg="modSp add mod">
        <pc:chgData name="DENNIS" userId="c8c4a6be79238fb2" providerId="LiveId" clId="{A07AD239-33A0-4387-A39F-99EF785B5BFC}" dt="2020-03-11T18:35:57.469" v="1115" actId="20577"/>
        <pc:sldMkLst>
          <pc:docMk/>
          <pc:sldMk cId="3598823640" sldId="536"/>
        </pc:sldMkLst>
        <pc:spChg chg="mod">
          <ac:chgData name="DENNIS" userId="c8c4a6be79238fb2" providerId="LiveId" clId="{A07AD239-33A0-4387-A39F-99EF785B5BFC}" dt="2020-03-11T18:35:57.469" v="1115" actId="20577"/>
          <ac:spMkLst>
            <pc:docMk/>
            <pc:sldMk cId="3598823640" sldId="536"/>
            <ac:spMk id="2" creationId="{CAB556BD-E52F-4041-A0F3-EB639C74C751}"/>
          </ac:spMkLst>
        </pc:spChg>
      </pc:sldChg>
    </pc:docChg>
  </pc:docChgLst>
  <pc:docChgLst>
    <pc:chgData name="DENNIS MINIUM" userId="c8c4a6be79238fb2" providerId="LiveId" clId="{6A01ED33-57AA-48C8-91B1-45EA6C48FADE}"/>
    <pc:docChg chg="custSel addSld modSld">
      <pc:chgData name="DENNIS MINIUM" userId="c8c4a6be79238fb2" providerId="LiveId" clId="{6A01ED33-57AA-48C8-91B1-45EA6C48FADE}" dt="2019-03-05T17:18:29.150" v="138"/>
      <pc:docMkLst>
        <pc:docMk/>
      </pc:docMkLst>
      <pc:sldChg chg="modSp">
        <pc:chgData name="DENNIS MINIUM" userId="c8c4a6be79238fb2" providerId="LiveId" clId="{6A01ED33-57AA-48C8-91B1-45EA6C48FADE}" dt="2019-03-05T14:58:32.677" v="20" actId="20577"/>
        <pc:sldMkLst>
          <pc:docMk/>
          <pc:sldMk cId="617726444" sldId="277"/>
        </pc:sldMkLst>
        <pc:spChg chg="mod">
          <ac:chgData name="DENNIS MINIUM" userId="c8c4a6be79238fb2" providerId="LiveId" clId="{6A01ED33-57AA-48C8-91B1-45EA6C48FADE}" dt="2019-03-05T14:58:32.677" v="20" actId="20577"/>
          <ac:spMkLst>
            <pc:docMk/>
            <pc:sldMk cId="617726444" sldId="277"/>
            <ac:spMk id="3" creationId="{00000000-0000-0000-0000-000000000000}"/>
          </ac:spMkLst>
        </pc:spChg>
      </pc:sldChg>
      <pc:sldChg chg="modSp">
        <pc:chgData name="DENNIS MINIUM" userId="c8c4a6be79238fb2" providerId="LiveId" clId="{6A01ED33-57AA-48C8-91B1-45EA6C48FADE}" dt="2019-03-05T17:13:17.803" v="89" actId="20577"/>
        <pc:sldMkLst>
          <pc:docMk/>
          <pc:sldMk cId="2104356767" sldId="279"/>
        </pc:sldMkLst>
        <pc:spChg chg="mod">
          <ac:chgData name="DENNIS MINIUM" userId="c8c4a6be79238fb2" providerId="LiveId" clId="{6A01ED33-57AA-48C8-91B1-45EA6C48FADE}" dt="2019-03-05T17:13:17.803" v="89" actId="20577"/>
          <ac:spMkLst>
            <pc:docMk/>
            <pc:sldMk cId="2104356767" sldId="279"/>
            <ac:spMk id="3" creationId="{00000000-0000-0000-0000-000000000000}"/>
          </ac:spMkLst>
        </pc:spChg>
      </pc:sldChg>
    </pc:docChg>
  </pc:docChgLst>
  <pc:docChgLst>
    <pc:chgData name="DENNIS MINIUM" userId="c8c4a6be79238fb2" providerId="LiveId" clId="{574E4FDC-35C3-4486-9BD1-BE6684D7AFEB}"/>
    <pc:docChg chg="undo custSel addSld delSld modSld">
      <pc:chgData name="DENNIS MINIUM" userId="c8c4a6be79238fb2" providerId="LiveId" clId="{574E4FDC-35C3-4486-9BD1-BE6684D7AFEB}" dt="2019-03-05T21:32:18.220" v="712" actId="20577"/>
      <pc:docMkLst>
        <pc:docMk/>
      </pc:docMkLst>
      <pc:sldChg chg="modSp">
        <pc:chgData name="DENNIS MINIUM" userId="c8c4a6be79238fb2" providerId="LiveId" clId="{574E4FDC-35C3-4486-9BD1-BE6684D7AFEB}" dt="2019-03-05T21:32:18.220" v="712" actId="20577"/>
        <pc:sldMkLst>
          <pc:docMk/>
          <pc:sldMk cId="2104356767" sldId="279"/>
        </pc:sldMkLst>
        <pc:spChg chg="mod">
          <ac:chgData name="DENNIS MINIUM" userId="c8c4a6be79238fb2" providerId="LiveId" clId="{574E4FDC-35C3-4486-9BD1-BE6684D7AFEB}" dt="2019-03-05T21:32:18.220" v="712" actId="20577"/>
          <ac:spMkLst>
            <pc:docMk/>
            <pc:sldMk cId="2104356767" sldId="279"/>
            <ac:spMk id="3" creationId="{00000000-0000-0000-0000-000000000000}"/>
          </ac:spMkLst>
        </pc:spChg>
      </pc:sldChg>
      <pc:sldChg chg="modSp add">
        <pc:chgData name="DENNIS MINIUM" userId="c8c4a6be79238fb2" providerId="LiveId" clId="{574E4FDC-35C3-4486-9BD1-BE6684D7AFEB}" dt="2019-03-05T21:13:09.353" v="597" actId="20577"/>
        <pc:sldMkLst>
          <pc:docMk/>
          <pc:sldMk cId="624918341" sldId="510"/>
        </pc:sldMkLst>
        <pc:spChg chg="mod">
          <ac:chgData name="DENNIS MINIUM" userId="c8c4a6be79238fb2" providerId="LiveId" clId="{574E4FDC-35C3-4486-9BD1-BE6684D7AFEB}" dt="2019-03-05T21:13:09.353" v="597" actId="20577"/>
          <ac:spMkLst>
            <pc:docMk/>
            <pc:sldMk cId="624918341" sldId="510"/>
            <ac:spMk id="2" creationId="{6F875A7D-7EA5-4AB5-8E8C-EB32569773A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CE1A6-63C1-4895-AAAD-4F37196871AB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76238ED-5140-4E1A-B275-6F8D355F9CC5}">
      <dgm:prSet/>
      <dgm:spPr/>
      <dgm:t>
        <a:bodyPr/>
        <a:lstStyle/>
        <a:p>
          <a:r>
            <a:rPr lang="en-US"/>
            <a:t>Scraping</a:t>
          </a:r>
        </a:p>
      </dgm:t>
    </dgm:pt>
    <dgm:pt modelId="{51878326-7D3F-4E4C-A4CD-E9D07F5715A6}" type="parTrans" cxnId="{430DEB76-DF64-4AF3-9E0D-FFD3B01CD177}">
      <dgm:prSet/>
      <dgm:spPr/>
      <dgm:t>
        <a:bodyPr/>
        <a:lstStyle/>
        <a:p>
          <a:endParaRPr lang="en-US"/>
        </a:p>
      </dgm:t>
    </dgm:pt>
    <dgm:pt modelId="{354E1AC8-BADE-4F70-A17D-BD11DA076680}" type="sibTrans" cxnId="{430DEB76-DF64-4AF3-9E0D-FFD3B01CD177}">
      <dgm:prSet/>
      <dgm:spPr/>
      <dgm:t>
        <a:bodyPr/>
        <a:lstStyle/>
        <a:p>
          <a:endParaRPr lang="en-US"/>
        </a:p>
      </dgm:t>
    </dgm:pt>
    <dgm:pt modelId="{DFD72D8E-7D07-4D51-8D37-4A2B1CA13056}">
      <dgm:prSet/>
      <dgm:spPr/>
      <dgm:t>
        <a:bodyPr/>
        <a:lstStyle/>
        <a:p>
          <a:r>
            <a:rPr lang="en-US"/>
            <a:t>Testing</a:t>
          </a:r>
        </a:p>
      </dgm:t>
    </dgm:pt>
    <dgm:pt modelId="{D4C54BEE-19CA-42E5-8B34-97AD476A6EA2}" type="parTrans" cxnId="{C1CFDB42-8A9D-42B3-B040-9A49D3F30C95}">
      <dgm:prSet/>
      <dgm:spPr/>
      <dgm:t>
        <a:bodyPr/>
        <a:lstStyle/>
        <a:p>
          <a:endParaRPr lang="en-US"/>
        </a:p>
      </dgm:t>
    </dgm:pt>
    <dgm:pt modelId="{22CBEFDE-3158-4651-8E28-C8ED9B358F58}" type="sibTrans" cxnId="{C1CFDB42-8A9D-42B3-B040-9A49D3F30C95}">
      <dgm:prSet/>
      <dgm:spPr/>
      <dgm:t>
        <a:bodyPr/>
        <a:lstStyle/>
        <a:p>
          <a:endParaRPr lang="en-US"/>
        </a:p>
      </dgm:t>
    </dgm:pt>
    <dgm:pt modelId="{8FFC8B5C-0851-4D1E-A605-DADB1D81DCF2}" type="pres">
      <dgm:prSet presAssocID="{18BCE1A6-63C1-4895-AAAD-4F37196871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F7FD90-A1D1-49AF-B572-EDB16917B737}" type="pres">
      <dgm:prSet presAssocID="{C76238ED-5140-4E1A-B275-6F8D355F9CC5}" presName="hierRoot1" presStyleCnt="0"/>
      <dgm:spPr/>
    </dgm:pt>
    <dgm:pt modelId="{4487E94F-E2D2-4D0E-B7E5-E7D17C65EC3C}" type="pres">
      <dgm:prSet presAssocID="{C76238ED-5140-4E1A-B275-6F8D355F9CC5}" presName="composite" presStyleCnt="0"/>
      <dgm:spPr/>
    </dgm:pt>
    <dgm:pt modelId="{F4D5042C-282D-410F-917E-E9AB8C1D9E24}" type="pres">
      <dgm:prSet presAssocID="{C76238ED-5140-4E1A-B275-6F8D355F9CC5}" presName="background" presStyleLbl="node0" presStyleIdx="0" presStyleCnt="2"/>
      <dgm:spPr/>
    </dgm:pt>
    <dgm:pt modelId="{C68B717A-A65C-450B-9C5A-A2CCDAB0AAF8}" type="pres">
      <dgm:prSet presAssocID="{C76238ED-5140-4E1A-B275-6F8D355F9CC5}" presName="text" presStyleLbl="fgAcc0" presStyleIdx="0" presStyleCnt="2">
        <dgm:presLayoutVars>
          <dgm:chPref val="3"/>
        </dgm:presLayoutVars>
      </dgm:prSet>
      <dgm:spPr/>
    </dgm:pt>
    <dgm:pt modelId="{0CCBE19B-1230-4744-A894-5690A8DC55B0}" type="pres">
      <dgm:prSet presAssocID="{C76238ED-5140-4E1A-B275-6F8D355F9CC5}" presName="hierChild2" presStyleCnt="0"/>
      <dgm:spPr/>
    </dgm:pt>
    <dgm:pt modelId="{A3F02410-B060-4D4E-B44C-241516B1EC07}" type="pres">
      <dgm:prSet presAssocID="{DFD72D8E-7D07-4D51-8D37-4A2B1CA13056}" presName="hierRoot1" presStyleCnt="0"/>
      <dgm:spPr/>
    </dgm:pt>
    <dgm:pt modelId="{D84CDB2D-36C3-4308-8568-443C8441B85A}" type="pres">
      <dgm:prSet presAssocID="{DFD72D8E-7D07-4D51-8D37-4A2B1CA13056}" presName="composite" presStyleCnt="0"/>
      <dgm:spPr/>
    </dgm:pt>
    <dgm:pt modelId="{C3B6A543-4A23-4AC0-8974-282D029D5A5E}" type="pres">
      <dgm:prSet presAssocID="{DFD72D8E-7D07-4D51-8D37-4A2B1CA13056}" presName="background" presStyleLbl="node0" presStyleIdx="1" presStyleCnt="2"/>
      <dgm:spPr/>
    </dgm:pt>
    <dgm:pt modelId="{B7F2C85D-AFBD-4EE5-9F5A-A61859DBEC19}" type="pres">
      <dgm:prSet presAssocID="{DFD72D8E-7D07-4D51-8D37-4A2B1CA13056}" presName="text" presStyleLbl="fgAcc0" presStyleIdx="1" presStyleCnt="2">
        <dgm:presLayoutVars>
          <dgm:chPref val="3"/>
        </dgm:presLayoutVars>
      </dgm:prSet>
      <dgm:spPr/>
    </dgm:pt>
    <dgm:pt modelId="{5BE32FFB-FC5E-4F16-B61F-57386A65DD5A}" type="pres">
      <dgm:prSet presAssocID="{DFD72D8E-7D07-4D51-8D37-4A2B1CA13056}" presName="hierChild2" presStyleCnt="0"/>
      <dgm:spPr/>
    </dgm:pt>
  </dgm:ptLst>
  <dgm:cxnLst>
    <dgm:cxn modelId="{8CA46504-DAE4-483D-A771-B1652366AA8B}" type="presOf" srcId="{DFD72D8E-7D07-4D51-8D37-4A2B1CA13056}" destId="{B7F2C85D-AFBD-4EE5-9F5A-A61859DBEC19}" srcOrd="0" destOrd="0" presId="urn:microsoft.com/office/officeart/2005/8/layout/hierarchy1"/>
    <dgm:cxn modelId="{7CED8A10-FAAA-4C2E-A9D8-ABBAC2AB5B18}" type="presOf" srcId="{C76238ED-5140-4E1A-B275-6F8D355F9CC5}" destId="{C68B717A-A65C-450B-9C5A-A2CCDAB0AAF8}" srcOrd="0" destOrd="0" presId="urn:microsoft.com/office/officeart/2005/8/layout/hierarchy1"/>
    <dgm:cxn modelId="{C1CFDB42-8A9D-42B3-B040-9A49D3F30C95}" srcId="{18BCE1A6-63C1-4895-AAAD-4F37196871AB}" destId="{DFD72D8E-7D07-4D51-8D37-4A2B1CA13056}" srcOrd="1" destOrd="0" parTransId="{D4C54BEE-19CA-42E5-8B34-97AD476A6EA2}" sibTransId="{22CBEFDE-3158-4651-8E28-C8ED9B358F58}"/>
    <dgm:cxn modelId="{430DEB76-DF64-4AF3-9E0D-FFD3B01CD177}" srcId="{18BCE1A6-63C1-4895-AAAD-4F37196871AB}" destId="{C76238ED-5140-4E1A-B275-6F8D355F9CC5}" srcOrd="0" destOrd="0" parTransId="{51878326-7D3F-4E4C-A4CD-E9D07F5715A6}" sibTransId="{354E1AC8-BADE-4F70-A17D-BD11DA076680}"/>
    <dgm:cxn modelId="{9B8F77FF-21D2-4CF0-AFC1-3C23D59AB3AB}" type="presOf" srcId="{18BCE1A6-63C1-4895-AAAD-4F37196871AB}" destId="{8FFC8B5C-0851-4D1E-A605-DADB1D81DCF2}" srcOrd="0" destOrd="0" presId="urn:microsoft.com/office/officeart/2005/8/layout/hierarchy1"/>
    <dgm:cxn modelId="{75A16828-7FEA-46D4-8AD5-239B6CAA98D2}" type="presParOf" srcId="{8FFC8B5C-0851-4D1E-A605-DADB1D81DCF2}" destId="{E8F7FD90-A1D1-49AF-B572-EDB16917B737}" srcOrd="0" destOrd="0" presId="urn:microsoft.com/office/officeart/2005/8/layout/hierarchy1"/>
    <dgm:cxn modelId="{CDB92431-22F4-4CD6-8305-8FD9B04FA373}" type="presParOf" srcId="{E8F7FD90-A1D1-49AF-B572-EDB16917B737}" destId="{4487E94F-E2D2-4D0E-B7E5-E7D17C65EC3C}" srcOrd="0" destOrd="0" presId="urn:microsoft.com/office/officeart/2005/8/layout/hierarchy1"/>
    <dgm:cxn modelId="{65487CF9-4A08-48D7-958E-CA17E0537B7F}" type="presParOf" srcId="{4487E94F-E2D2-4D0E-B7E5-E7D17C65EC3C}" destId="{F4D5042C-282D-410F-917E-E9AB8C1D9E24}" srcOrd="0" destOrd="0" presId="urn:microsoft.com/office/officeart/2005/8/layout/hierarchy1"/>
    <dgm:cxn modelId="{CB3C1538-AC87-4B34-A5C5-2DBEC22D27E3}" type="presParOf" srcId="{4487E94F-E2D2-4D0E-B7E5-E7D17C65EC3C}" destId="{C68B717A-A65C-450B-9C5A-A2CCDAB0AAF8}" srcOrd="1" destOrd="0" presId="urn:microsoft.com/office/officeart/2005/8/layout/hierarchy1"/>
    <dgm:cxn modelId="{A94DE0C2-3509-42E4-B1B9-755FF4830640}" type="presParOf" srcId="{E8F7FD90-A1D1-49AF-B572-EDB16917B737}" destId="{0CCBE19B-1230-4744-A894-5690A8DC55B0}" srcOrd="1" destOrd="0" presId="urn:microsoft.com/office/officeart/2005/8/layout/hierarchy1"/>
    <dgm:cxn modelId="{A7739382-2B61-4737-8950-E881611E0592}" type="presParOf" srcId="{8FFC8B5C-0851-4D1E-A605-DADB1D81DCF2}" destId="{A3F02410-B060-4D4E-B44C-241516B1EC07}" srcOrd="1" destOrd="0" presId="urn:microsoft.com/office/officeart/2005/8/layout/hierarchy1"/>
    <dgm:cxn modelId="{1E0520DA-9FB0-4AFF-85E5-64E6923DE207}" type="presParOf" srcId="{A3F02410-B060-4D4E-B44C-241516B1EC07}" destId="{D84CDB2D-36C3-4308-8568-443C8441B85A}" srcOrd="0" destOrd="0" presId="urn:microsoft.com/office/officeart/2005/8/layout/hierarchy1"/>
    <dgm:cxn modelId="{28B927ED-3C68-4A01-978C-B7EF55B08590}" type="presParOf" srcId="{D84CDB2D-36C3-4308-8568-443C8441B85A}" destId="{C3B6A543-4A23-4AC0-8974-282D029D5A5E}" srcOrd="0" destOrd="0" presId="urn:microsoft.com/office/officeart/2005/8/layout/hierarchy1"/>
    <dgm:cxn modelId="{F3F3A161-4DD3-406F-8DA9-822CBE279B8E}" type="presParOf" srcId="{D84CDB2D-36C3-4308-8568-443C8441B85A}" destId="{B7F2C85D-AFBD-4EE5-9F5A-A61859DBEC19}" srcOrd="1" destOrd="0" presId="urn:microsoft.com/office/officeart/2005/8/layout/hierarchy1"/>
    <dgm:cxn modelId="{8E3E258E-A404-4527-BBB3-E1246D6F535B}" type="presParOf" srcId="{A3F02410-B060-4D4E-B44C-241516B1EC07}" destId="{5BE32FFB-FC5E-4F16-B61F-57386A65DD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5042C-282D-410F-917E-E9AB8C1D9E24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8B717A-A65C-450B-9C5A-A2CCDAB0AAF8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Scraping</a:t>
          </a:r>
        </a:p>
      </dsp:txBody>
      <dsp:txXfrm>
        <a:off x="678914" y="525899"/>
        <a:ext cx="4067491" cy="2525499"/>
      </dsp:txXfrm>
    </dsp:sp>
    <dsp:sp modelId="{C3B6A543-4A23-4AC0-8974-282D029D5A5E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F2C85D-AFBD-4EE5-9F5A-A61859DBEC19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Testing</a:t>
          </a: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C3262-343D-4918-AEBF-A07796A1023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F1741-D744-4A91-BFD6-85BB8D5D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F1741-D744-4A91-BFD6-85BB8D5D29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3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de-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1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de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7238" y="2684527"/>
            <a:ext cx="10515600" cy="1325563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def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7238" y="2684527"/>
            <a:ext cx="10515600" cy="1325563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def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85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56249" y="3300966"/>
            <a:ext cx="10446589" cy="1061049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200" y="3168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1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de-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56249" y="3300966"/>
            <a:ext cx="10446589" cy="106104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8710"/>
            <a:ext cx="10515600" cy="1325563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56249" y="4626529"/>
            <a:ext cx="537713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3600" b="1" i="1" cap="none" spc="0" dirty="0">
                <a:ln w="0"/>
                <a:solidFill>
                  <a:srgbClr val="0070C0"/>
                </a:solidFill>
                <a:effectLst/>
              </a:rPr>
              <a:t>A PROG 110 Ride-along</a:t>
            </a:r>
            <a:endParaRPr lang="en-US" sz="3600" b="1" i="1" cap="none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</p:spTree>
    <p:extLst>
      <p:ext uri="{BB962C8B-B14F-4D97-AF65-F5344CB8AC3E}">
        <p14:creationId xmlns:p14="http://schemas.microsoft.com/office/powerpoint/2010/main" val="3985027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ssignm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90815"/>
          </a:xfr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/>
            <a:r>
              <a:rPr lang="en-US" dirty="0"/>
              <a:t>On your own…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38200" y="1908972"/>
            <a:ext cx="10515600" cy="4665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2630309"/>
            <a:ext cx="10515600" cy="18209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38200" y="1244278"/>
            <a:ext cx="5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5878" y="1244278"/>
            <a:ext cx="10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277050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effectLst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0AC967E8-EB9C-4C15-A577-07654CA7DCB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38200" y="1908972"/>
            <a:ext cx="10515600" cy="466573"/>
          </a:xfrm>
        </p:spPr>
        <p:txBody>
          <a:bodyPr/>
          <a:lstStyle>
            <a:lvl1pPr marL="0" indent="0">
              <a:buNone/>
              <a:defRPr lang="en-US" dirty="0" smtClean="0"/>
            </a:lvl1pPr>
            <a:lvl2pPr>
              <a:defRPr lang="en-US" smtClean="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2630309"/>
            <a:ext cx="10515600" cy="1820922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1268413"/>
            <a:ext cx="10515601" cy="318847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10 Points</a:t>
            </a:r>
          </a:p>
        </p:txBody>
      </p:sp>
    </p:spTree>
    <p:extLst>
      <p:ext uri="{BB962C8B-B14F-4D97-AF65-F5344CB8AC3E}">
        <p14:creationId xmlns:p14="http://schemas.microsoft.com/office/powerpoint/2010/main" val="1535826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7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1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67E8-EB9C-4C15-A577-07654CA7DC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4" r:id="rId15"/>
    <p:sldLayoutId id="2147483660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ISIT 324</a:t>
            </a:r>
            <a:br>
              <a:rPr lang="en-US" b="1" dirty="0"/>
            </a:br>
            <a:r>
              <a:rPr lang="en-US" dirty="0"/>
              <a:t>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2020.03.11</a:t>
            </a:r>
          </a:p>
          <a:p>
            <a:r>
              <a:rPr lang="en-US" dirty="0"/>
              <a:t>UI Testing using Selenium</a:t>
            </a:r>
          </a:p>
        </p:txBody>
      </p:sp>
    </p:spTree>
    <p:extLst>
      <p:ext uri="{BB962C8B-B14F-4D97-AF65-F5344CB8AC3E}">
        <p14:creationId xmlns:p14="http://schemas.microsoft.com/office/powerpoint/2010/main" val="61772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DD04-471A-4945-8AE6-C1EC3A96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DriveBCWebsite</a:t>
            </a:r>
            <a:r>
              <a:rPr lang="en-US" dirty="0"/>
              <a:t> from console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F4845-4202-49B4-8117-2A1DC9224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D4E5-F2A2-4C25-B555-F90A04E9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F5EC-4F71-46F6-A580-EA5A405C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Note: We’ll use Chrome to display the site and Chrome-specific libraries to automate</a:t>
            </a:r>
          </a:p>
          <a:p>
            <a:r>
              <a:rPr lang="en-US" dirty="0"/>
              <a:t>Drive interaction with the Bellevue College website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8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565D-157D-430B-AF4D-DD37196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Ride-along: Puppet Master of Bellevue College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CD6E-74ED-4BC8-8C41-21FD7396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Navigate and report info about which pages are visited</a:t>
            </a:r>
          </a:p>
          <a:p>
            <a:r>
              <a:rPr lang="en-US" dirty="0"/>
              <a:t>Open the BC home page</a:t>
            </a:r>
          </a:p>
          <a:p>
            <a:r>
              <a:rPr lang="en-US" dirty="0"/>
              <a:t>Click on the Classes link</a:t>
            </a:r>
          </a:p>
          <a:p>
            <a:r>
              <a:rPr lang="en-US" dirty="0"/>
              <a:t>Select Winter Quarter 2020</a:t>
            </a:r>
          </a:p>
          <a:p>
            <a:r>
              <a:rPr lang="en-US" dirty="0"/>
              <a:t>Search for “ISIT 324”</a:t>
            </a:r>
          </a:p>
          <a:p>
            <a:r>
              <a:rPr lang="en-US" dirty="0"/>
              <a:t>Click on search result and go to ISIT 324 detail page</a:t>
            </a:r>
          </a:p>
          <a:p>
            <a:r>
              <a:rPr lang="en-US" dirty="0"/>
              <a:t>Navigate to Final Exam schedule</a:t>
            </a:r>
          </a:p>
          <a:p>
            <a:r>
              <a:rPr lang="en-US" dirty="0"/>
              <a:t>Take a screen shot and save it</a:t>
            </a:r>
          </a:p>
          <a:p>
            <a:r>
              <a:rPr lang="en-US" dirty="0"/>
              <a:t>Hit the Back button</a:t>
            </a:r>
          </a:p>
        </p:txBody>
      </p:sp>
    </p:spTree>
    <p:extLst>
      <p:ext uri="{BB962C8B-B14F-4D97-AF65-F5344CB8AC3E}">
        <p14:creationId xmlns:p14="http://schemas.microsoft.com/office/powerpoint/2010/main" val="18590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F4B9-40BF-4722-B671-72CD15F7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33C3-059A-4197-B51D-6F0E9227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Note: We’ll use Chrome to display the site and Chrome-specific libraries to automate</a:t>
            </a:r>
          </a:p>
          <a:p>
            <a:r>
              <a:rPr lang="en-US" dirty="0"/>
              <a:t>Build a console app</a:t>
            </a:r>
          </a:p>
          <a:p>
            <a:r>
              <a:rPr lang="en-US" dirty="0"/>
              <a:t>Add these NuGet Packages</a:t>
            </a:r>
          </a:p>
          <a:p>
            <a:pPr lvl="1"/>
            <a:r>
              <a:rPr lang="en-US" dirty="0" err="1"/>
              <a:t>Selenium.WebDriver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Use “Latest stable”, </a:t>
            </a:r>
            <a:r>
              <a:rPr lang="en-US" dirty="0">
                <a:solidFill>
                  <a:srgbClr val="FF0000"/>
                </a:solidFill>
              </a:rPr>
              <a:t>not “latest prerelease”</a:t>
            </a:r>
            <a:endParaRPr lang="en-US" dirty="0"/>
          </a:p>
          <a:p>
            <a:pPr lvl="1"/>
            <a:r>
              <a:rPr lang="en-US" dirty="0" err="1"/>
              <a:t>Selenium.Chrome.WebDriver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NOT </a:t>
            </a:r>
            <a:r>
              <a:rPr lang="en-US" dirty="0" err="1">
                <a:solidFill>
                  <a:srgbClr val="FF0000"/>
                </a:solidFill>
              </a:rPr>
              <a:t>Selenium.WebDriver.ChromeDriver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err="1"/>
              <a:t>Selenium.Support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Use “Latest stable”, </a:t>
            </a:r>
            <a:r>
              <a:rPr lang="en-US" dirty="0">
                <a:solidFill>
                  <a:srgbClr val="FF0000"/>
                </a:solidFill>
              </a:rPr>
              <a:t>not “latest prerelease”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 using statements for the newly-added assemblies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OpenQA.Selenium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OpenQA.Selenium.Chrome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OpenQA.Selenium.Support.UI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6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AD60-A572-40AE-A489-447EAA9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shape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9B64-1AA9-488B-B379-38CA85B6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web driver itself is an instance of </a:t>
            </a:r>
            <a:r>
              <a:rPr lang="en-US" dirty="0" err="1"/>
              <a:t>IWebDriver</a:t>
            </a:r>
            <a:r>
              <a:rPr lang="en-US" dirty="0"/>
              <a:t> with a Chrome-specific implementation: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IWebDriver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driver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/>
              <a:t>Ask the driver to get to the page you want to start driving from with its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Navigate() </a:t>
            </a:r>
            <a:r>
              <a:rPr lang="en-US" dirty="0"/>
              <a:t>method: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driver.Navigate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GoToUrl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"https://www.bellevuecollege.edu/"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Close down at the end of the session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driver.Quit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AD60-A572-40AE-A489-447EAA9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shape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9B64-1AA9-488B-B379-38CA85B6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Locate stuff on the page by using its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method:</a:t>
            </a:r>
          </a:p>
          <a:p>
            <a:pPr marL="227013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IWebElement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aDriver.FindElement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By.Id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227013" lvl="1" indent="0">
              <a:buNone/>
            </a:pPr>
            <a:r>
              <a:rPr lang="en-US" sz="2800" i="1" dirty="0"/>
              <a:t>…or class name or CSS selector or </a:t>
            </a:r>
            <a:r>
              <a:rPr lang="en-US" sz="2800" i="1" dirty="0" err="1"/>
              <a:t>Xpath</a:t>
            </a:r>
            <a:r>
              <a:rPr lang="en-US" sz="2800" i="1" dirty="0"/>
              <a:t> or…</a:t>
            </a:r>
          </a:p>
          <a:p>
            <a:pPr marL="227013" lvl="1" indent="0">
              <a:buNone/>
            </a:pPr>
            <a:endParaRPr lang="en-US" sz="2800" i="1" dirty="0"/>
          </a:p>
          <a:p>
            <a:r>
              <a:rPr lang="en-US" dirty="0"/>
              <a:t>Lots of actions/properties: Text, Click(), </a:t>
            </a:r>
            <a:r>
              <a:rPr lang="en-US" dirty="0" err="1"/>
              <a:t>SendText</a:t>
            </a:r>
            <a:r>
              <a:rPr lang="en-US" dirty="0"/>
              <a:t>(), etc.</a:t>
            </a:r>
          </a:p>
          <a:p>
            <a:pPr marL="227013" lvl="1" indent="0">
              <a:buNone/>
            </a:pPr>
            <a:endParaRPr lang="en-US" sz="2800" dirty="0"/>
          </a:p>
          <a:p>
            <a:r>
              <a:rPr lang="en-US" dirty="0"/>
              <a:t>How to find an element?  In Chrome use </a:t>
            </a:r>
            <a:r>
              <a:rPr lang="en-US" i="1" dirty="0"/>
              <a:t>Inspect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 the browser, right-click the element you want to be able to find</a:t>
            </a:r>
          </a:p>
          <a:p>
            <a:pPr lvl="1"/>
            <a:r>
              <a:rPr lang="en-US" dirty="0"/>
              <a:t>Select </a:t>
            </a:r>
            <a:r>
              <a:rPr lang="en-US" b="1" dirty="0"/>
              <a:t>Inspect </a:t>
            </a:r>
            <a:r>
              <a:rPr lang="en-US" dirty="0"/>
              <a:t>from the context menu</a:t>
            </a:r>
          </a:p>
          <a:p>
            <a:pPr lvl="1"/>
            <a:r>
              <a:rPr lang="en-US" dirty="0"/>
              <a:t>The tag for the element is (usually) highlighted</a:t>
            </a:r>
          </a:p>
          <a:p>
            <a:pPr lvl="1"/>
            <a:r>
              <a:rPr lang="en-US" dirty="0"/>
              <a:t>For the CSS selector, right click the element and copy it: on the context menu Copy/Copy selector</a:t>
            </a:r>
          </a:p>
        </p:txBody>
      </p:sp>
    </p:spTree>
    <p:extLst>
      <p:ext uri="{BB962C8B-B14F-4D97-AF65-F5344CB8AC3E}">
        <p14:creationId xmlns:p14="http://schemas.microsoft.com/office/powerpoint/2010/main" val="364543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565D-157D-430B-AF4D-DD37196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Ride-along: Puppet Master of Bellevue College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CD6E-74ED-4BC8-8C41-21FD7396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Navigate and report info about which pages are visited</a:t>
            </a:r>
          </a:p>
          <a:p>
            <a:r>
              <a:rPr lang="en-US" dirty="0"/>
              <a:t>Open the BC home page</a:t>
            </a:r>
          </a:p>
          <a:p>
            <a:r>
              <a:rPr lang="en-US" dirty="0"/>
              <a:t>Click on the Classes link</a:t>
            </a:r>
          </a:p>
          <a:p>
            <a:r>
              <a:rPr lang="en-US" dirty="0"/>
              <a:t>Select Winter Quarter 2020</a:t>
            </a:r>
          </a:p>
          <a:p>
            <a:r>
              <a:rPr lang="en-US" dirty="0"/>
              <a:t>Search for “ISIT 324”</a:t>
            </a:r>
          </a:p>
          <a:p>
            <a:r>
              <a:rPr lang="en-US" dirty="0"/>
              <a:t>Click on search result and go to ISIT 324 detail page</a:t>
            </a:r>
          </a:p>
          <a:p>
            <a:r>
              <a:rPr lang="en-US" dirty="0"/>
              <a:t>Navigate to Final Exam schedule</a:t>
            </a:r>
          </a:p>
          <a:p>
            <a:r>
              <a:rPr lang="en-US" dirty="0"/>
              <a:t>Take a screen shot and save it</a:t>
            </a:r>
          </a:p>
          <a:p>
            <a:r>
              <a:rPr lang="en-US" dirty="0"/>
              <a:t>Hit the Back button</a:t>
            </a:r>
          </a:p>
        </p:txBody>
      </p:sp>
    </p:spTree>
    <p:extLst>
      <p:ext uri="{BB962C8B-B14F-4D97-AF65-F5344CB8AC3E}">
        <p14:creationId xmlns:p14="http://schemas.microsoft.com/office/powerpoint/2010/main" val="174431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3519-A881-440F-8988-CC2A8A5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Page Object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1438-85EF-4794-9F4E-A171767A7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0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C73C-6E7C-4962-98D3-74B24E95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Artist’s Conception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A77A4-BFAA-4DBE-AF38-0ECE2A896C6B}"/>
              </a:ext>
            </a:extLst>
          </p:cNvPr>
          <p:cNvSpPr/>
          <p:nvPr/>
        </p:nvSpPr>
        <p:spPr>
          <a:xfrm>
            <a:off x="3295860" y="2040634"/>
            <a:ext cx="1959428" cy="974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166AB-87A8-401E-B593-0F1ED6690ECA}"/>
              </a:ext>
            </a:extLst>
          </p:cNvPr>
          <p:cNvSpPr/>
          <p:nvPr/>
        </p:nvSpPr>
        <p:spPr>
          <a:xfrm>
            <a:off x="5940252" y="2059737"/>
            <a:ext cx="1959428" cy="974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0D7D3-90DC-45EF-B3B9-43F27A4162AE}"/>
              </a:ext>
            </a:extLst>
          </p:cNvPr>
          <p:cNvSpPr/>
          <p:nvPr/>
        </p:nvSpPr>
        <p:spPr>
          <a:xfrm>
            <a:off x="8532726" y="2059737"/>
            <a:ext cx="1959428" cy="974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FB999-882D-49D7-A9C5-0EDCB4B37AD5}"/>
              </a:ext>
            </a:extLst>
          </p:cNvPr>
          <p:cNvSpPr txBox="1"/>
          <p:nvPr/>
        </p:nvSpPr>
        <p:spPr>
          <a:xfrm>
            <a:off x="1373227" y="2297146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B7054-4E16-4666-AD75-2C65455F2F5B}"/>
              </a:ext>
            </a:extLst>
          </p:cNvPr>
          <p:cNvSpPr txBox="1"/>
          <p:nvPr/>
        </p:nvSpPr>
        <p:spPr>
          <a:xfrm>
            <a:off x="1373227" y="3785977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Classes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EA7A5-13D3-4653-B003-90CB966EE601}"/>
              </a:ext>
            </a:extLst>
          </p:cNvPr>
          <p:cNvSpPr txBox="1"/>
          <p:nvPr/>
        </p:nvSpPr>
        <p:spPr>
          <a:xfrm>
            <a:off x="1373227" y="5367125"/>
            <a:ext cx="143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Unit Tests</a:t>
            </a:r>
            <a:endParaRPr lang="en-US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D6B030-9F00-41B3-8D84-761533EF055C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275574" y="3015324"/>
            <a:ext cx="0" cy="514141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65E346-076B-4BDD-AB56-9DD327EFFE2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9512440" y="3034427"/>
            <a:ext cx="0" cy="514141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8D24EF-5B14-40C8-B886-B91E55823C6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919966" y="3034427"/>
            <a:ext cx="0" cy="514141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0BD7B1-2AF5-4015-8570-0EA2BE528C4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940631" y="4504155"/>
            <a:ext cx="334943" cy="62992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A7A954-8A09-4E08-824D-707E8EB0B344}"/>
              </a:ext>
            </a:extLst>
          </p:cNvPr>
          <p:cNvCxnSpPr>
            <a:cxnSpLocks/>
          </p:cNvCxnSpPr>
          <p:nvPr/>
        </p:nvCxnSpPr>
        <p:spPr>
          <a:xfrm flipH="1">
            <a:off x="4211934" y="4247642"/>
            <a:ext cx="2319496" cy="1206305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B9B7B4-3911-4E1E-B3FD-726CA0375106}"/>
              </a:ext>
            </a:extLst>
          </p:cNvPr>
          <p:cNvCxnSpPr>
            <a:cxnSpLocks/>
          </p:cNvCxnSpPr>
          <p:nvPr/>
        </p:nvCxnSpPr>
        <p:spPr>
          <a:xfrm flipH="1">
            <a:off x="6075906" y="4323843"/>
            <a:ext cx="3248966" cy="1237814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C681AB-6E74-4F4E-B181-EB51DD810A77}"/>
              </a:ext>
            </a:extLst>
          </p:cNvPr>
          <p:cNvCxnSpPr>
            <a:cxnSpLocks/>
          </p:cNvCxnSpPr>
          <p:nvPr/>
        </p:nvCxnSpPr>
        <p:spPr>
          <a:xfrm>
            <a:off x="7290082" y="4345510"/>
            <a:ext cx="608759" cy="1108437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DBF870-9AF8-4806-A36E-C3BB44D59988}"/>
              </a:ext>
            </a:extLst>
          </p:cNvPr>
          <p:cNvCxnSpPr>
            <a:cxnSpLocks/>
          </p:cNvCxnSpPr>
          <p:nvPr/>
        </p:nvCxnSpPr>
        <p:spPr>
          <a:xfrm flipH="1">
            <a:off x="7986770" y="4237021"/>
            <a:ext cx="1651275" cy="138439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407C2C-5BD8-4148-94D8-17C9B75C6891}"/>
              </a:ext>
            </a:extLst>
          </p:cNvPr>
          <p:cNvCxnSpPr>
            <a:cxnSpLocks/>
          </p:cNvCxnSpPr>
          <p:nvPr/>
        </p:nvCxnSpPr>
        <p:spPr>
          <a:xfrm>
            <a:off x="7899680" y="4323843"/>
            <a:ext cx="2069962" cy="1274114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EC3AB4A-ED93-484E-89C9-1E5BB7B4C31D}"/>
              </a:ext>
            </a:extLst>
          </p:cNvPr>
          <p:cNvSpPr/>
          <p:nvPr/>
        </p:nvSpPr>
        <p:spPr>
          <a:xfrm>
            <a:off x="5940252" y="3548568"/>
            <a:ext cx="1959428" cy="974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A4568-75D8-41F0-A0C4-A69035E70AE1}"/>
              </a:ext>
            </a:extLst>
          </p:cNvPr>
          <p:cNvSpPr/>
          <p:nvPr/>
        </p:nvSpPr>
        <p:spPr>
          <a:xfrm>
            <a:off x="8532726" y="3548568"/>
            <a:ext cx="1959428" cy="974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628206-FABA-415B-9A59-DCE17559CDD4}"/>
              </a:ext>
            </a:extLst>
          </p:cNvPr>
          <p:cNvSpPr/>
          <p:nvPr/>
        </p:nvSpPr>
        <p:spPr>
          <a:xfrm>
            <a:off x="3314284" y="5134075"/>
            <a:ext cx="1252693" cy="9746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E9A65-0D24-4684-9D0D-F570A2A78F56}"/>
              </a:ext>
            </a:extLst>
          </p:cNvPr>
          <p:cNvSpPr/>
          <p:nvPr/>
        </p:nvSpPr>
        <p:spPr>
          <a:xfrm>
            <a:off x="5325628" y="5145429"/>
            <a:ext cx="1276141" cy="9746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97B129-6EA7-4F83-BC99-51E3B3848E69}"/>
              </a:ext>
            </a:extLst>
          </p:cNvPr>
          <p:cNvSpPr/>
          <p:nvPr/>
        </p:nvSpPr>
        <p:spPr>
          <a:xfrm>
            <a:off x="7410661" y="5134075"/>
            <a:ext cx="1276141" cy="9746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EC8F0F-CB02-4303-9602-CCC0DAD16DC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75574" y="4504155"/>
            <a:ext cx="5655548" cy="1093802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93A1BF0-876B-4F44-94F8-D753C4EF6DC3}"/>
              </a:ext>
            </a:extLst>
          </p:cNvPr>
          <p:cNvSpPr/>
          <p:nvPr/>
        </p:nvSpPr>
        <p:spPr>
          <a:xfrm>
            <a:off x="9216013" y="5145429"/>
            <a:ext cx="1276141" cy="9746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1ED21-A2C4-42D1-AAC9-0830A82AEA81}"/>
              </a:ext>
            </a:extLst>
          </p:cNvPr>
          <p:cNvSpPr/>
          <p:nvPr/>
        </p:nvSpPr>
        <p:spPr>
          <a:xfrm>
            <a:off x="3295860" y="3529465"/>
            <a:ext cx="1959428" cy="974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1" grpId="0"/>
      <p:bldP spid="15" grpId="0"/>
      <p:bldP spid="9" grpId="0" animBg="1"/>
      <p:bldP spid="10" grpId="0" animBg="1"/>
      <p:bldP spid="12" grpId="0" animBg="1"/>
      <p:bldP spid="13" grpId="0" animBg="1"/>
      <p:bldP spid="48" grpId="0" animBg="1"/>
      <p:bldP spid="49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890B6E-40B7-4C64-BB25-28D9C65D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of a Page Object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EBB08-9C13-48A0-913F-B765E6E3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up a static Driver class </a:t>
            </a:r>
          </a:p>
          <a:p>
            <a:r>
              <a:rPr lang="en-US" dirty="0"/>
              <a:t>One class per page</a:t>
            </a:r>
          </a:p>
          <a:p>
            <a:r>
              <a:rPr lang="en-US" dirty="0"/>
              <a:t>Properties: One private property per element you want to access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Get method for every element you need to access</a:t>
            </a:r>
          </a:p>
          <a:p>
            <a:pPr lvl="1"/>
            <a:r>
              <a:rPr lang="en-US" dirty="0"/>
              <a:t>Action method for any Selenium methods you need to call</a:t>
            </a:r>
          </a:p>
          <a:p>
            <a:r>
              <a:rPr lang="en-US" dirty="0"/>
              <a:t>Some developers like to split out:</a:t>
            </a:r>
          </a:p>
          <a:p>
            <a:pPr lvl="1"/>
            <a:r>
              <a:rPr lang="en-US" dirty="0"/>
              <a:t>Page definitions (properties only)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Actions</a:t>
            </a:r>
          </a:p>
          <a:p>
            <a:r>
              <a:rPr lang="en-US" b="1" dirty="0"/>
              <a:t>Note: </a:t>
            </a:r>
            <a:r>
              <a:rPr lang="en-US" dirty="0"/>
              <a:t>Many online resources use the </a:t>
            </a:r>
            <a:r>
              <a:rPr lang="en-US" dirty="0" err="1"/>
              <a:t>PageFactory</a:t>
            </a:r>
            <a:r>
              <a:rPr lang="en-US" dirty="0"/>
              <a:t> class.  It’s been deprecated.  Try not to use it.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0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158A-5393-4848-87F0-D9FC8389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068D7E-24C1-4E90-AE45-4C22132C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your course evaluation!</a:t>
            </a:r>
          </a:p>
          <a:p>
            <a:r>
              <a:rPr lang="en-US" dirty="0"/>
              <a:t>Student success day survey</a:t>
            </a:r>
          </a:p>
        </p:txBody>
      </p:sp>
    </p:spTree>
    <p:extLst>
      <p:ext uri="{BB962C8B-B14F-4D97-AF65-F5344CB8AC3E}">
        <p14:creationId xmlns:p14="http://schemas.microsoft.com/office/powerpoint/2010/main" val="400204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565D-157D-430B-AF4D-DD37196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Ride-along: Objectify the earlier Ride-Along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CD6E-74ED-4BC8-8C41-21FD7396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First as a Console App</a:t>
            </a:r>
          </a:p>
          <a:p>
            <a:r>
              <a:rPr lang="en-US" b="1" dirty="0"/>
              <a:t>Navigate and report info about which pages are visited</a:t>
            </a:r>
          </a:p>
          <a:p>
            <a:r>
              <a:rPr lang="en-US" dirty="0"/>
              <a:t>Open the BC home page</a:t>
            </a:r>
          </a:p>
          <a:p>
            <a:r>
              <a:rPr lang="en-US" dirty="0"/>
              <a:t>Click on the Classes link</a:t>
            </a:r>
          </a:p>
          <a:p>
            <a:r>
              <a:rPr lang="en-US" dirty="0"/>
              <a:t>Select Winter Quarter 2019</a:t>
            </a:r>
          </a:p>
          <a:p>
            <a:r>
              <a:rPr lang="en-US" dirty="0"/>
              <a:t>Search for “ISIT 324”</a:t>
            </a:r>
          </a:p>
          <a:p>
            <a:r>
              <a:rPr lang="en-US" dirty="0"/>
              <a:t>Click on search result and go to ISIT 324 detail page</a:t>
            </a:r>
          </a:p>
          <a:p>
            <a:r>
              <a:rPr lang="en-US" dirty="0"/>
              <a:t>Navigate to Final Exam schedule</a:t>
            </a:r>
          </a:p>
          <a:p>
            <a:r>
              <a:rPr lang="en-US" dirty="0"/>
              <a:t>Take a screen shot and save it</a:t>
            </a:r>
          </a:p>
          <a:p>
            <a:r>
              <a:rPr lang="en-US" dirty="0"/>
              <a:t>Hit the Back button</a:t>
            </a:r>
          </a:p>
        </p:txBody>
      </p:sp>
    </p:spTree>
    <p:extLst>
      <p:ext uri="{BB962C8B-B14F-4D97-AF65-F5344CB8AC3E}">
        <p14:creationId xmlns:p14="http://schemas.microsoft.com/office/powerpoint/2010/main" val="371676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565D-157D-430B-AF4D-DD37196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Ride-along: Add Some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CD6E-74ED-4BC8-8C41-21FD7396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FluentAssertions</a:t>
            </a:r>
            <a:r>
              <a:rPr lang="en-US" dirty="0"/>
              <a:t>.  Good at handling objects.</a:t>
            </a:r>
          </a:p>
          <a:p>
            <a:r>
              <a:rPr lang="en-US" dirty="0"/>
              <a:t>Tests we’ll add:</a:t>
            </a:r>
          </a:p>
          <a:p>
            <a:pPr lvl="1"/>
            <a:r>
              <a:rPr lang="en-US" dirty="0"/>
              <a:t>Click on Classes, make sure you end up there</a:t>
            </a:r>
          </a:p>
          <a:p>
            <a:pPr lvl="1"/>
            <a:r>
              <a:rPr lang="en-US" dirty="0"/>
              <a:t>Click on Programs, make sure you end up there</a:t>
            </a:r>
          </a:p>
          <a:p>
            <a:pPr lvl="1"/>
            <a:r>
              <a:rPr lang="en-US" dirty="0"/>
              <a:t>Click on Classes, go back, click on Programs, go back, and make sure you visited both pages</a:t>
            </a:r>
          </a:p>
          <a:p>
            <a:pPr lvl="1"/>
            <a:r>
              <a:rPr lang="en-US" dirty="0"/>
              <a:t>Search from common search box, make sure you get the correct result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4708-8431-4517-BEF0-E47F3D4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will be available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DED8-2242-4388-AB4B-E442A38B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6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Docket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3586"/>
          </a:xfrm>
        </p:spPr>
        <p:txBody>
          <a:bodyPr>
            <a:normAutofit/>
          </a:bodyPr>
          <a:lstStyle/>
          <a:p>
            <a:r>
              <a:rPr lang="en-US" sz="3200" dirty="0"/>
              <a:t>What’s on the Final?</a:t>
            </a:r>
          </a:p>
          <a:p>
            <a:r>
              <a:rPr lang="en-US" sz="3200" dirty="0"/>
              <a:t>About redundant code in HW 6 (</a:t>
            </a:r>
            <a:r>
              <a:rPr lang="en-US" sz="3200" dirty="0" err="1"/>
              <a:t>Moqs</a:t>
            </a:r>
            <a:r>
              <a:rPr lang="en-US" sz="3200" dirty="0"/>
              <a:t>)…</a:t>
            </a:r>
          </a:p>
          <a:p>
            <a:r>
              <a:rPr lang="en-US" sz="3200" dirty="0"/>
              <a:t>Homework 7 review</a:t>
            </a:r>
          </a:p>
          <a:p>
            <a:r>
              <a:rPr lang="en-US" sz="3200" dirty="0"/>
              <a:t>UI Testing for Web Apps with Selenium</a:t>
            </a:r>
          </a:p>
          <a:p>
            <a:r>
              <a:rPr lang="en-US" sz="3200" dirty="0"/>
              <a:t>Optional homework assignment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5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4479-2AA5-424D-8632-610F612A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on the 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A4AA-51CB-461D-A7F3-5782B3A6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questions from weeks 1 – 6, 9 and 10</a:t>
            </a:r>
          </a:p>
          <a:p>
            <a:r>
              <a:rPr lang="en-US" dirty="0"/>
              <a:t>In-depth questions from test design including:</a:t>
            </a:r>
          </a:p>
          <a:p>
            <a:pPr lvl="1"/>
            <a:r>
              <a:rPr lang="en-US" dirty="0"/>
              <a:t>Identifying equivalence classes</a:t>
            </a:r>
          </a:p>
          <a:p>
            <a:pPr lvl="1"/>
            <a:r>
              <a:rPr lang="en-US" dirty="0"/>
              <a:t>Building a decision table</a:t>
            </a:r>
          </a:p>
          <a:p>
            <a:r>
              <a:rPr lang="en-US" dirty="0"/>
              <a:t>Write a unit test using </a:t>
            </a:r>
            <a:r>
              <a:rPr lang="en-US" dirty="0" err="1"/>
              <a:t>DataRows</a:t>
            </a:r>
            <a:r>
              <a:rPr lang="en-US" dirty="0"/>
              <a:t> against an SUT provided for you</a:t>
            </a:r>
          </a:p>
          <a:p>
            <a:r>
              <a:rPr lang="en-US" dirty="0"/>
              <a:t>What’s NOT on the final?</a:t>
            </a:r>
          </a:p>
          <a:p>
            <a:pPr lvl="1"/>
            <a:r>
              <a:rPr lang="en-US" dirty="0"/>
              <a:t>Test doubles</a:t>
            </a:r>
          </a:p>
          <a:p>
            <a:pPr lvl="1"/>
            <a:r>
              <a:rPr lang="en-US" dirty="0"/>
              <a:t>Web automation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7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56BD-E52F-4041-A0F3-EB639C74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7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6A9C-7AC1-47C3-8854-B94C210F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2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C6F5-5D09-4A5F-B5E3-DA814C99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197F5-2B14-48CC-AB1D-D986927E9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won’t be talking about </a:t>
            </a:r>
            <a:r>
              <a:rPr lang="en-US" b="1" dirty="0"/>
              <a:t>usability </a:t>
            </a:r>
            <a:r>
              <a:rPr lang="en-US" dirty="0"/>
              <a:t>testing today</a:t>
            </a:r>
          </a:p>
        </p:txBody>
      </p:sp>
    </p:spTree>
    <p:extLst>
      <p:ext uri="{BB962C8B-B14F-4D97-AF65-F5344CB8AC3E}">
        <p14:creationId xmlns:p14="http://schemas.microsoft.com/office/powerpoint/2010/main" val="302247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52A29-7D03-4B58-99E2-2D573040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Web Automation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BEEAB3-7C2F-49A2-98CD-B151BDB23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9166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210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200/1*Q_IDqjKORWzoXmxvb0xEaw.png">
            <a:extLst>
              <a:ext uri="{FF2B5EF4-FFF2-40B4-BE49-F238E27FC236}">
                <a16:creationId xmlns:a16="http://schemas.microsoft.com/office/drawing/2014/main" id="{A331FD00-9F2F-4D88-88A2-6AC2E335B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8300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206A1AD-7CFB-4B64-AA69-67402B3C388A}"/>
              </a:ext>
            </a:extLst>
          </p:cNvPr>
          <p:cNvSpPr/>
          <p:nvPr/>
        </p:nvSpPr>
        <p:spPr>
          <a:xfrm>
            <a:off x="2893925" y="3557116"/>
            <a:ext cx="1075174" cy="47227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5962A9-6923-44FF-B9DB-5C32574181DB}"/>
              </a:ext>
            </a:extLst>
          </p:cNvPr>
          <p:cNvSpPr/>
          <p:nvPr/>
        </p:nvSpPr>
        <p:spPr>
          <a:xfrm>
            <a:off x="2893925" y="4121498"/>
            <a:ext cx="1075174" cy="47227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19F36B-B294-4517-A8EE-A6276C9DC124}"/>
              </a:ext>
            </a:extLst>
          </p:cNvPr>
          <p:cNvSpPr/>
          <p:nvPr/>
        </p:nvSpPr>
        <p:spPr>
          <a:xfrm>
            <a:off x="2746549" y="5268685"/>
            <a:ext cx="684963" cy="47227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1C87-52F1-4908-8776-B2320F40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E2E8-542B-4161-8017-7B316419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Disclaimer: </a:t>
            </a:r>
            <a:r>
              <a:rPr lang="en-US" dirty="0"/>
              <a:t>Full disclosure</a:t>
            </a:r>
          </a:p>
          <a:p>
            <a:pPr lvl="1"/>
            <a:r>
              <a:rPr lang="en-US" dirty="0"/>
              <a:t>Your intrepid instructor does not have deep front-end web development experience</a:t>
            </a:r>
          </a:p>
          <a:p>
            <a:pPr lvl="1"/>
            <a:r>
              <a:rPr lang="en-US" dirty="0"/>
              <a:t>Nor is your intrepid instructor a Selenium expert</a:t>
            </a:r>
          </a:p>
          <a:p>
            <a:pPr lvl="1"/>
            <a:endParaRPr lang="en-US" dirty="0"/>
          </a:p>
          <a:p>
            <a:r>
              <a:rPr lang="en-US" b="1" dirty="0"/>
              <a:t>Recommendation: </a:t>
            </a:r>
            <a:r>
              <a:rPr lang="en-US" dirty="0"/>
              <a:t>Follow the in-class ride-along carefully </a:t>
            </a:r>
          </a:p>
          <a:p>
            <a:pPr lvl="1"/>
            <a:r>
              <a:rPr lang="en-US" dirty="0"/>
              <a:t>Your optional homework involves building on the example we craft in class.  If you don’t have it in hand, you’ll have to start from the beginning.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 110 Template.potx" id="{DAE0C17F-F06B-4517-9168-AA8CA9A5293A}" vid="{DEAFF74A-EE19-47F9-87DE-BEE4206A37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871</Words>
  <Application>Microsoft Office PowerPoint</Application>
  <PresentationFormat>Widescreen</PresentationFormat>
  <Paragraphs>139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Tahoma</vt:lpstr>
      <vt:lpstr>Office Theme</vt:lpstr>
      <vt:lpstr>ISIT 324 Software Testing</vt:lpstr>
      <vt:lpstr>First things first</vt:lpstr>
      <vt:lpstr>On the Docket  </vt:lpstr>
      <vt:lpstr>What’s on the Final?</vt:lpstr>
      <vt:lpstr>HW 7 Review</vt:lpstr>
      <vt:lpstr>UI Testing</vt:lpstr>
      <vt:lpstr>Web Automation</vt:lpstr>
      <vt:lpstr>PowerPoint Presentation</vt:lpstr>
      <vt:lpstr>Disclaimer and Recommendation</vt:lpstr>
      <vt:lpstr>DriveBCWebsite from console</vt:lpstr>
      <vt:lpstr>The Plan</vt:lpstr>
      <vt:lpstr>Ride-along: Puppet Master of Bellevue College</vt:lpstr>
      <vt:lpstr>Setting up</vt:lpstr>
      <vt:lpstr>The general shape of things</vt:lpstr>
      <vt:lpstr>The general shape of things</vt:lpstr>
      <vt:lpstr>Ride-along: Puppet Master of Bellevue College</vt:lpstr>
      <vt:lpstr>Build the Page Object Model</vt:lpstr>
      <vt:lpstr>Artist’s Conception</vt:lpstr>
      <vt:lpstr>Shape of a Page Object Model</vt:lpstr>
      <vt:lpstr>Ride-along: Objectify the earlier Ride-Along</vt:lpstr>
      <vt:lpstr>Ride-along: Add Some Unit Tests</vt:lpstr>
      <vt:lpstr>Homework will be available tomorrow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ISIT 324 Software Testing</dc:title>
  <dc:creator>DENNIS MINIUM</dc:creator>
  <cp:lastModifiedBy>DENNIS</cp:lastModifiedBy>
  <cp:revision>5</cp:revision>
  <dcterms:created xsi:type="dcterms:W3CDTF">2019-03-11T00:16:01Z</dcterms:created>
  <dcterms:modified xsi:type="dcterms:W3CDTF">2020-03-11T19:29:17Z</dcterms:modified>
</cp:coreProperties>
</file>