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7" r:id="rId2"/>
    <p:sldId id="559" r:id="rId3"/>
    <p:sldId id="279" r:id="rId4"/>
    <p:sldId id="558" r:id="rId5"/>
    <p:sldId id="325" r:id="rId6"/>
    <p:sldId id="560" r:id="rId7"/>
    <p:sldId id="386" r:id="rId8"/>
    <p:sldId id="394" r:id="rId9"/>
    <p:sldId id="395" r:id="rId10"/>
    <p:sldId id="402" r:id="rId11"/>
    <p:sldId id="403" r:id="rId12"/>
    <p:sldId id="407" r:id="rId13"/>
    <p:sldId id="408" r:id="rId14"/>
    <p:sldId id="405" r:id="rId15"/>
    <p:sldId id="406" r:id="rId16"/>
    <p:sldId id="544" r:id="rId17"/>
    <p:sldId id="411" r:id="rId18"/>
    <p:sldId id="420" r:id="rId19"/>
    <p:sldId id="540" r:id="rId20"/>
    <p:sldId id="541" r:id="rId21"/>
    <p:sldId id="536" r:id="rId22"/>
    <p:sldId id="561" r:id="rId23"/>
    <p:sldId id="410" r:id="rId24"/>
    <p:sldId id="545" r:id="rId25"/>
    <p:sldId id="546" r:id="rId26"/>
    <p:sldId id="552" r:id="rId27"/>
    <p:sldId id="547" r:id="rId28"/>
    <p:sldId id="553" r:id="rId29"/>
    <p:sldId id="542" r:id="rId30"/>
    <p:sldId id="548" r:id="rId31"/>
    <p:sldId id="554" r:id="rId32"/>
    <p:sldId id="549" r:id="rId33"/>
    <p:sldId id="557" r:id="rId34"/>
    <p:sldId id="550" r:id="rId35"/>
    <p:sldId id="556" r:id="rId36"/>
    <p:sldId id="413" r:id="rId37"/>
    <p:sldId id="415" r:id="rId38"/>
    <p:sldId id="417" r:id="rId39"/>
    <p:sldId id="42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D4488-62BC-44CC-AC3E-501932E0B34B}" v="284" dt="2020-01-29T14:26:04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199" autoAdjust="0"/>
  </p:normalViewPr>
  <p:slideViewPr>
    <p:cSldViewPr snapToGrid="0">
      <p:cViewPr varScale="1">
        <p:scale>
          <a:sx n="85" d="100"/>
          <a:sy n="85" d="100"/>
        </p:scale>
        <p:origin x="15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MINIUM" userId="c8c4a6be79238fb2" providerId="LiveId" clId="{F9C36960-3ADE-4138-96B0-CF6E3F9232C1}"/>
    <pc:docChg chg="custSel mod addSld modSld">
      <pc:chgData name="DENNIS MINIUM" userId="c8c4a6be79238fb2" providerId="LiveId" clId="{F9C36960-3ADE-4138-96B0-CF6E3F9232C1}" dt="2020-01-24T20:07:52.630" v="408" actId="20577"/>
      <pc:docMkLst>
        <pc:docMk/>
      </pc:docMkLst>
      <pc:sldChg chg="modSp">
        <pc:chgData name="DENNIS MINIUM" userId="c8c4a6be79238fb2" providerId="LiveId" clId="{F9C36960-3ADE-4138-96B0-CF6E3F9232C1}" dt="2020-01-24T19:44:36.957" v="239" actId="20577"/>
        <pc:sldMkLst>
          <pc:docMk/>
          <pc:sldMk cId="2104356767" sldId="279"/>
        </pc:sldMkLst>
        <pc:spChg chg="mod">
          <ac:chgData name="DENNIS MINIUM" userId="c8c4a6be79238fb2" providerId="LiveId" clId="{F9C36960-3ADE-4138-96B0-CF6E3F9232C1}" dt="2020-01-24T19:44:36.957" v="239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addSp delSp modSp mod setBg">
        <pc:chgData name="DENNIS MINIUM" userId="c8c4a6be79238fb2" providerId="LiveId" clId="{F9C36960-3ADE-4138-96B0-CF6E3F9232C1}" dt="2020-01-24T20:00:59.329" v="355" actId="26606"/>
        <pc:sldMkLst>
          <pc:docMk/>
          <pc:sldMk cId="2383045262" sldId="404"/>
        </pc:sldMkLst>
        <pc:spChg chg="mod">
          <ac:chgData name="DENNIS MINIUM" userId="c8c4a6be79238fb2" providerId="LiveId" clId="{F9C36960-3ADE-4138-96B0-CF6E3F9232C1}" dt="2020-01-24T20:00:59.329" v="355" actId="26606"/>
          <ac:spMkLst>
            <pc:docMk/>
            <pc:sldMk cId="2383045262" sldId="404"/>
            <ac:spMk id="2" creationId="{CC07AEBE-33D6-4114-A4AF-435B6BBEC8E3}"/>
          </ac:spMkLst>
        </pc:spChg>
        <pc:spChg chg="del mod">
          <ac:chgData name="DENNIS MINIUM" userId="c8c4a6be79238fb2" providerId="LiveId" clId="{F9C36960-3ADE-4138-96B0-CF6E3F9232C1}" dt="2020-01-24T20:00:59.329" v="355" actId="26606"/>
          <ac:spMkLst>
            <pc:docMk/>
            <pc:sldMk cId="2383045262" sldId="404"/>
            <ac:spMk id="3" creationId="{15B5173A-1FCE-434C-BA47-84D4387D9653}"/>
          </ac:spMkLst>
        </pc:spChg>
        <pc:graphicFrameChg chg="add">
          <ac:chgData name="DENNIS MINIUM" userId="c8c4a6be79238fb2" providerId="LiveId" clId="{F9C36960-3ADE-4138-96B0-CF6E3F9232C1}" dt="2020-01-24T20:00:59.329" v="355" actId="26606"/>
          <ac:graphicFrameMkLst>
            <pc:docMk/>
            <pc:sldMk cId="2383045262" sldId="404"/>
            <ac:graphicFrameMk id="5" creationId="{2D73E42B-2D2C-4D08-8517-39958D053742}"/>
          </ac:graphicFrameMkLst>
        </pc:graphicFrameChg>
      </pc:sldChg>
      <pc:sldChg chg="modSp">
        <pc:chgData name="DENNIS MINIUM" userId="c8c4a6be79238fb2" providerId="LiveId" clId="{F9C36960-3ADE-4138-96B0-CF6E3F9232C1}" dt="2020-01-24T19:43:58.446" v="191" actId="20577"/>
        <pc:sldMkLst>
          <pc:docMk/>
          <pc:sldMk cId="2779142272" sldId="415"/>
        </pc:sldMkLst>
        <pc:spChg chg="mod">
          <ac:chgData name="DENNIS MINIUM" userId="c8c4a6be79238fb2" providerId="LiveId" clId="{F9C36960-3ADE-4138-96B0-CF6E3F9232C1}" dt="2020-01-24T19:43:58.446" v="191" actId="20577"/>
          <ac:spMkLst>
            <pc:docMk/>
            <pc:sldMk cId="2779142272" sldId="415"/>
            <ac:spMk id="5" creationId="{2EB35AD8-D60D-4DCE-AE83-B721C63D7385}"/>
          </ac:spMkLst>
        </pc:spChg>
      </pc:sldChg>
      <pc:sldChg chg="modSp add">
        <pc:chgData name="DENNIS MINIUM" userId="c8c4a6be79238fb2" providerId="LiveId" clId="{F9C36960-3ADE-4138-96B0-CF6E3F9232C1}" dt="2020-01-24T19:44:24.649" v="238" actId="20577"/>
        <pc:sldMkLst>
          <pc:docMk/>
          <pc:sldMk cId="4274333777" sldId="422"/>
        </pc:sldMkLst>
        <pc:spChg chg="mod">
          <ac:chgData name="DENNIS MINIUM" userId="c8c4a6be79238fb2" providerId="LiveId" clId="{F9C36960-3ADE-4138-96B0-CF6E3F9232C1}" dt="2020-01-24T19:44:24.649" v="238" actId="20577"/>
          <ac:spMkLst>
            <pc:docMk/>
            <pc:sldMk cId="4274333777" sldId="422"/>
            <ac:spMk id="2" creationId="{64BF6276-43EA-4174-86BC-7CA7AEC94E82}"/>
          </ac:spMkLst>
        </pc:spChg>
      </pc:sldChg>
      <pc:sldChg chg="modSp add">
        <pc:chgData name="DENNIS MINIUM" userId="c8c4a6be79238fb2" providerId="LiveId" clId="{F9C36960-3ADE-4138-96B0-CF6E3F9232C1}" dt="2020-01-24T20:07:52.630" v="408" actId="20577"/>
        <pc:sldMkLst>
          <pc:docMk/>
          <pc:sldMk cId="2334284833" sldId="423"/>
        </pc:sldMkLst>
        <pc:spChg chg="mod">
          <ac:chgData name="DENNIS MINIUM" userId="c8c4a6be79238fb2" providerId="LiveId" clId="{F9C36960-3ADE-4138-96B0-CF6E3F9232C1}" dt="2020-01-24T20:07:52.630" v="408" actId="20577"/>
          <ac:spMkLst>
            <pc:docMk/>
            <pc:sldMk cId="2334284833" sldId="423"/>
            <ac:spMk id="4" creationId="{252A9836-85B0-4F31-9ED4-EA01DD4357E9}"/>
          </ac:spMkLst>
        </pc:spChg>
      </pc:sldChg>
      <pc:sldChg chg="modSp add">
        <pc:chgData name="DENNIS MINIUM" userId="c8c4a6be79238fb2" providerId="LiveId" clId="{F9C36960-3ADE-4138-96B0-CF6E3F9232C1}" dt="2020-01-24T20:07:48.781" v="405" actId="20577"/>
        <pc:sldMkLst>
          <pc:docMk/>
          <pc:sldMk cId="2195357877" sldId="424"/>
        </pc:sldMkLst>
        <pc:spChg chg="mod">
          <ac:chgData name="DENNIS MINIUM" userId="c8c4a6be79238fb2" providerId="LiveId" clId="{F9C36960-3ADE-4138-96B0-CF6E3F9232C1}" dt="2020-01-24T20:07:48.781" v="405" actId="20577"/>
          <ac:spMkLst>
            <pc:docMk/>
            <pc:sldMk cId="2195357877" sldId="424"/>
            <ac:spMk id="2" creationId="{71C35F92-E94D-4D0C-93CA-5437FF1C1B11}"/>
          </ac:spMkLst>
        </pc:spChg>
        <pc:spChg chg="mod">
          <ac:chgData name="DENNIS MINIUM" userId="c8c4a6be79238fb2" providerId="LiveId" clId="{F9C36960-3ADE-4138-96B0-CF6E3F9232C1}" dt="2020-01-24T20:04:00.125" v="398" actId="20577"/>
          <ac:spMkLst>
            <pc:docMk/>
            <pc:sldMk cId="2195357877" sldId="424"/>
            <ac:spMk id="3" creationId="{D4AAD592-3E9C-4770-B91A-3361B03C14BE}"/>
          </ac:spMkLst>
        </pc:spChg>
      </pc:sldChg>
      <pc:sldChg chg="add">
        <pc:chgData name="DENNIS MINIUM" userId="c8c4a6be79238fb2" providerId="LiveId" clId="{F9C36960-3ADE-4138-96B0-CF6E3F9232C1}" dt="2020-01-24T20:04:03.269" v="399"/>
        <pc:sldMkLst>
          <pc:docMk/>
          <pc:sldMk cId="681467467" sldId="528"/>
        </pc:sldMkLst>
      </pc:sldChg>
      <pc:sldChg chg="add">
        <pc:chgData name="DENNIS MINIUM" userId="c8c4a6be79238fb2" providerId="LiveId" clId="{F9C36960-3ADE-4138-96B0-CF6E3F9232C1}" dt="2020-01-24T20:04:03.269" v="399"/>
        <pc:sldMkLst>
          <pc:docMk/>
          <pc:sldMk cId="921145616" sldId="530"/>
        </pc:sldMkLst>
      </pc:sldChg>
      <pc:sldChg chg="add">
        <pc:chgData name="DENNIS MINIUM" userId="c8c4a6be79238fb2" providerId="LiveId" clId="{F9C36960-3ADE-4138-96B0-CF6E3F9232C1}" dt="2020-01-24T20:04:03.269" v="399"/>
        <pc:sldMkLst>
          <pc:docMk/>
          <pc:sldMk cId="1468442777" sldId="531"/>
        </pc:sldMkLst>
      </pc:sldChg>
      <pc:sldChg chg="add">
        <pc:chgData name="DENNIS MINIUM" userId="c8c4a6be79238fb2" providerId="LiveId" clId="{F9C36960-3ADE-4138-96B0-CF6E3F9232C1}" dt="2020-01-24T20:04:03.269" v="399"/>
        <pc:sldMkLst>
          <pc:docMk/>
          <pc:sldMk cId="2459699417" sldId="532"/>
        </pc:sldMkLst>
      </pc:sldChg>
      <pc:sldChg chg="modSp add">
        <pc:chgData name="DENNIS MINIUM" userId="c8c4a6be79238fb2" providerId="LiveId" clId="{F9C36960-3ADE-4138-96B0-CF6E3F9232C1}" dt="2020-01-24T20:04:44.680" v="402" actId="20577"/>
        <pc:sldMkLst>
          <pc:docMk/>
          <pc:sldMk cId="3308340594" sldId="534"/>
        </pc:sldMkLst>
        <pc:spChg chg="mod">
          <ac:chgData name="DENNIS MINIUM" userId="c8c4a6be79238fb2" providerId="LiveId" clId="{F9C36960-3ADE-4138-96B0-CF6E3F9232C1}" dt="2020-01-24T20:04:44.680" v="402" actId="20577"/>
          <ac:spMkLst>
            <pc:docMk/>
            <pc:sldMk cId="3308340594" sldId="534"/>
            <ac:spMk id="2" creationId="{07E5A8E6-400A-41A4-B7A4-25B2C930C7D5}"/>
          </ac:spMkLst>
        </pc:spChg>
      </pc:sldChg>
      <pc:sldChg chg="add">
        <pc:chgData name="DENNIS MINIUM" userId="c8c4a6be79238fb2" providerId="LiveId" clId="{F9C36960-3ADE-4138-96B0-CF6E3F9232C1}" dt="2020-01-24T20:04:03.269" v="399"/>
        <pc:sldMkLst>
          <pc:docMk/>
          <pc:sldMk cId="612108497" sldId="535"/>
        </pc:sldMkLst>
      </pc:sldChg>
    </pc:docChg>
  </pc:docChgLst>
  <pc:docChgLst>
    <pc:chgData name="DENNIS MINIUM" userId="c8c4a6be79238fb2" providerId="LiveId" clId="{895D4488-62BC-44CC-AC3E-501932E0B34B}"/>
    <pc:docChg chg="undo custSel addSld delSld modSld sldOrd">
      <pc:chgData name="DENNIS MINIUM" userId="c8c4a6be79238fb2" providerId="LiveId" clId="{895D4488-62BC-44CC-AC3E-501932E0B34B}" dt="2020-01-29T14:30:36.367" v="6352" actId="47"/>
      <pc:docMkLst>
        <pc:docMk/>
      </pc:docMkLst>
      <pc:sldChg chg="modSp">
        <pc:chgData name="DENNIS MINIUM" userId="c8c4a6be79238fb2" providerId="LiveId" clId="{895D4488-62BC-44CC-AC3E-501932E0B34B}" dt="2020-01-28T23:30:14.554" v="5335" actId="20577"/>
        <pc:sldMkLst>
          <pc:docMk/>
          <pc:sldMk cId="2104356767" sldId="279"/>
        </pc:sldMkLst>
        <pc:spChg chg="mod">
          <ac:chgData name="DENNIS MINIUM" userId="c8c4a6be79238fb2" providerId="LiveId" clId="{895D4488-62BC-44CC-AC3E-501932E0B34B}" dt="2020-01-28T23:30:14.554" v="5335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delSp modSp add ord">
        <pc:chgData name="DENNIS MINIUM" userId="c8c4a6be79238fb2" providerId="LiveId" clId="{895D4488-62BC-44CC-AC3E-501932E0B34B}" dt="2020-01-29T13:23:11.754" v="5715" actId="478"/>
        <pc:sldMkLst>
          <pc:docMk/>
          <pc:sldMk cId="3985027590" sldId="325"/>
        </pc:sldMkLst>
        <pc:spChg chg="del">
          <ac:chgData name="DENNIS MINIUM" userId="c8c4a6be79238fb2" providerId="LiveId" clId="{895D4488-62BC-44CC-AC3E-501932E0B34B}" dt="2020-01-29T13:23:11.754" v="5715" actId="478"/>
          <ac:spMkLst>
            <pc:docMk/>
            <pc:sldMk cId="3985027590" sldId="325"/>
            <ac:spMk id="3" creationId="{DB1B52B1-DA5A-4072-A4E0-9445EE0A85F6}"/>
          </ac:spMkLst>
        </pc:spChg>
        <pc:spChg chg="mod">
          <ac:chgData name="DENNIS MINIUM" userId="c8c4a6be79238fb2" providerId="LiveId" clId="{895D4488-62BC-44CC-AC3E-501932E0B34B}" dt="2020-01-29T13:22:50.619" v="5709" actId="20577"/>
          <ac:spMkLst>
            <pc:docMk/>
            <pc:sldMk cId="3985027590" sldId="325"/>
            <ac:spMk id="12" creationId="{00000000-0000-0000-0000-000000000000}"/>
          </ac:spMkLst>
        </pc:spChg>
        <pc:spChg chg="mod">
          <ac:chgData name="DENNIS MINIUM" userId="c8c4a6be79238fb2" providerId="LiveId" clId="{895D4488-62BC-44CC-AC3E-501932E0B34B}" dt="2020-01-29T13:23:07.714" v="5714" actId="115"/>
          <ac:spMkLst>
            <pc:docMk/>
            <pc:sldMk cId="3985027590" sldId="325"/>
            <ac:spMk id="48134" creationId="{00000000-0000-0000-0000-000000000000}"/>
          </ac:spMkLst>
        </pc:spChg>
      </pc:sldChg>
      <pc:sldChg chg="modSp">
        <pc:chgData name="DENNIS MINIUM" userId="c8c4a6be79238fb2" providerId="LiveId" clId="{895D4488-62BC-44CC-AC3E-501932E0B34B}" dt="2020-01-29T13:22:13.980" v="5651" actId="20577"/>
        <pc:sldMkLst>
          <pc:docMk/>
          <pc:sldMk cId="3902949818" sldId="402"/>
        </pc:sldMkLst>
        <pc:spChg chg="mod">
          <ac:chgData name="DENNIS MINIUM" userId="c8c4a6be79238fb2" providerId="LiveId" clId="{895D4488-62BC-44CC-AC3E-501932E0B34B}" dt="2020-01-29T13:22:13.980" v="5651" actId="20577"/>
          <ac:spMkLst>
            <pc:docMk/>
            <pc:sldMk cId="3902949818" sldId="402"/>
            <ac:spMk id="2" creationId="{FACB61CD-6A34-4D0C-AE44-613E8A38FA27}"/>
          </ac:spMkLst>
        </pc:spChg>
        <pc:spChg chg="mod">
          <ac:chgData name="DENNIS MINIUM" userId="c8c4a6be79238fb2" providerId="LiveId" clId="{895D4488-62BC-44CC-AC3E-501932E0B34B}" dt="2020-01-29T13:14:23.561" v="5490" actId="6549"/>
          <ac:spMkLst>
            <pc:docMk/>
            <pc:sldMk cId="3902949818" sldId="402"/>
            <ac:spMk id="3" creationId="{8C8AFC58-0A79-405E-AC38-8B3202BD5256}"/>
          </ac:spMkLst>
        </pc:spChg>
        <pc:spChg chg="mod">
          <ac:chgData name="DENNIS MINIUM" userId="c8c4a6be79238fb2" providerId="LiveId" clId="{895D4488-62BC-44CC-AC3E-501932E0B34B}" dt="2020-01-29T13:17:02.732" v="5643" actId="20577"/>
          <ac:spMkLst>
            <pc:docMk/>
            <pc:sldMk cId="3902949818" sldId="402"/>
            <ac:spMk id="4" creationId="{E1143DB0-074F-4B26-B66F-9B90AD153A7E}"/>
          </ac:spMkLst>
        </pc:spChg>
      </pc:sldChg>
      <pc:sldChg chg="del">
        <pc:chgData name="DENNIS MINIUM" userId="c8c4a6be79238fb2" providerId="LiveId" clId="{895D4488-62BC-44CC-AC3E-501932E0B34B}" dt="2020-01-28T23:29:37.643" v="5274" actId="47"/>
        <pc:sldMkLst>
          <pc:docMk/>
          <pc:sldMk cId="2383045262" sldId="404"/>
        </pc:sldMkLst>
      </pc:sldChg>
      <pc:sldChg chg="addSp delSp modSp ord">
        <pc:chgData name="DENNIS MINIUM" userId="c8c4a6be79238fb2" providerId="LiveId" clId="{895D4488-62BC-44CC-AC3E-501932E0B34B}" dt="2020-01-29T14:17:55.407" v="6173"/>
        <pc:sldMkLst>
          <pc:docMk/>
          <pc:sldMk cId="693528638" sldId="410"/>
        </pc:sldMkLst>
        <pc:spChg chg="mod">
          <ac:chgData name="DENNIS MINIUM" userId="c8c4a6be79238fb2" providerId="LiveId" clId="{895D4488-62BC-44CC-AC3E-501932E0B34B}" dt="2020-01-29T14:16:24.498" v="6107" actId="20577"/>
          <ac:spMkLst>
            <pc:docMk/>
            <pc:sldMk cId="693528638" sldId="410"/>
            <ac:spMk id="3" creationId="{5282A89A-D959-4C69-BA0F-50F89279DE83}"/>
          </ac:spMkLst>
        </pc:spChg>
        <pc:spChg chg="add">
          <ac:chgData name="DENNIS MINIUM" userId="c8c4a6be79238fb2" providerId="LiveId" clId="{895D4488-62BC-44CC-AC3E-501932E0B34B}" dt="2020-01-29T14:17:55.407" v="6173"/>
          <ac:spMkLst>
            <pc:docMk/>
            <pc:sldMk cId="693528638" sldId="410"/>
            <ac:spMk id="4" creationId="{71822F2C-FF28-46DA-AE6B-D70EAC88ED0D}"/>
          </ac:spMkLst>
        </pc:spChg>
        <pc:spChg chg="del mod">
          <ac:chgData name="DENNIS MINIUM" userId="c8c4a6be79238fb2" providerId="LiveId" clId="{895D4488-62BC-44CC-AC3E-501932E0B34B}" dt="2020-01-26T23:38:57.848" v="4382"/>
          <ac:spMkLst>
            <pc:docMk/>
            <pc:sldMk cId="693528638" sldId="410"/>
            <ac:spMk id="6" creationId="{83C81F28-5F8B-4140-8209-FD3EF8ED1C49}"/>
          </ac:spMkLst>
        </pc:spChg>
      </pc:sldChg>
      <pc:sldChg chg="modSp">
        <pc:chgData name="DENNIS MINIUM" userId="c8c4a6be79238fb2" providerId="LiveId" clId="{895D4488-62BC-44CC-AC3E-501932E0B34B}" dt="2020-01-26T22:13:35.683" v="1902" actId="20577"/>
        <pc:sldMkLst>
          <pc:docMk/>
          <pc:sldMk cId="4026629606" sldId="411"/>
        </pc:sldMkLst>
        <pc:spChg chg="mod">
          <ac:chgData name="DENNIS MINIUM" userId="c8c4a6be79238fb2" providerId="LiveId" clId="{895D4488-62BC-44CC-AC3E-501932E0B34B}" dt="2020-01-26T22:06:36.233" v="1596" actId="20577"/>
          <ac:spMkLst>
            <pc:docMk/>
            <pc:sldMk cId="4026629606" sldId="411"/>
            <ac:spMk id="7" creationId="{53AFFB6F-62F6-466E-B7FA-55FC1F15B64E}"/>
          </ac:spMkLst>
        </pc:spChg>
        <pc:spChg chg="mod">
          <ac:chgData name="DENNIS MINIUM" userId="c8c4a6be79238fb2" providerId="LiveId" clId="{895D4488-62BC-44CC-AC3E-501932E0B34B}" dt="2020-01-26T22:13:35.683" v="1902" actId="20577"/>
          <ac:spMkLst>
            <pc:docMk/>
            <pc:sldMk cId="4026629606" sldId="411"/>
            <ac:spMk id="8" creationId="{11D3A032-0CFD-4A61-8CEA-50BFBE07BC84}"/>
          </ac:spMkLst>
        </pc:spChg>
      </pc:sldChg>
      <pc:sldChg chg="modSp ord">
        <pc:chgData name="DENNIS MINIUM" userId="c8c4a6be79238fb2" providerId="LiveId" clId="{895D4488-62BC-44CC-AC3E-501932E0B34B}" dt="2020-01-27T02:18:29.992" v="4509" actId="6549"/>
        <pc:sldMkLst>
          <pc:docMk/>
          <pc:sldMk cId="4209355407" sldId="417"/>
        </pc:sldMkLst>
        <pc:spChg chg="mod">
          <ac:chgData name="DENNIS MINIUM" userId="c8c4a6be79238fb2" providerId="LiveId" clId="{895D4488-62BC-44CC-AC3E-501932E0B34B}" dt="2020-01-27T02:18:29.992" v="4509" actId="6549"/>
          <ac:spMkLst>
            <pc:docMk/>
            <pc:sldMk cId="4209355407" sldId="417"/>
            <ac:spMk id="2" creationId="{91BA3A19-552B-4082-9649-8276E0A59354}"/>
          </ac:spMkLst>
        </pc:spChg>
      </pc:sldChg>
      <pc:sldChg chg="modSp del">
        <pc:chgData name="DENNIS MINIUM" userId="c8c4a6be79238fb2" providerId="LiveId" clId="{895D4488-62BC-44CC-AC3E-501932E0B34B}" dt="2020-01-29T14:22:49.420" v="6207" actId="47"/>
        <pc:sldMkLst>
          <pc:docMk/>
          <pc:sldMk cId="1454483693" sldId="419"/>
        </pc:sldMkLst>
        <pc:spChg chg="mod">
          <ac:chgData name="DENNIS MINIUM" userId="c8c4a6be79238fb2" providerId="LiveId" clId="{895D4488-62BC-44CC-AC3E-501932E0B34B}" dt="2020-01-26T16:45:16.339" v="1424" actId="20577"/>
          <ac:spMkLst>
            <pc:docMk/>
            <pc:sldMk cId="1454483693" sldId="419"/>
            <ac:spMk id="2" creationId="{D37488E5-DC12-4328-9205-18BF5B14943D}"/>
          </ac:spMkLst>
        </pc:spChg>
        <pc:spChg chg="mod">
          <ac:chgData name="DENNIS MINIUM" userId="c8c4a6be79238fb2" providerId="LiveId" clId="{895D4488-62BC-44CC-AC3E-501932E0B34B}" dt="2020-01-26T23:04:20.445" v="3333" actId="20577"/>
          <ac:spMkLst>
            <pc:docMk/>
            <pc:sldMk cId="1454483693" sldId="419"/>
            <ac:spMk id="3" creationId="{EF22D1A4-645E-44A6-8D3D-D5F360E78D21}"/>
          </ac:spMkLst>
        </pc:spChg>
        <pc:picChg chg="mod">
          <ac:chgData name="DENNIS MINIUM" userId="c8c4a6be79238fb2" providerId="LiveId" clId="{895D4488-62BC-44CC-AC3E-501932E0B34B}" dt="2020-01-26T23:04:01.915" v="3312" actId="14100"/>
          <ac:picMkLst>
            <pc:docMk/>
            <pc:sldMk cId="1454483693" sldId="419"/>
            <ac:picMk id="4" creationId="{AF067DA2-2808-4BD3-B19F-C4AC3751D651}"/>
          </ac:picMkLst>
        </pc:picChg>
      </pc:sldChg>
      <pc:sldChg chg="modSp ord">
        <pc:chgData name="DENNIS MINIUM" userId="c8c4a6be79238fb2" providerId="LiveId" clId="{895D4488-62BC-44CC-AC3E-501932E0B34B}" dt="2020-01-26T22:09:09.697" v="1649" actId="1076"/>
        <pc:sldMkLst>
          <pc:docMk/>
          <pc:sldMk cId="874459624" sldId="420"/>
        </pc:sldMkLst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8" creationId="{B17C3865-47DB-44F6-A835-223A9FFBACCC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10" creationId="{CA36B114-511A-432B-A6C3-C7C7A713DEF3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12" creationId="{84D56A54-CD8E-4159-8923-4EF76CFB9F2B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16" creationId="{D1C13F9D-56C8-4F41-BC08-9DFE7E40657F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17" creationId="{6332C5C4-9760-4AF6-9BDC-750B7891FA84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23" creationId="{6216F8B5-D4D1-499E-9CA6-72B9EA64F903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28" creationId="{2EBD2582-9354-4F87-B497-0676862D65C3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37" creationId="{D99D7D94-5737-47FE-8FFB-28891C2B9223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39" creationId="{53C98097-F013-4F4C-838E-9774E949161C}"/>
          </ac:spMkLst>
        </pc:spChg>
        <pc:spChg chg="mod">
          <ac:chgData name="DENNIS MINIUM" userId="c8c4a6be79238fb2" providerId="LiveId" clId="{895D4488-62BC-44CC-AC3E-501932E0B34B}" dt="2020-01-26T22:09:09.697" v="1649" actId="1076"/>
          <ac:spMkLst>
            <pc:docMk/>
            <pc:sldMk cId="874459624" sldId="420"/>
            <ac:spMk id="40" creationId="{4C2B2169-CB85-4457-940F-A5D4433E1EF7}"/>
          </ac:spMkLst>
        </pc:spChg>
        <pc:grpChg chg="mod">
          <ac:chgData name="DENNIS MINIUM" userId="c8c4a6be79238fb2" providerId="LiveId" clId="{895D4488-62BC-44CC-AC3E-501932E0B34B}" dt="2020-01-26T22:09:09.697" v="1649" actId="1076"/>
          <ac:grpSpMkLst>
            <pc:docMk/>
            <pc:sldMk cId="874459624" sldId="420"/>
            <ac:grpSpMk id="14" creationId="{391DA861-66A1-4EC5-B24C-11E1F4BFD7E3}"/>
          </ac:grpSpMkLst>
        </pc:grpChg>
        <pc:grpChg chg="mod">
          <ac:chgData name="DENNIS MINIUM" userId="c8c4a6be79238fb2" providerId="LiveId" clId="{895D4488-62BC-44CC-AC3E-501932E0B34B}" dt="2020-01-26T22:09:09.697" v="1649" actId="1076"/>
          <ac:grpSpMkLst>
            <pc:docMk/>
            <pc:sldMk cId="874459624" sldId="420"/>
            <ac:grpSpMk id="29" creationId="{7D2F7132-69F3-426B-AE03-2439C5CB8276}"/>
          </ac:grpSpMkLst>
        </pc:grpChg>
        <pc:grpChg chg="mod">
          <ac:chgData name="DENNIS MINIUM" userId="c8c4a6be79238fb2" providerId="LiveId" clId="{895D4488-62BC-44CC-AC3E-501932E0B34B}" dt="2020-01-26T22:09:09.697" v="1649" actId="1076"/>
          <ac:grpSpMkLst>
            <pc:docMk/>
            <pc:sldMk cId="874459624" sldId="420"/>
            <ac:grpSpMk id="34" creationId="{00C14686-66F7-4837-B064-517230746A49}"/>
          </ac:grpSpMkLst>
        </pc:grpChg>
        <pc:picChg chg="mod">
          <ac:chgData name="DENNIS MINIUM" userId="c8c4a6be79238fb2" providerId="LiveId" clId="{895D4488-62BC-44CC-AC3E-501932E0B34B}" dt="2020-01-26T22:09:09.697" v="1649" actId="1076"/>
          <ac:picMkLst>
            <pc:docMk/>
            <pc:sldMk cId="874459624" sldId="420"/>
            <ac:picMk id="1026" creationId="{1F0C5675-DEC8-4B94-9BEE-2F00DBCE75F5}"/>
          </ac:picMkLst>
        </pc:picChg>
      </pc:sldChg>
      <pc:sldChg chg="del">
        <pc:chgData name="DENNIS MINIUM" userId="c8c4a6be79238fb2" providerId="LiveId" clId="{895D4488-62BC-44CC-AC3E-501932E0B34B}" dt="2020-01-24T20:14:32.701" v="0" actId="47"/>
        <pc:sldMkLst>
          <pc:docMk/>
          <pc:sldMk cId="2567283788" sldId="421"/>
        </pc:sldMkLst>
      </pc:sldChg>
      <pc:sldChg chg="modSp del">
        <pc:chgData name="DENNIS MINIUM" userId="c8c4a6be79238fb2" providerId="LiveId" clId="{895D4488-62BC-44CC-AC3E-501932E0B34B}" dt="2020-01-27T02:19:01.562" v="4512" actId="47"/>
        <pc:sldMkLst>
          <pc:docMk/>
          <pc:sldMk cId="2334284833" sldId="423"/>
        </pc:sldMkLst>
        <pc:spChg chg="mod">
          <ac:chgData name="DENNIS MINIUM" userId="c8c4a6be79238fb2" providerId="LiveId" clId="{895D4488-62BC-44CC-AC3E-501932E0B34B}" dt="2020-01-27T02:18:51.578" v="4510" actId="6549"/>
          <ac:spMkLst>
            <pc:docMk/>
            <pc:sldMk cId="2334284833" sldId="423"/>
            <ac:spMk id="4" creationId="{252A9836-85B0-4F31-9ED4-EA01DD4357E9}"/>
          </ac:spMkLst>
        </pc:spChg>
      </pc:sldChg>
      <pc:sldChg chg="modSp del">
        <pc:chgData name="DENNIS MINIUM" userId="c8c4a6be79238fb2" providerId="LiveId" clId="{895D4488-62BC-44CC-AC3E-501932E0B34B}" dt="2020-01-29T14:30:36.367" v="6352" actId="47"/>
        <pc:sldMkLst>
          <pc:docMk/>
          <pc:sldMk cId="2195357877" sldId="424"/>
        </pc:sldMkLst>
        <pc:spChg chg="mod">
          <ac:chgData name="DENNIS MINIUM" userId="c8c4a6be79238fb2" providerId="LiveId" clId="{895D4488-62BC-44CC-AC3E-501932E0B34B}" dt="2020-01-27T02:18:56.122" v="4511" actId="6549"/>
          <ac:spMkLst>
            <pc:docMk/>
            <pc:sldMk cId="2195357877" sldId="424"/>
            <ac:spMk id="2" creationId="{71C35F92-E94D-4D0C-93CA-5437FF1C1B11}"/>
          </ac:spMkLst>
        </pc:spChg>
      </pc:sldChg>
      <pc:sldChg chg="del">
        <pc:chgData name="DENNIS MINIUM" userId="c8c4a6be79238fb2" providerId="LiveId" clId="{895D4488-62BC-44CC-AC3E-501932E0B34B}" dt="2020-01-29T14:30:36.367" v="6352" actId="47"/>
        <pc:sldMkLst>
          <pc:docMk/>
          <pc:sldMk cId="681467467" sldId="528"/>
        </pc:sldMkLst>
      </pc:sldChg>
      <pc:sldChg chg="del">
        <pc:chgData name="DENNIS MINIUM" userId="c8c4a6be79238fb2" providerId="LiveId" clId="{895D4488-62BC-44CC-AC3E-501932E0B34B}" dt="2020-01-29T14:30:36.367" v="6352" actId="47"/>
        <pc:sldMkLst>
          <pc:docMk/>
          <pc:sldMk cId="921145616" sldId="530"/>
        </pc:sldMkLst>
      </pc:sldChg>
      <pc:sldChg chg="del">
        <pc:chgData name="DENNIS MINIUM" userId="c8c4a6be79238fb2" providerId="LiveId" clId="{895D4488-62BC-44CC-AC3E-501932E0B34B}" dt="2020-01-29T14:30:36.367" v="6352" actId="47"/>
        <pc:sldMkLst>
          <pc:docMk/>
          <pc:sldMk cId="1468442777" sldId="531"/>
        </pc:sldMkLst>
      </pc:sldChg>
      <pc:sldChg chg="del">
        <pc:chgData name="DENNIS MINIUM" userId="c8c4a6be79238fb2" providerId="LiveId" clId="{895D4488-62BC-44CC-AC3E-501932E0B34B}" dt="2020-01-29T14:30:36.367" v="6352" actId="47"/>
        <pc:sldMkLst>
          <pc:docMk/>
          <pc:sldMk cId="2459699417" sldId="532"/>
        </pc:sldMkLst>
      </pc:sldChg>
      <pc:sldChg chg="del">
        <pc:chgData name="DENNIS MINIUM" userId="c8c4a6be79238fb2" providerId="LiveId" clId="{895D4488-62BC-44CC-AC3E-501932E0B34B}" dt="2020-01-29T14:30:36.367" v="6352" actId="47"/>
        <pc:sldMkLst>
          <pc:docMk/>
          <pc:sldMk cId="3308340594" sldId="534"/>
        </pc:sldMkLst>
      </pc:sldChg>
      <pc:sldChg chg="del">
        <pc:chgData name="DENNIS MINIUM" userId="c8c4a6be79238fb2" providerId="LiveId" clId="{895D4488-62BC-44CC-AC3E-501932E0B34B}" dt="2020-01-29T14:30:36.367" v="6352" actId="47"/>
        <pc:sldMkLst>
          <pc:docMk/>
          <pc:sldMk cId="612108497" sldId="535"/>
        </pc:sldMkLst>
      </pc:sldChg>
      <pc:sldChg chg="modSp add ord">
        <pc:chgData name="DENNIS MINIUM" userId="c8c4a6be79238fb2" providerId="LiveId" clId="{895D4488-62BC-44CC-AC3E-501932E0B34B}" dt="2020-01-29T14:29:35.870" v="6349"/>
        <pc:sldMkLst>
          <pc:docMk/>
          <pc:sldMk cId="4250438788" sldId="536"/>
        </pc:sldMkLst>
        <pc:spChg chg="mod">
          <ac:chgData name="DENNIS MINIUM" userId="c8c4a6be79238fb2" providerId="LiveId" clId="{895D4488-62BC-44CC-AC3E-501932E0B34B}" dt="2020-01-26T22:52:45.558" v="2993" actId="20577"/>
          <ac:spMkLst>
            <pc:docMk/>
            <pc:sldMk cId="4250438788" sldId="536"/>
            <ac:spMk id="2" creationId="{BD176897-62E9-4BBC-B2B3-968D2C2F4BBA}"/>
          </ac:spMkLst>
        </pc:spChg>
        <pc:spChg chg="mod">
          <ac:chgData name="DENNIS MINIUM" userId="c8c4a6be79238fb2" providerId="LiveId" clId="{895D4488-62BC-44CC-AC3E-501932E0B34B}" dt="2020-01-26T22:55:36.943" v="3135" actId="20577"/>
          <ac:spMkLst>
            <pc:docMk/>
            <pc:sldMk cId="4250438788" sldId="536"/>
            <ac:spMk id="3" creationId="{AF6B4963-4F77-4337-BAD6-CCA12ED01D5F}"/>
          </ac:spMkLst>
        </pc:spChg>
      </pc:sldChg>
      <pc:sldChg chg="modSp add del ord">
        <pc:chgData name="DENNIS MINIUM" userId="c8c4a6be79238fb2" providerId="LiveId" clId="{895D4488-62BC-44CC-AC3E-501932E0B34B}" dt="2020-01-26T22:55:47.416" v="3136" actId="47"/>
        <pc:sldMkLst>
          <pc:docMk/>
          <pc:sldMk cId="2122160777" sldId="537"/>
        </pc:sldMkLst>
        <pc:spChg chg="mod">
          <ac:chgData name="DENNIS MINIUM" userId="c8c4a6be79238fb2" providerId="LiveId" clId="{895D4488-62BC-44CC-AC3E-501932E0B34B}" dt="2020-01-26T16:44:02.252" v="1390" actId="20577"/>
          <ac:spMkLst>
            <pc:docMk/>
            <pc:sldMk cId="2122160777" sldId="537"/>
            <ac:spMk id="2" creationId="{EFF8D3E9-857A-4CBC-B45D-ED94002B04A7}"/>
          </ac:spMkLst>
        </pc:spChg>
      </pc:sldChg>
      <pc:sldChg chg="add del">
        <pc:chgData name="DENNIS MINIUM" userId="c8c4a6be79238fb2" providerId="LiveId" clId="{895D4488-62BC-44CC-AC3E-501932E0B34B}" dt="2020-01-26T22:55:53.534" v="3137" actId="47"/>
        <pc:sldMkLst>
          <pc:docMk/>
          <pc:sldMk cId="4027806124" sldId="538"/>
        </pc:sldMkLst>
      </pc:sldChg>
      <pc:sldChg chg="modSp add del">
        <pc:chgData name="DENNIS MINIUM" userId="c8c4a6be79238fb2" providerId="LiveId" clId="{895D4488-62BC-44CC-AC3E-501932E0B34B}" dt="2020-01-26T22:55:47.416" v="3136" actId="47"/>
        <pc:sldMkLst>
          <pc:docMk/>
          <pc:sldMk cId="1142621789" sldId="539"/>
        </pc:sldMkLst>
        <pc:spChg chg="mod">
          <ac:chgData name="DENNIS MINIUM" userId="c8c4a6be79238fb2" providerId="LiveId" clId="{895D4488-62BC-44CC-AC3E-501932E0B34B}" dt="2020-01-26T16:45:05.020" v="1401" actId="20577"/>
          <ac:spMkLst>
            <pc:docMk/>
            <pc:sldMk cId="1142621789" sldId="539"/>
            <ac:spMk id="2" creationId="{7BB1BC35-43AD-4E9A-91E5-AB7B47BD86E9}"/>
          </ac:spMkLst>
        </pc:spChg>
      </pc:sldChg>
      <pc:sldChg chg="modSp add ord">
        <pc:chgData name="DENNIS MINIUM" userId="c8c4a6be79238fb2" providerId="LiveId" clId="{895D4488-62BC-44CC-AC3E-501932E0B34B}" dt="2020-01-27T00:49:13.382" v="4472" actId="27636"/>
        <pc:sldMkLst>
          <pc:docMk/>
          <pc:sldMk cId="12106637" sldId="540"/>
        </pc:sldMkLst>
        <pc:spChg chg="mod">
          <ac:chgData name="DENNIS MINIUM" userId="c8c4a6be79238fb2" providerId="LiveId" clId="{895D4488-62BC-44CC-AC3E-501932E0B34B}" dt="2020-01-26T22:52:34.622" v="2975" actId="20577"/>
          <ac:spMkLst>
            <pc:docMk/>
            <pc:sldMk cId="12106637" sldId="540"/>
            <ac:spMk id="2" creationId="{BD176897-62E9-4BBC-B2B3-968D2C2F4BBA}"/>
          </ac:spMkLst>
        </pc:spChg>
        <pc:spChg chg="mod">
          <ac:chgData name="DENNIS MINIUM" userId="c8c4a6be79238fb2" providerId="LiveId" clId="{895D4488-62BC-44CC-AC3E-501932E0B34B}" dt="2020-01-27T00:49:13.382" v="4472" actId="27636"/>
          <ac:spMkLst>
            <pc:docMk/>
            <pc:sldMk cId="12106637" sldId="540"/>
            <ac:spMk id="3" creationId="{AF6B4963-4F77-4337-BAD6-CCA12ED01D5F}"/>
          </ac:spMkLst>
        </pc:spChg>
      </pc:sldChg>
      <pc:sldChg chg="addSp delSp modSp add ord addAnim delAnim modAnim">
        <pc:chgData name="DENNIS MINIUM" userId="c8c4a6be79238fb2" providerId="LiveId" clId="{895D4488-62BC-44CC-AC3E-501932E0B34B}" dt="2020-01-29T14:29:39.277" v="6351"/>
        <pc:sldMkLst>
          <pc:docMk/>
          <pc:sldMk cId="767630927" sldId="541"/>
        </pc:sldMkLst>
        <pc:spChg chg="add mod">
          <ac:chgData name="DENNIS MINIUM" userId="c8c4a6be79238fb2" providerId="LiveId" clId="{895D4488-62BC-44CC-AC3E-501932E0B34B}" dt="2020-01-26T22:39:28.061" v="2790" actId="20577"/>
          <ac:spMkLst>
            <pc:docMk/>
            <pc:sldMk cId="767630927" sldId="541"/>
            <ac:spMk id="2" creationId="{BD172809-F619-4C53-93C1-399CEAEB21D6}"/>
          </ac:spMkLst>
        </pc:spChg>
        <pc:spChg chg="del">
          <ac:chgData name="DENNIS MINIUM" userId="c8c4a6be79238fb2" providerId="LiveId" clId="{895D4488-62BC-44CC-AC3E-501932E0B34B}" dt="2020-01-26T22:30:02.196" v="2702" actId="478"/>
          <ac:spMkLst>
            <pc:docMk/>
            <pc:sldMk cId="767630927" sldId="541"/>
            <ac:spMk id="8" creationId="{B17C3865-47DB-44F6-A835-223A9FFBACCC}"/>
          </ac:spMkLst>
        </pc:spChg>
        <pc:spChg chg="add del mod">
          <ac:chgData name="DENNIS MINIUM" userId="c8c4a6be79238fb2" providerId="LiveId" clId="{895D4488-62BC-44CC-AC3E-501932E0B34B}" dt="2020-01-26T22:47:54.591" v="2937" actId="20577"/>
          <ac:spMkLst>
            <pc:docMk/>
            <pc:sldMk cId="767630927" sldId="541"/>
            <ac:spMk id="10" creationId="{CA36B114-511A-432B-A6C3-C7C7A713DEF3}"/>
          </ac:spMkLst>
        </pc:spChg>
        <pc:spChg chg="mod">
          <ac:chgData name="DENNIS MINIUM" userId="c8c4a6be79238fb2" providerId="LiveId" clId="{895D4488-62BC-44CC-AC3E-501932E0B34B}" dt="2020-01-26T22:44:47.108" v="2892" actId="108"/>
          <ac:spMkLst>
            <pc:docMk/>
            <pc:sldMk cId="767630927" sldId="541"/>
            <ac:spMk id="12" creationId="{84D56A54-CD8E-4159-8923-4EF76CFB9F2B}"/>
          </ac:spMkLst>
        </pc:spChg>
        <pc:spChg chg="del">
          <ac:chgData name="DENNIS MINIUM" userId="c8c4a6be79238fb2" providerId="LiveId" clId="{895D4488-62BC-44CC-AC3E-501932E0B34B}" dt="2020-01-26T22:29:15.618" v="2697" actId="478"/>
          <ac:spMkLst>
            <pc:docMk/>
            <pc:sldMk cId="767630927" sldId="541"/>
            <ac:spMk id="16" creationId="{D1C13F9D-56C8-4F41-BC08-9DFE7E40657F}"/>
          </ac:spMkLst>
        </pc:spChg>
        <pc:spChg chg="mod">
          <ac:chgData name="DENNIS MINIUM" userId="c8c4a6be79238fb2" providerId="LiveId" clId="{895D4488-62BC-44CC-AC3E-501932E0B34B}" dt="2020-01-26T22:32:45.711" v="2765" actId="1076"/>
          <ac:spMkLst>
            <pc:docMk/>
            <pc:sldMk cId="767630927" sldId="541"/>
            <ac:spMk id="17" creationId="{6332C5C4-9760-4AF6-9BDC-750B7891FA84}"/>
          </ac:spMkLst>
        </pc:spChg>
        <pc:spChg chg="mod ord">
          <ac:chgData name="DENNIS MINIUM" userId="c8c4a6be79238fb2" providerId="LiveId" clId="{895D4488-62BC-44CC-AC3E-501932E0B34B}" dt="2020-01-26T22:47:51.679" v="2935" actId="20577"/>
          <ac:spMkLst>
            <pc:docMk/>
            <pc:sldMk cId="767630927" sldId="541"/>
            <ac:spMk id="23" creationId="{6216F8B5-D4D1-499E-9CA6-72B9EA64F903}"/>
          </ac:spMkLst>
        </pc:spChg>
        <pc:spChg chg="add mod">
          <ac:chgData name="DENNIS MINIUM" userId="c8c4a6be79238fb2" providerId="LiveId" clId="{895D4488-62BC-44CC-AC3E-501932E0B34B}" dt="2020-01-26T22:39:32.181" v="2792" actId="20577"/>
          <ac:spMkLst>
            <pc:docMk/>
            <pc:sldMk cId="767630927" sldId="541"/>
            <ac:spMk id="24" creationId="{483AC0E8-BECC-442E-9FA8-2DC9BA4A6D76}"/>
          </ac:spMkLst>
        </pc:spChg>
        <pc:spChg chg="add mod">
          <ac:chgData name="DENNIS MINIUM" userId="c8c4a6be79238fb2" providerId="LiveId" clId="{895D4488-62BC-44CC-AC3E-501932E0B34B}" dt="2020-01-26T22:47:34.186" v="2910" actId="20577"/>
          <ac:spMkLst>
            <pc:docMk/>
            <pc:sldMk cId="767630927" sldId="541"/>
            <ac:spMk id="25" creationId="{2AD1A01E-93F5-4A07-B026-47274D7EB86E}"/>
          </ac:spMkLst>
        </pc:spChg>
        <pc:spChg chg="del mod">
          <ac:chgData name="DENNIS MINIUM" userId="c8c4a6be79238fb2" providerId="LiveId" clId="{895D4488-62BC-44CC-AC3E-501932E0B34B}" dt="2020-01-26T22:27:09.027" v="2673" actId="478"/>
          <ac:spMkLst>
            <pc:docMk/>
            <pc:sldMk cId="767630927" sldId="541"/>
            <ac:spMk id="28" creationId="{2EBD2582-9354-4F87-B497-0676862D65C3}"/>
          </ac:spMkLst>
        </pc:spChg>
        <pc:spChg chg="del">
          <ac:chgData name="DENNIS MINIUM" userId="c8c4a6be79238fb2" providerId="LiveId" clId="{895D4488-62BC-44CC-AC3E-501932E0B34B}" dt="2020-01-26T22:29:17.846" v="2699" actId="478"/>
          <ac:spMkLst>
            <pc:docMk/>
            <pc:sldMk cId="767630927" sldId="541"/>
            <ac:spMk id="37" creationId="{D99D7D94-5737-47FE-8FFB-28891C2B9223}"/>
          </ac:spMkLst>
        </pc:spChg>
        <pc:spChg chg="mod">
          <ac:chgData name="DENNIS MINIUM" userId="c8c4a6be79238fb2" providerId="LiveId" clId="{895D4488-62BC-44CC-AC3E-501932E0B34B}" dt="2020-01-26T22:32:45.711" v="2765" actId="1076"/>
          <ac:spMkLst>
            <pc:docMk/>
            <pc:sldMk cId="767630927" sldId="541"/>
            <ac:spMk id="39" creationId="{53C98097-F013-4F4C-838E-9774E949161C}"/>
          </ac:spMkLst>
        </pc:spChg>
        <pc:spChg chg="mod">
          <ac:chgData name="DENNIS MINIUM" userId="c8c4a6be79238fb2" providerId="LiveId" clId="{895D4488-62BC-44CC-AC3E-501932E0B34B}" dt="2020-01-26T22:44:37.754" v="2891" actId="13822"/>
          <ac:spMkLst>
            <pc:docMk/>
            <pc:sldMk cId="767630927" sldId="541"/>
            <ac:spMk id="40" creationId="{4C2B2169-CB85-4457-940F-A5D4433E1EF7}"/>
          </ac:spMkLst>
        </pc:spChg>
        <pc:grpChg chg="mod">
          <ac:chgData name="DENNIS MINIUM" userId="c8c4a6be79238fb2" providerId="LiveId" clId="{895D4488-62BC-44CC-AC3E-501932E0B34B}" dt="2020-01-26T22:32:45.711" v="2765" actId="1076"/>
          <ac:grpSpMkLst>
            <pc:docMk/>
            <pc:sldMk cId="767630927" sldId="541"/>
            <ac:grpSpMk id="14" creationId="{391DA861-66A1-4EC5-B24C-11E1F4BFD7E3}"/>
          </ac:grpSpMkLst>
        </pc:grpChg>
        <pc:grpChg chg="mod">
          <ac:chgData name="DENNIS MINIUM" userId="c8c4a6be79238fb2" providerId="LiveId" clId="{895D4488-62BC-44CC-AC3E-501932E0B34B}" dt="2020-01-26T22:32:45.711" v="2765" actId="1076"/>
          <ac:grpSpMkLst>
            <pc:docMk/>
            <pc:sldMk cId="767630927" sldId="541"/>
            <ac:grpSpMk id="29" creationId="{7D2F7132-69F3-426B-AE03-2439C5CB8276}"/>
          </ac:grpSpMkLst>
        </pc:grpChg>
        <pc:grpChg chg="del">
          <ac:chgData name="DENNIS MINIUM" userId="c8c4a6be79238fb2" providerId="LiveId" clId="{895D4488-62BC-44CC-AC3E-501932E0B34B}" dt="2020-01-26T22:29:17.113" v="2698" actId="478"/>
          <ac:grpSpMkLst>
            <pc:docMk/>
            <pc:sldMk cId="767630927" sldId="541"/>
            <ac:grpSpMk id="34" creationId="{00C14686-66F7-4837-B064-517230746A49}"/>
          </ac:grpSpMkLst>
        </pc:grpChg>
        <pc:picChg chg="mod">
          <ac:chgData name="DENNIS MINIUM" userId="c8c4a6be79238fb2" providerId="LiveId" clId="{895D4488-62BC-44CC-AC3E-501932E0B34B}" dt="2020-01-26T22:32:45.711" v="2765" actId="1076"/>
          <ac:picMkLst>
            <pc:docMk/>
            <pc:sldMk cId="767630927" sldId="541"/>
            <ac:picMk id="1026" creationId="{1F0C5675-DEC8-4B94-9BEE-2F00DBCE75F5}"/>
          </ac:picMkLst>
        </pc:picChg>
      </pc:sldChg>
      <pc:sldChg chg="addSp delSp modSp add ord">
        <pc:chgData name="DENNIS MINIUM" userId="c8c4a6be79238fb2" providerId="LiveId" clId="{895D4488-62BC-44CC-AC3E-501932E0B34B}" dt="2020-01-29T14:19:44.811" v="6205"/>
        <pc:sldMkLst>
          <pc:docMk/>
          <pc:sldMk cId="1036514346" sldId="542"/>
        </pc:sldMkLst>
        <pc:spChg chg="mod">
          <ac:chgData name="DENNIS MINIUM" userId="c8c4a6be79238fb2" providerId="LiveId" clId="{895D4488-62BC-44CC-AC3E-501932E0B34B}" dt="2020-01-26T23:34:06.021" v="4176" actId="20577"/>
          <ac:spMkLst>
            <pc:docMk/>
            <pc:sldMk cId="1036514346" sldId="542"/>
            <ac:spMk id="2" creationId="{5D3498B1-27C6-469B-B354-DCDDFB266615}"/>
          </ac:spMkLst>
        </pc:spChg>
        <pc:spChg chg="del">
          <ac:chgData name="DENNIS MINIUM" userId="c8c4a6be79238fb2" providerId="LiveId" clId="{895D4488-62BC-44CC-AC3E-501932E0B34B}" dt="2020-01-26T23:05:53.717" v="3335" actId="3680"/>
          <ac:spMkLst>
            <pc:docMk/>
            <pc:sldMk cId="1036514346" sldId="542"/>
            <ac:spMk id="3" creationId="{FC23BC92-3457-41AA-B5CE-7DA0635F44BE}"/>
          </ac:spMkLst>
        </pc:spChg>
        <pc:spChg chg="add del mod">
          <ac:chgData name="DENNIS MINIUM" userId="c8c4a6be79238fb2" providerId="LiveId" clId="{895D4488-62BC-44CC-AC3E-501932E0B34B}" dt="2020-01-26T23:06:31.367" v="3369" actId="3680"/>
          <ac:spMkLst>
            <pc:docMk/>
            <pc:sldMk cId="1036514346" sldId="542"/>
            <ac:spMk id="7" creationId="{9F2EDD4F-0D31-4D71-A0EE-2F134DAA9DCF}"/>
          </ac:spMkLst>
        </pc:spChg>
        <pc:graphicFrameChg chg="add del mod ord modGraphic">
          <ac:chgData name="DENNIS MINIUM" userId="c8c4a6be79238fb2" providerId="LiveId" clId="{895D4488-62BC-44CC-AC3E-501932E0B34B}" dt="2020-01-26T23:06:21.986" v="3368" actId="478"/>
          <ac:graphicFrameMkLst>
            <pc:docMk/>
            <pc:sldMk cId="1036514346" sldId="542"/>
            <ac:graphicFrameMk id="4" creationId="{1D3B0D01-1014-44C7-B5AA-CB70FCFAE5F9}"/>
          </ac:graphicFrameMkLst>
        </pc:graphicFrameChg>
        <pc:graphicFrameChg chg="add mod ord modGraphic">
          <ac:chgData name="DENNIS MINIUM" userId="c8c4a6be79238fb2" providerId="LiveId" clId="{895D4488-62BC-44CC-AC3E-501932E0B34B}" dt="2020-01-29T13:44:41.606" v="6072" actId="20577"/>
          <ac:graphicFrameMkLst>
            <pc:docMk/>
            <pc:sldMk cId="1036514346" sldId="542"/>
            <ac:graphicFrameMk id="8" creationId="{01DC057B-051F-402B-93C6-C04AEEA8DC53}"/>
          </ac:graphicFrameMkLst>
        </pc:graphicFrameChg>
      </pc:sldChg>
      <pc:sldChg chg="modSp add del">
        <pc:chgData name="DENNIS MINIUM" userId="c8c4a6be79238fb2" providerId="LiveId" clId="{895D4488-62BC-44CC-AC3E-501932E0B34B}" dt="2020-01-27T00:50:47.509" v="4473" actId="47"/>
        <pc:sldMkLst>
          <pc:docMk/>
          <pc:sldMk cId="1533985044" sldId="543"/>
        </pc:sldMkLst>
        <pc:spChg chg="mod">
          <ac:chgData name="DENNIS MINIUM" userId="c8c4a6be79238fb2" providerId="LiveId" clId="{895D4488-62BC-44CC-AC3E-501932E0B34B}" dt="2020-01-26T23:34:27.157" v="4189" actId="20577"/>
          <ac:spMkLst>
            <pc:docMk/>
            <pc:sldMk cId="1533985044" sldId="543"/>
            <ac:spMk id="2" creationId="{0BC88879-EB3D-4DB9-94E7-615A3F93E4C6}"/>
          </ac:spMkLst>
        </pc:spChg>
      </pc:sldChg>
      <pc:sldChg chg="modSp add">
        <pc:chgData name="DENNIS MINIUM" userId="c8c4a6be79238fb2" providerId="LiveId" clId="{895D4488-62BC-44CC-AC3E-501932E0B34B}" dt="2020-01-26T23:35:18.847" v="4310" actId="20577"/>
        <pc:sldMkLst>
          <pc:docMk/>
          <pc:sldMk cId="1877432064" sldId="544"/>
        </pc:sldMkLst>
        <pc:spChg chg="mod">
          <ac:chgData name="DENNIS MINIUM" userId="c8c4a6be79238fb2" providerId="LiveId" clId="{895D4488-62BC-44CC-AC3E-501932E0B34B}" dt="2020-01-26T23:35:09.022" v="4277" actId="20577"/>
          <ac:spMkLst>
            <pc:docMk/>
            <pc:sldMk cId="1877432064" sldId="544"/>
            <ac:spMk id="2" creationId="{ECB9EF83-93FF-4C4F-A2B3-60222C60057F}"/>
          </ac:spMkLst>
        </pc:spChg>
        <pc:spChg chg="mod">
          <ac:chgData name="DENNIS MINIUM" userId="c8c4a6be79238fb2" providerId="LiveId" clId="{895D4488-62BC-44CC-AC3E-501932E0B34B}" dt="2020-01-26T23:35:18.847" v="4310" actId="20577"/>
          <ac:spMkLst>
            <pc:docMk/>
            <pc:sldMk cId="1877432064" sldId="544"/>
            <ac:spMk id="3" creationId="{DAA9ED00-86F8-4A75-A277-DFD256040888}"/>
          </ac:spMkLst>
        </pc:spChg>
      </pc:sldChg>
      <pc:sldChg chg="addSp delSp modSp add ord addAnim delAnim modAnim">
        <pc:chgData name="DENNIS MINIUM" userId="c8c4a6be79238fb2" providerId="LiveId" clId="{895D4488-62BC-44CC-AC3E-501932E0B34B}" dt="2020-01-26T23:44:41.635" v="4427"/>
        <pc:sldMkLst>
          <pc:docMk/>
          <pc:sldMk cId="2364349884" sldId="545"/>
        </pc:sldMkLst>
        <pc:spChg chg="del mod">
          <ac:chgData name="DENNIS MINIUM" userId="c8c4a6be79238fb2" providerId="LiveId" clId="{895D4488-62BC-44CC-AC3E-501932E0B34B}" dt="2020-01-26T23:40:51.691" v="4403"/>
          <ac:spMkLst>
            <pc:docMk/>
            <pc:sldMk cId="2364349884" sldId="545"/>
            <ac:spMk id="2" creationId="{8E57C9BD-0B61-4B1A-B466-FC1C23EE1BE8}"/>
          </ac:spMkLst>
        </pc:spChg>
        <pc:spChg chg="del">
          <ac:chgData name="DENNIS MINIUM" userId="c8c4a6be79238fb2" providerId="LiveId" clId="{895D4488-62BC-44CC-AC3E-501932E0B34B}" dt="2020-01-26T23:39:21.280" v="4386" actId="478"/>
          <ac:spMkLst>
            <pc:docMk/>
            <pc:sldMk cId="2364349884" sldId="545"/>
            <ac:spMk id="4" creationId="{5F5601C0-6D78-415B-8F6D-22F6AD780BB2}"/>
          </ac:spMkLst>
        </pc:spChg>
        <pc:spChg chg="del">
          <ac:chgData name="DENNIS MINIUM" userId="c8c4a6be79238fb2" providerId="LiveId" clId="{895D4488-62BC-44CC-AC3E-501932E0B34B}" dt="2020-01-26T23:39:26.067" v="4387" actId="478"/>
          <ac:spMkLst>
            <pc:docMk/>
            <pc:sldMk cId="2364349884" sldId="545"/>
            <ac:spMk id="5" creationId="{9080A4EE-22B0-4DBD-8608-A5667FC57AA7}"/>
          </ac:spMkLst>
        </pc:spChg>
        <pc:spChg chg="del">
          <ac:chgData name="DENNIS MINIUM" userId="c8c4a6be79238fb2" providerId="LiveId" clId="{895D4488-62BC-44CC-AC3E-501932E0B34B}" dt="2020-01-26T23:39:26.067" v="4387" actId="478"/>
          <ac:spMkLst>
            <pc:docMk/>
            <pc:sldMk cId="2364349884" sldId="545"/>
            <ac:spMk id="6" creationId="{CD62E253-B3CD-48E5-B7DD-35137FBC0B96}"/>
          </ac:spMkLst>
        </pc:spChg>
        <pc:spChg chg="add del">
          <ac:chgData name="DENNIS MINIUM" userId="c8c4a6be79238fb2" providerId="LiveId" clId="{895D4488-62BC-44CC-AC3E-501932E0B34B}" dt="2020-01-26T23:40:14.719" v="4396" actId="478"/>
          <ac:spMkLst>
            <pc:docMk/>
            <pc:sldMk cId="2364349884" sldId="545"/>
            <ac:spMk id="7" creationId="{596DF00F-7B5B-4F39-A00C-2EA2BE7523F9}"/>
          </ac:spMkLst>
        </pc:spChg>
        <pc:spChg chg="add mod">
          <ac:chgData name="DENNIS MINIUM" userId="c8c4a6be79238fb2" providerId="LiveId" clId="{895D4488-62BC-44CC-AC3E-501932E0B34B}" dt="2020-01-26T23:40:34.186" v="4398" actId="208"/>
          <ac:spMkLst>
            <pc:docMk/>
            <pc:sldMk cId="2364349884" sldId="545"/>
            <ac:spMk id="8" creationId="{224E8095-2316-48BF-BEB1-595B9E101BFB}"/>
          </ac:spMkLst>
        </pc:spChg>
        <pc:spChg chg="add mod">
          <ac:chgData name="DENNIS MINIUM" userId="c8c4a6be79238fb2" providerId="LiveId" clId="{895D4488-62BC-44CC-AC3E-501932E0B34B}" dt="2020-01-26T23:40:41.685" v="4402" actId="208"/>
          <ac:spMkLst>
            <pc:docMk/>
            <pc:sldMk cId="2364349884" sldId="545"/>
            <ac:spMk id="9" creationId="{A2D9C302-AC9F-41EC-A18D-29993971643B}"/>
          </ac:spMkLst>
        </pc:spChg>
        <pc:graphicFrameChg chg="add del mod">
          <ac:chgData name="DENNIS MINIUM" userId="c8c4a6be79238fb2" providerId="LiveId" clId="{895D4488-62BC-44CC-AC3E-501932E0B34B}" dt="2020-01-26T23:39:47.346" v="4391" actId="478"/>
          <ac:graphicFrameMkLst>
            <pc:docMk/>
            <pc:sldMk cId="2364349884" sldId="545"/>
            <ac:graphicFrameMk id="3" creationId="{D0AC8362-0409-44B3-B449-A5F22AEEF86A}"/>
          </ac:graphicFrameMkLst>
        </pc:graphicFrameChg>
      </pc:sldChg>
      <pc:sldChg chg="modSp add">
        <pc:chgData name="DENNIS MINIUM" userId="c8c4a6be79238fb2" providerId="LiveId" clId="{895D4488-62BC-44CC-AC3E-501932E0B34B}" dt="2020-01-29T14:16:43.463" v="6139" actId="20577"/>
        <pc:sldMkLst>
          <pc:docMk/>
          <pc:sldMk cId="2173649103" sldId="546"/>
        </pc:sldMkLst>
        <pc:spChg chg="mod">
          <ac:chgData name="DENNIS MINIUM" userId="c8c4a6be79238fb2" providerId="LiveId" clId="{895D4488-62BC-44CC-AC3E-501932E0B34B}" dt="2020-01-29T14:16:43.463" v="6139" actId="20577"/>
          <ac:spMkLst>
            <pc:docMk/>
            <pc:sldMk cId="2173649103" sldId="546"/>
            <ac:spMk id="2" creationId="{61BF37B5-E659-4B72-A38F-3A7FB7282240}"/>
          </ac:spMkLst>
        </pc:spChg>
      </pc:sldChg>
      <pc:sldChg chg="modSp add">
        <pc:chgData name="DENNIS MINIUM" userId="c8c4a6be79238fb2" providerId="LiveId" clId="{895D4488-62BC-44CC-AC3E-501932E0B34B}" dt="2020-01-29T14:17:11.312" v="6172" actId="20577"/>
        <pc:sldMkLst>
          <pc:docMk/>
          <pc:sldMk cId="2680583969" sldId="547"/>
        </pc:sldMkLst>
        <pc:spChg chg="mod">
          <ac:chgData name="DENNIS MINIUM" userId="c8c4a6be79238fb2" providerId="LiveId" clId="{895D4488-62BC-44CC-AC3E-501932E0B34B}" dt="2020-01-29T14:17:11.312" v="6172" actId="20577"/>
          <ac:spMkLst>
            <pc:docMk/>
            <pc:sldMk cId="2680583969" sldId="547"/>
            <ac:spMk id="2" creationId="{61BF37B5-E659-4B72-A38F-3A7FB7282240}"/>
          </ac:spMkLst>
        </pc:spChg>
      </pc:sldChg>
      <pc:sldChg chg="addSp delSp modSp add">
        <pc:chgData name="DENNIS MINIUM" userId="c8c4a6be79238fb2" providerId="LiveId" clId="{895D4488-62BC-44CC-AC3E-501932E0B34B}" dt="2020-01-29T14:18:24.399" v="6198" actId="478"/>
        <pc:sldMkLst>
          <pc:docMk/>
          <pc:sldMk cId="3875766685" sldId="548"/>
        </pc:sldMkLst>
        <pc:spChg chg="mod">
          <ac:chgData name="DENNIS MINIUM" userId="c8c4a6be79238fb2" providerId="LiveId" clId="{895D4488-62BC-44CC-AC3E-501932E0B34B}" dt="2020-01-29T14:18:21.133" v="6197" actId="20577"/>
          <ac:spMkLst>
            <pc:docMk/>
            <pc:sldMk cId="3875766685" sldId="548"/>
            <ac:spMk id="3" creationId="{5282A89A-D959-4C69-BA0F-50F89279DE83}"/>
          </ac:spMkLst>
        </pc:spChg>
        <pc:spChg chg="add del">
          <ac:chgData name="DENNIS MINIUM" userId="c8c4a6be79238fb2" providerId="LiveId" clId="{895D4488-62BC-44CC-AC3E-501932E0B34B}" dt="2020-01-26T23:42:03.937" v="4415"/>
          <ac:spMkLst>
            <pc:docMk/>
            <pc:sldMk cId="3875766685" sldId="548"/>
            <ac:spMk id="4" creationId="{56A4FAD7-EC66-4AF8-A8BD-8176EB408222}"/>
          </ac:spMkLst>
        </pc:spChg>
        <pc:spChg chg="del mod">
          <ac:chgData name="DENNIS MINIUM" userId="c8c4a6be79238fb2" providerId="LiveId" clId="{895D4488-62BC-44CC-AC3E-501932E0B34B}" dt="2020-01-29T14:18:24.399" v="6198" actId="478"/>
          <ac:spMkLst>
            <pc:docMk/>
            <pc:sldMk cId="3875766685" sldId="548"/>
            <ac:spMk id="6" creationId="{83C81F28-5F8B-4140-8209-FD3EF8ED1C49}"/>
          </ac:spMkLst>
        </pc:spChg>
      </pc:sldChg>
      <pc:sldChg chg="modSp add">
        <pc:chgData name="DENNIS MINIUM" userId="c8c4a6be79238fb2" providerId="LiveId" clId="{895D4488-62BC-44CC-AC3E-501932E0B34B}" dt="2020-01-29T14:18:52.097" v="6199"/>
        <pc:sldMkLst>
          <pc:docMk/>
          <pc:sldMk cId="3249112680" sldId="549"/>
        </pc:sldMkLst>
        <pc:spChg chg="mod">
          <ac:chgData name="DENNIS MINIUM" userId="c8c4a6be79238fb2" providerId="LiveId" clId="{895D4488-62BC-44CC-AC3E-501932E0B34B}" dt="2020-01-29T14:18:52.097" v="6199"/>
          <ac:spMkLst>
            <pc:docMk/>
            <pc:sldMk cId="3249112680" sldId="549"/>
            <ac:spMk id="2" creationId="{61BF37B5-E659-4B72-A38F-3A7FB7282240}"/>
          </ac:spMkLst>
        </pc:spChg>
      </pc:sldChg>
      <pc:sldChg chg="modSp add">
        <pc:chgData name="DENNIS MINIUM" userId="c8c4a6be79238fb2" providerId="LiveId" clId="{895D4488-62BC-44CC-AC3E-501932E0B34B}" dt="2020-01-29T14:19:02.907" v="6203" actId="6549"/>
        <pc:sldMkLst>
          <pc:docMk/>
          <pc:sldMk cId="3060907872" sldId="550"/>
        </pc:sldMkLst>
        <pc:spChg chg="mod">
          <ac:chgData name="DENNIS MINIUM" userId="c8c4a6be79238fb2" providerId="LiveId" clId="{895D4488-62BC-44CC-AC3E-501932E0B34B}" dt="2020-01-29T14:19:02.907" v="6203" actId="6549"/>
          <ac:spMkLst>
            <pc:docMk/>
            <pc:sldMk cId="3060907872" sldId="550"/>
            <ac:spMk id="2" creationId="{61BF37B5-E659-4B72-A38F-3A7FB7282240}"/>
          </ac:spMkLst>
        </pc:spChg>
      </pc:sldChg>
      <pc:sldChg chg="add del">
        <pc:chgData name="DENNIS MINIUM" userId="c8c4a6be79238fb2" providerId="LiveId" clId="{895D4488-62BC-44CC-AC3E-501932E0B34B}" dt="2020-01-26T23:44:34.026" v="4426" actId="47"/>
        <pc:sldMkLst>
          <pc:docMk/>
          <pc:sldMk cId="4079151886" sldId="551"/>
        </pc:sldMkLst>
      </pc:sldChg>
      <pc:sldChg chg="delSp modSp add modAnim">
        <pc:chgData name="DENNIS MINIUM" userId="c8c4a6be79238fb2" providerId="LiveId" clId="{895D4488-62BC-44CC-AC3E-501932E0B34B}" dt="2020-01-26T23:45:08.589" v="4430"/>
        <pc:sldMkLst>
          <pc:docMk/>
          <pc:sldMk cId="410582131" sldId="552"/>
        </pc:sldMkLst>
        <pc:spChg chg="mod">
          <ac:chgData name="DENNIS MINIUM" userId="c8c4a6be79238fb2" providerId="LiveId" clId="{895D4488-62BC-44CC-AC3E-501932E0B34B}" dt="2020-01-26T23:41:06.200" v="4405" actId="14100"/>
          <ac:spMkLst>
            <pc:docMk/>
            <pc:sldMk cId="410582131" sldId="552"/>
            <ac:spMk id="8" creationId="{224E8095-2316-48BF-BEB1-595B9E101BFB}"/>
          </ac:spMkLst>
        </pc:spChg>
        <pc:spChg chg="del">
          <ac:chgData name="DENNIS MINIUM" userId="c8c4a6be79238fb2" providerId="LiveId" clId="{895D4488-62BC-44CC-AC3E-501932E0B34B}" dt="2020-01-26T23:41:08.266" v="4406" actId="478"/>
          <ac:spMkLst>
            <pc:docMk/>
            <pc:sldMk cId="410582131" sldId="552"/>
            <ac:spMk id="9" creationId="{A2D9C302-AC9F-41EC-A18D-29993971643B}"/>
          </ac:spMkLst>
        </pc:spChg>
      </pc:sldChg>
      <pc:sldChg chg="addSp delSp modSp add modAnim">
        <pc:chgData name="DENNIS MINIUM" userId="c8c4a6be79238fb2" providerId="LiveId" clId="{895D4488-62BC-44CC-AC3E-501932E0B34B}" dt="2020-01-26T23:45:31.398" v="4431"/>
        <pc:sldMkLst>
          <pc:docMk/>
          <pc:sldMk cId="3155991837" sldId="553"/>
        </pc:sldMkLst>
        <pc:spChg chg="add mod">
          <ac:chgData name="DENNIS MINIUM" userId="c8c4a6be79238fb2" providerId="LiveId" clId="{895D4488-62BC-44CC-AC3E-501932E0B34B}" dt="2020-01-26T23:41:38.369" v="4411" actId="14100"/>
          <ac:spMkLst>
            <pc:docMk/>
            <pc:sldMk cId="3155991837" sldId="553"/>
            <ac:spMk id="4" creationId="{ED80BA4B-B15B-4820-9D19-783D0CE87E7E}"/>
          </ac:spMkLst>
        </pc:spChg>
        <pc:spChg chg="add mod">
          <ac:chgData name="DENNIS MINIUM" userId="c8c4a6be79238fb2" providerId="LiveId" clId="{895D4488-62BC-44CC-AC3E-501932E0B34B}" dt="2020-01-26T23:41:44.542" v="4413" actId="1076"/>
          <ac:spMkLst>
            <pc:docMk/>
            <pc:sldMk cId="3155991837" sldId="553"/>
            <ac:spMk id="5" creationId="{4BB23C0D-FD06-4162-8D9D-F19656480016}"/>
          </ac:spMkLst>
        </pc:spChg>
        <pc:spChg chg="add mod">
          <ac:chgData name="DENNIS MINIUM" userId="c8c4a6be79238fb2" providerId="LiveId" clId="{895D4488-62BC-44CC-AC3E-501932E0B34B}" dt="2020-01-26T23:43:24.486" v="4421" actId="1076"/>
          <ac:spMkLst>
            <pc:docMk/>
            <pc:sldMk cId="3155991837" sldId="553"/>
            <ac:spMk id="6" creationId="{A0C89AFC-E146-4BC3-B3F8-D991625AD74E}"/>
          </ac:spMkLst>
        </pc:spChg>
        <pc:spChg chg="del">
          <ac:chgData name="DENNIS MINIUM" userId="c8c4a6be79238fb2" providerId="LiveId" clId="{895D4488-62BC-44CC-AC3E-501932E0B34B}" dt="2020-01-26T23:41:17.922" v="4408" actId="478"/>
          <ac:spMkLst>
            <pc:docMk/>
            <pc:sldMk cId="3155991837" sldId="553"/>
            <ac:spMk id="8" creationId="{224E8095-2316-48BF-BEB1-595B9E101BFB}"/>
          </ac:spMkLst>
        </pc:spChg>
      </pc:sldChg>
      <pc:sldChg chg="addSp delSp modSp add modAnim">
        <pc:chgData name="DENNIS MINIUM" userId="c8c4a6be79238fb2" providerId="LiveId" clId="{895D4488-62BC-44CC-AC3E-501932E0B34B}" dt="2020-01-26T23:47:20.420" v="4438"/>
        <pc:sldMkLst>
          <pc:docMk/>
          <pc:sldMk cId="329429635" sldId="554"/>
        </pc:sldMkLst>
        <pc:spChg chg="del">
          <ac:chgData name="DENNIS MINIUM" userId="c8c4a6be79238fb2" providerId="LiveId" clId="{895D4488-62BC-44CC-AC3E-501932E0B34B}" dt="2020-01-26T23:42:12.324" v="4417" actId="478"/>
          <ac:spMkLst>
            <pc:docMk/>
            <pc:sldMk cId="329429635" sldId="554"/>
            <ac:spMk id="4" creationId="{ED80BA4B-B15B-4820-9D19-783D0CE87E7E}"/>
          </ac:spMkLst>
        </pc:spChg>
        <pc:spChg chg="del">
          <ac:chgData name="DENNIS MINIUM" userId="c8c4a6be79238fb2" providerId="LiveId" clId="{895D4488-62BC-44CC-AC3E-501932E0B34B}" dt="2020-01-26T23:42:14.090" v="4418" actId="478"/>
          <ac:spMkLst>
            <pc:docMk/>
            <pc:sldMk cId="329429635" sldId="554"/>
            <ac:spMk id="5" creationId="{4BB23C0D-FD06-4162-8D9D-F19656480016}"/>
          </ac:spMkLst>
        </pc:spChg>
        <pc:spChg chg="add mod">
          <ac:chgData name="DENNIS MINIUM" userId="c8c4a6be79238fb2" providerId="LiveId" clId="{895D4488-62BC-44CC-AC3E-501932E0B34B}" dt="2020-01-26T23:43:53.057" v="4423" actId="14100"/>
          <ac:spMkLst>
            <pc:docMk/>
            <pc:sldMk cId="329429635" sldId="554"/>
            <ac:spMk id="6" creationId="{FE8E3FB9-7DCA-4316-80E7-B4191D865A17}"/>
          </ac:spMkLst>
        </pc:spChg>
        <pc:spChg chg="add">
          <ac:chgData name="DENNIS MINIUM" userId="c8c4a6be79238fb2" providerId="LiveId" clId="{895D4488-62BC-44CC-AC3E-501932E0B34B}" dt="2020-01-26T23:44:05.776" v="4424"/>
          <ac:spMkLst>
            <pc:docMk/>
            <pc:sldMk cId="329429635" sldId="554"/>
            <ac:spMk id="7" creationId="{18C02606-CBE8-4855-BB4F-C0C9D04821F7}"/>
          </ac:spMkLst>
        </pc:spChg>
      </pc:sldChg>
      <pc:sldChg chg="add del">
        <pc:chgData name="DENNIS MINIUM" userId="c8c4a6be79238fb2" providerId="LiveId" clId="{895D4488-62BC-44CC-AC3E-501932E0B34B}" dt="2020-01-26T23:47:39.483" v="4439" actId="47"/>
        <pc:sldMkLst>
          <pc:docMk/>
          <pc:sldMk cId="1666437535" sldId="555"/>
        </pc:sldMkLst>
      </pc:sldChg>
      <pc:sldChg chg="add">
        <pc:chgData name="DENNIS MINIUM" userId="c8c4a6be79238fb2" providerId="LiveId" clId="{895D4488-62BC-44CC-AC3E-501932E0B34B}" dt="2020-01-26T23:44:31.709" v="4425"/>
        <pc:sldMkLst>
          <pc:docMk/>
          <pc:sldMk cId="907191821" sldId="556"/>
        </pc:sldMkLst>
      </pc:sldChg>
      <pc:sldChg chg="add">
        <pc:chgData name="DENNIS MINIUM" userId="c8c4a6be79238fb2" providerId="LiveId" clId="{895D4488-62BC-44CC-AC3E-501932E0B34B}" dt="2020-01-26T23:47:41.698" v="4440"/>
        <pc:sldMkLst>
          <pc:docMk/>
          <pc:sldMk cId="1074190694" sldId="557"/>
        </pc:sldMkLst>
      </pc:sldChg>
      <pc:sldChg chg="modSp add">
        <pc:chgData name="DENNIS MINIUM" userId="c8c4a6be79238fb2" providerId="LiveId" clId="{895D4488-62BC-44CC-AC3E-501932E0B34B}" dt="2020-01-29T13:23:59.623" v="5790" actId="20577"/>
        <pc:sldMkLst>
          <pc:docMk/>
          <pc:sldMk cId="1554566172" sldId="558"/>
        </pc:sldMkLst>
        <pc:spChg chg="mod">
          <ac:chgData name="DENNIS MINIUM" userId="c8c4a6be79238fb2" providerId="LiveId" clId="{895D4488-62BC-44CC-AC3E-501932E0B34B}" dt="2020-01-27T19:03:17.520" v="4555" actId="20577"/>
          <ac:spMkLst>
            <pc:docMk/>
            <pc:sldMk cId="1554566172" sldId="558"/>
            <ac:spMk id="2" creationId="{021C496D-5A3A-4A1A-AA76-B308CE6422FB}"/>
          </ac:spMkLst>
        </pc:spChg>
        <pc:spChg chg="mod">
          <ac:chgData name="DENNIS MINIUM" userId="c8c4a6be79238fb2" providerId="LiveId" clId="{895D4488-62BC-44CC-AC3E-501932E0B34B}" dt="2020-01-29T13:23:59.623" v="5790" actId="20577"/>
          <ac:spMkLst>
            <pc:docMk/>
            <pc:sldMk cId="1554566172" sldId="558"/>
            <ac:spMk id="3" creationId="{BE46E02C-D789-4801-A647-72BB266916BA}"/>
          </ac:spMkLst>
        </pc:spChg>
      </pc:sldChg>
      <pc:sldChg chg="add del">
        <pc:chgData name="DENNIS MINIUM" userId="c8c4a6be79238fb2" providerId="LiveId" clId="{895D4488-62BC-44CC-AC3E-501932E0B34B}" dt="2020-01-27T02:17:06.763" v="4474" actId="47"/>
        <pc:sldMkLst>
          <pc:docMk/>
          <pc:sldMk cId="2018102947" sldId="558"/>
        </pc:sldMkLst>
      </pc:sldChg>
      <pc:sldChg chg="modSp add">
        <pc:chgData name="DENNIS MINIUM" userId="c8c4a6be79238fb2" providerId="LiveId" clId="{895D4488-62BC-44CC-AC3E-501932E0B34B}" dt="2020-01-29T13:38:57.218" v="6068" actId="20577"/>
        <pc:sldMkLst>
          <pc:docMk/>
          <pc:sldMk cId="2474828223" sldId="559"/>
        </pc:sldMkLst>
        <pc:spChg chg="mod">
          <ac:chgData name="DENNIS MINIUM" userId="c8c4a6be79238fb2" providerId="LiveId" clId="{895D4488-62BC-44CC-AC3E-501932E0B34B}" dt="2020-01-28T23:24:46.671" v="4916" actId="20577"/>
          <ac:spMkLst>
            <pc:docMk/>
            <pc:sldMk cId="2474828223" sldId="559"/>
            <ac:spMk id="2" creationId="{D397C124-542A-4939-8107-7E5022765D65}"/>
          </ac:spMkLst>
        </pc:spChg>
        <pc:spChg chg="mod">
          <ac:chgData name="DENNIS MINIUM" userId="c8c4a6be79238fb2" providerId="LiveId" clId="{895D4488-62BC-44CC-AC3E-501932E0B34B}" dt="2020-01-29T13:38:57.218" v="6068" actId="20577"/>
          <ac:spMkLst>
            <pc:docMk/>
            <pc:sldMk cId="2474828223" sldId="559"/>
            <ac:spMk id="3" creationId="{75F5D0B7-F7A5-4561-9AC3-F5A7B4D00B81}"/>
          </ac:spMkLst>
        </pc:spChg>
      </pc:sldChg>
      <pc:sldChg chg="modSp add">
        <pc:chgData name="DENNIS MINIUM" userId="c8c4a6be79238fb2" providerId="LiveId" clId="{895D4488-62BC-44CC-AC3E-501932E0B34B}" dt="2020-01-28T23:32:03.151" v="5380" actId="20577"/>
        <pc:sldMkLst>
          <pc:docMk/>
          <pc:sldMk cId="2426845169" sldId="560"/>
        </pc:sldMkLst>
        <pc:spChg chg="mod">
          <ac:chgData name="DENNIS MINIUM" userId="c8c4a6be79238fb2" providerId="LiveId" clId="{895D4488-62BC-44CC-AC3E-501932E0B34B}" dt="2020-01-28T23:32:03.151" v="5380" actId="20577"/>
          <ac:spMkLst>
            <pc:docMk/>
            <pc:sldMk cId="2426845169" sldId="560"/>
            <ac:spMk id="2" creationId="{2A808D5A-B68B-45D2-9F34-491B43BC078C}"/>
          </ac:spMkLst>
        </pc:spChg>
        <pc:spChg chg="mod">
          <ac:chgData name="DENNIS MINIUM" userId="c8c4a6be79238fb2" providerId="LiveId" clId="{895D4488-62BC-44CC-AC3E-501932E0B34B}" dt="2020-01-28T23:31:47.317" v="5347" actId="6549"/>
          <ac:spMkLst>
            <pc:docMk/>
            <pc:sldMk cId="2426845169" sldId="560"/>
            <ac:spMk id="3" creationId="{B21FFF40-3807-4DA9-B76C-D7259FBA2C77}"/>
          </ac:spMkLst>
        </pc:spChg>
      </pc:sldChg>
      <pc:sldChg chg="add del">
        <pc:chgData name="DENNIS MINIUM" userId="c8c4a6be79238fb2" providerId="LiveId" clId="{895D4488-62BC-44CC-AC3E-501932E0B34B}" dt="2020-01-29T14:22:49.420" v="6207" actId="47"/>
        <pc:sldMkLst>
          <pc:docMk/>
          <pc:sldMk cId="3294130684" sldId="561"/>
        </pc:sldMkLst>
      </pc:sldChg>
      <pc:sldChg chg="modSp add">
        <pc:chgData name="DENNIS MINIUM" userId="c8c4a6be79238fb2" providerId="LiveId" clId="{895D4488-62BC-44CC-AC3E-501932E0B34B}" dt="2020-01-29T14:29:09.291" v="6343" actId="20577"/>
        <pc:sldMkLst>
          <pc:docMk/>
          <pc:sldMk cId="3529308133" sldId="561"/>
        </pc:sldMkLst>
        <pc:spChg chg="mod">
          <ac:chgData name="DENNIS MINIUM" userId="c8c4a6be79238fb2" providerId="LiveId" clId="{895D4488-62BC-44CC-AC3E-501932E0B34B}" dt="2020-01-29T14:23:03.650" v="6225" actId="20577"/>
          <ac:spMkLst>
            <pc:docMk/>
            <pc:sldMk cId="3529308133" sldId="561"/>
            <ac:spMk id="2" creationId="{5D3498B1-27C6-469B-B354-DCDDFB266615}"/>
          </ac:spMkLst>
        </pc:spChg>
        <pc:graphicFrameChg chg="mod modGraphic">
          <ac:chgData name="DENNIS MINIUM" userId="c8c4a6be79238fb2" providerId="LiveId" clId="{895D4488-62BC-44CC-AC3E-501932E0B34B}" dt="2020-01-29T14:29:09.291" v="6343" actId="20577"/>
          <ac:graphicFrameMkLst>
            <pc:docMk/>
            <pc:sldMk cId="3529308133" sldId="561"/>
            <ac:graphicFrameMk id="8" creationId="{01DC057B-051F-402B-93C6-C04AEEA8DC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7975B-CEEF-4D83-8347-A9A516CDA9EF}" type="doc">
      <dgm:prSet loTypeId="urn:microsoft.com/office/officeart/2005/8/layout/process4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93497F1-FA90-4E6E-90B9-98FEDEEF6EAD}">
      <dgm:prSet/>
      <dgm:spPr/>
      <dgm:t>
        <a:bodyPr/>
        <a:lstStyle/>
        <a:p>
          <a:r>
            <a:rPr lang="en-US" dirty="0"/>
            <a:t>TDD is for Developers, not Testers</a:t>
          </a:r>
        </a:p>
      </dgm:t>
    </dgm:pt>
    <dgm:pt modelId="{92B401A4-85A5-4919-BDA3-481154483969}" type="parTrans" cxnId="{03FB261E-1B24-48C8-AE73-0FC54A31EFF0}">
      <dgm:prSet/>
      <dgm:spPr/>
      <dgm:t>
        <a:bodyPr/>
        <a:lstStyle/>
        <a:p>
          <a:endParaRPr lang="en-US"/>
        </a:p>
      </dgm:t>
    </dgm:pt>
    <dgm:pt modelId="{7575F32F-00B3-4B22-B609-494D3BBF0EC5}" type="sibTrans" cxnId="{03FB261E-1B24-48C8-AE73-0FC54A31EFF0}">
      <dgm:prSet/>
      <dgm:spPr/>
      <dgm:t>
        <a:bodyPr/>
        <a:lstStyle/>
        <a:p>
          <a:endParaRPr lang="en-US"/>
        </a:p>
      </dgm:t>
    </dgm:pt>
    <dgm:pt modelId="{8460C9C4-7E93-4E07-A1D2-41F7C983B892}">
      <dgm:prSet/>
      <dgm:spPr/>
      <dgm:t>
        <a:bodyPr/>
        <a:lstStyle/>
        <a:p>
          <a:r>
            <a:rPr lang="en-US"/>
            <a:t>Rationale:</a:t>
          </a:r>
        </a:p>
      </dgm:t>
    </dgm:pt>
    <dgm:pt modelId="{63BBC019-916E-4DBC-81EB-C028264E74F5}" type="parTrans" cxnId="{0C5C1B74-E110-482F-987E-D8AC763EEA13}">
      <dgm:prSet/>
      <dgm:spPr/>
      <dgm:t>
        <a:bodyPr/>
        <a:lstStyle/>
        <a:p>
          <a:endParaRPr lang="en-US"/>
        </a:p>
      </dgm:t>
    </dgm:pt>
    <dgm:pt modelId="{D3D2B25B-4F08-40A3-B7F4-9146D7C50F00}" type="sibTrans" cxnId="{0C5C1B74-E110-482F-987E-D8AC763EEA13}">
      <dgm:prSet/>
      <dgm:spPr/>
      <dgm:t>
        <a:bodyPr/>
        <a:lstStyle/>
        <a:p>
          <a:endParaRPr lang="en-US"/>
        </a:p>
      </dgm:t>
    </dgm:pt>
    <dgm:pt modelId="{1253CA22-3C28-46C3-8189-62974CA190B2}">
      <dgm:prSet/>
      <dgm:spPr/>
      <dgm:t>
        <a:bodyPr/>
        <a:lstStyle/>
        <a:p>
          <a:r>
            <a:rPr lang="en-US" dirty="0"/>
            <a:t>A developer has to understand the problem before they can write a test</a:t>
          </a:r>
        </a:p>
      </dgm:t>
    </dgm:pt>
    <dgm:pt modelId="{43D89DA1-200E-4F73-9CE0-250EA231F448}" type="parTrans" cxnId="{9CEC60F8-6D86-4674-86EB-B3C6390F54ED}">
      <dgm:prSet/>
      <dgm:spPr/>
      <dgm:t>
        <a:bodyPr/>
        <a:lstStyle/>
        <a:p>
          <a:endParaRPr lang="en-US"/>
        </a:p>
      </dgm:t>
    </dgm:pt>
    <dgm:pt modelId="{53E296C2-41B6-48AB-B0E4-ABB692CD9A1F}" type="sibTrans" cxnId="{9CEC60F8-6D86-4674-86EB-B3C6390F54ED}">
      <dgm:prSet/>
      <dgm:spPr/>
      <dgm:t>
        <a:bodyPr/>
        <a:lstStyle/>
        <a:p>
          <a:endParaRPr lang="en-US"/>
        </a:p>
      </dgm:t>
    </dgm:pt>
    <dgm:pt modelId="{794A140A-2481-44DE-AA39-4C9E869F11A2}">
      <dgm:prSet/>
      <dgm:spPr/>
      <dgm:t>
        <a:bodyPr/>
        <a:lstStyle/>
        <a:p>
          <a:r>
            <a:rPr lang="en-US"/>
            <a:t>Writing the test first tends to minimize developer bias</a:t>
          </a:r>
        </a:p>
      </dgm:t>
    </dgm:pt>
    <dgm:pt modelId="{835A9A5B-FC1B-4D99-BDB3-C23BE291C3BC}" type="parTrans" cxnId="{23233D47-ACB4-496B-BEBC-4C7104907A7F}">
      <dgm:prSet/>
      <dgm:spPr/>
      <dgm:t>
        <a:bodyPr/>
        <a:lstStyle/>
        <a:p>
          <a:endParaRPr lang="en-US"/>
        </a:p>
      </dgm:t>
    </dgm:pt>
    <dgm:pt modelId="{DD440FA2-423D-4C1D-865A-229F955201CD}" type="sibTrans" cxnId="{23233D47-ACB4-496B-BEBC-4C7104907A7F}">
      <dgm:prSet/>
      <dgm:spPr/>
      <dgm:t>
        <a:bodyPr/>
        <a:lstStyle/>
        <a:p>
          <a:endParaRPr lang="en-US"/>
        </a:p>
      </dgm:t>
    </dgm:pt>
    <dgm:pt modelId="{2632BF48-46AE-414B-B30C-7A959D8EEAF1}">
      <dgm:prSet/>
      <dgm:spPr/>
      <dgm:t>
        <a:bodyPr/>
        <a:lstStyle/>
        <a:p>
          <a:r>
            <a:rPr lang="en-US" dirty="0"/>
            <a:t>Exposes errors early</a:t>
          </a:r>
        </a:p>
      </dgm:t>
    </dgm:pt>
    <dgm:pt modelId="{10B50719-EF10-43D8-8998-2D6E63B5D39C}" type="parTrans" cxnId="{2186ED5F-05CE-4A50-AE2A-0C77AAF0FA52}">
      <dgm:prSet/>
      <dgm:spPr/>
      <dgm:t>
        <a:bodyPr/>
        <a:lstStyle/>
        <a:p>
          <a:endParaRPr lang="en-US"/>
        </a:p>
      </dgm:t>
    </dgm:pt>
    <dgm:pt modelId="{273311A2-DA90-4E78-93FF-EB7FC4E8E4FE}" type="sibTrans" cxnId="{2186ED5F-05CE-4A50-AE2A-0C77AAF0FA52}">
      <dgm:prSet/>
      <dgm:spPr/>
      <dgm:t>
        <a:bodyPr/>
        <a:lstStyle/>
        <a:p>
          <a:endParaRPr lang="en-US"/>
        </a:p>
      </dgm:t>
    </dgm:pt>
    <dgm:pt modelId="{E4F0277E-24D7-4FF6-A6A3-088BA4CC2796}">
      <dgm:prSet/>
      <dgm:spPr/>
      <dgm:t>
        <a:bodyPr/>
        <a:lstStyle/>
        <a:p>
          <a:r>
            <a:rPr lang="en-US" dirty="0"/>
            <a:t>Solid unit tests support regression testing</a:t>
          </a:r>
        </a:p>
      </dgm:t>
    </dgm:pt>
    <dgm:pt modelId="{6DC42368-BB7B-44FD-9431-CFCDF54F1C6E}" type="parTrans" cxnId="{716A7949-59E3-4F60-8D08-2195DC2E4D14}">
      <dgm:prSet/>
      <dgm:spPr/>
      <dgm:t>
        <a:bodyPr/>
        <a:lstStyle/>
        <a:p>
          <a:endParaRPr lang="en-US"/>
        </a:p>
      </dgm:t>
    </dgm:pt>
    <dgm:pt modelId="{EA9384DA-9D4D-410E-A88A-65E268569B38}" type="sibTrans" cxnId="{716A7949-59E3-4F60-8D08-2195DC2E4D14}">
      <dgm:prSet/>
      <dgm:spPr/>
      <dgm:t>
        <a:bodyPr/>
        <a:lstStyle/>
        <a:p>
          <a:endParaRPr lang="en-US"/>
        </a:p>
      </dgm:t>
    </dgm:pt>
    <dgm:pt modelId="{91024A28-50ED-4351-968A-F923F8C2313E}" type="pres">
      <dgm:prSet presAssocID="{ED77975B-CEEF-4D83-8347-A9A516CDA9EF}" presName="Name0" presStyleCnt="0">
        <dgm:presLayoutVars>
          <dgm:dir/>
          <dgm:animLvl val="lvl"/>
          <dgm:resizeHandles val="exact"/>
        </dgm:presLayoutVars>
      </dgm:prSet>
      <dgm:spPr/>
    </dgm:pt>
    <dgm:pt modelId="{E4715DF5-8890-47A7-8E10-10AB3A9792B7}" type="pres">
      <dgm:prSet presAssocID="{8460C9C4-7E93-4E07-A1D2-41F7C983B892}" presName="boxAndChildren" presStyleCnt="0"/>
      <dgm:spPr/>
    </dgm:pt>
    <dgm:pt modelId="{84451449-5E26-415C-A08B-E9817B2AC14E}" type="pres">
      <dgm:prSet presAssocID="{8460C9C4-7E93-4E07-A1D2-41F7C983B892}" presName="parentTextBox" presStyleLbl="node1" presStyleIdx="0" presStyleCnt="2"/>
      <dgm:spPr/>
    </dgm:pt>
    <dgm:pt modelId="{3890A194-0ADB-4EA2-95B1-0ED17DDA1132}" type="pres">
      <dgm:prSet presAssocID="{8460C9C4-7E93-4E07-A1D2-41F7C983B892}" presName="entireBox" presStyleLbl="node1" presStyleIdx="0" presStyleCnt="2"/>
      <dgm:spPr/>
    </dgm:pt>
    <dgm:pt modelId="{1F1DC193-CE68-4BF4-91F4-1F35A2F0D044}" type="pres">
      <dgm:prSet presAssocID="{8460C9C4-7E93-4E07-A1D2-41F7C983B892}" presName="descendantBox" presStyleCnt="0"/>
      <dgm:spPr/>
    </dgm:pt>
    <dgm:pt modelId="{8B964421-3AFC-4F90-97B9-3D2909486DA9}" type="pres">
      <dgm:prSet presAssocID="{1253CA22-3C28-46C3-8189-62974CA190B2}" presName="childTextBox" presStyleLbl="fgAccFollowNode1" presStyleIdx="0" presStyleCnt="4">
        <dgm:presLayoutVars>
          <dgm:bulletEnabled val="1"/>
        </dgm:presLayoutVars>
      </dgm:prSet>
      <dgm:spPr/>
    </dgm:pt>
    <dgm:pt modelId="{D807F218-3118-4886-95BF-9F70D5B8A19B}" type="pres">
      <dgm:prSet presAssocID="{794A140A-2481-44DE-AA39-4C9E869F11A2}" presName="childTextBox" presStyleLbl="fgAccFollowNode1" presStyleIdx="1" presStyleCnt="4">
        <dgm:presLayoutVars>
          <dgm:bulletEnabled val="1"/>
        </dgm:presLayoutVars>
      </dgm:prSet>
      <dgm:spPr/>
    </dgm:pt>
    <dgm:pt modelId="{CDB906BF-2A37-4DCB-A1D1-5D4152638022}" type="pres">
      <dgm:prSet presAssocID="{2632BF48-46AE-414B-B30C-7A959D8EEAF1}" presName="childTextBox" presStyleLbl="fgAccFollowNode1" presStyleIdx="2" presStyleCnt="4">
        <dgm:presLayoutVars>
          <dgm:bulletEnabled val="1"/>
        </dgm:presLayoutVars>
      </dgm:prSet>
      <dgm:spPr/>
    </dgm:pt>
    <dgm:pt modelId="{78490496-0CC4-46A3-BC1B-BFDAEDB7DDEA}" type="pres">
      <dgm:prSet presAssocID="{E4F0277E-24D7-4FF6-A6A3-088BA4CC2796}" presName="childTextBox" presStyleLbl="fgAccFollowNode1" presStyleIdx="3" presStyleCnt="4">
        <dgm:presLayoutVars>
          <dgm:bulletEnabled val="1"/>
        </dgm:presLayoutVars>
      </dgm:prSet>
      <dgm:spPr/>
    </dgm:pt>
    <dgm:pt modelId="{1BECFD2D-28E8-4DF4-B153-32748CA488ED}" type="pres">
      <dgm:prSet presAssocID="{7575F32F-00B3-4B22-B609-494D3BBF0EC5}" presName="sp" presStyleCnt="0"/>
      <dgm:spPr/>
    </dgm:pt>
    <dgm:pt modelId="{FF59CF4F-9986-4B8D-AC2D-80EA09FD09C6}" type="pres">
      <dgm:prSet presAssocID="{793497F1-FA90-4E6E-90B9-98FEDEEF6EAD}" presName="arrowAndChildren" presStyleCnt="0"/>
      <dgm:spPr/>
    </dgm:pt>
    <dgm:pt modelId="{F2928ECF-8BD1-4024-85D8-6B38387AFE59}" type="pres">
      <dgm:prSet presAssocID="{793497F1-FA90-4E6E-90B9-98FEDEEF6EAD}" presName="parentTextArrow" presStyleLbl="node1" presStyleIdx="1" presStyleCnt="2"/>
      <dgm:spPr/>
    </dgm:pt>
  </dgm:ptLst>
  <dgm:cxnLst>
    <dgm:cxn modelId="{03FB261E-1B24-48C8-AE73-0FC54A31EFF0}" srcId="{ED77975B-CEEF-4D83-8347-A9A516CDA9EF}" destId="{793497F1-FA90-4E6E-90B9-98FEDEEF6EAD}" srcOrd="0" destOrd="0" parTransId="{92B401A4-85A5-4919-BDA3-481154483969}" sibTransId="{7575F32F-00B3-4B22-B609-494D3BBF0EC5}"/>
    <dgm:cxn modelId="{2186ED5F-05CE-4A50-AE2A-0C77AAF0FA52}" srcId="{8460C9C4-7E93-4E07-A1D2-41F7C983B892}" destId="{2632BF48-46AE-414B-B30C-7A959D8EEAF1}" srcOrd="2" destOrd="0" parTransId="{10B50719-EF10-43D8-8998-2D6E63B5D39C}" sibTransId="{273311A2-DA90-4E78-93FF-EB7FC4E8E4FE}"/>
    <dgm:cxn modelId="{23233D47-ACB4-496B-BEBC-4C7104907A7F}" srcId="{8460C9C4-7E93-4E07-A1D2-41F7C983B892}" destId="{794A140A-2481-44DE-AA39-4C9E869F11A2}" srcOrd="1" destOrd="0" parTransId="{835A9A5B-FC1B-4D99-BDB3-C23BE291C3BC}" sibTransId="{DD440FA2-423D-4C1D-865A-229F955201CD}"/>
    <dgm:cxn modelId="{716A7949-59E3-4F60-8D08-2195DC2E4D14}" srcId="{8460C9C4-7E93-4E07-A1D2-41F7C983B892}" destId="{E4F0277E-24D7-4FF6-A6A3-088BA4CC2796}" srcOrd="3" destOrd="0" parTransId="{6DC42368-BB7B-44FD-9431-CFCDF54F1C6E}" sibTransId="{EA9384DA-9D4D-410E-A88A-65E268569B38}"/>
    <dgm:cxn modelId="{0C5C1B74-E110-482F-987E-D8AC763EEA13}" srcId="{ED77975B-CEEF-4D83-8347-A9A516CDA9EF}" destId="{8460C9C4-7E93-4E07-A1D2-41F7C983B892}" srcOrd="1" destOrd="0" parTransId="{63BBC019-916E-4DBC-81EB-C028264E74F5}" sibTransId="{D3D2B25B-4F08-40A3-B7F4-9146D7C50F00}"/>
    <dgm:cxn modelId="{90BE9C8B-64E9-4BD3-9177-6E2158EFD92C}" type="presOf" srcId="{ED77975B-CEEF-4D83-8347-A9A516CDA9EF}" destId="{91024A28-50ED-4351-968A-F923F8C2313E}" srcOrd="0" destOrd="0" presId="urn:microsoft.com/office/officeart/2005/8/layout/process4"/>
    <dgm:cxn modelId="{CBE15E8C-92B3-46AA-BAA8-781EA88434A4}" type="presOf" srcId="{1253CA22-3C28-46C3-8189-62974CA190B2}" destId="{8B964421-3AFC-4F90-97B9-3D2909486DA9}" srcOrd="0" destOrd="0" presId="urn:microsoft.com/office/officeart/2005/8/layout/process4"/>
    <dgm:cxn modelId="{5B67BE8D-1335-4474-B871-32A3E9F62C0A}" type="presOf" srcId="{793497F1-FA90-4E6E-90B9-98FEDEEF6EAD}" destId="{F2928ECF-8BD1-4024-85D8-6B38387AFE59}" srcOrd="0" destOrd="0" presId="urn:microsoft.com/office/officeart/2005/8/layout/process4"/>
    <dgm:cxn modelId="{41F18CB6-32E1-417F-9883-BF50FE77A951}" type="presOf" srcId="{794A140A-2481-44DE-AA39-4C9E869F11A2}" destId="{D807F218-3118-4886-95BF-9F70D5B8A19B}" srcOrd="0" destOrd="0" presId="urn:microsoft.com/office/officeart/2005/8/layout/process4"/>
    <dgm:cxn modelId="{B9A61DC9-9C03-4DE0-9AAE-D0CEE05BA009}" type="presOf" srcId="{2632BF48-46AE-414B-B30C-7A959D8EEAF1}" destId="{CDB906BF-2A37-4DCB-A1D1-5D4152638022}" srcOrd="0" destOrd="0" presId="urn:microsoft.com/office/officeart/2005/8/layout/process4"/>
    <dgm:cxn modelId="{02A257CD-D04C-4401-9AF7-940A1180CD42}" type="presOf" srcId="{8460C9C4-7E93-4E07-A1D2-41F7C983B892}" destId="{3890A194-0ADB-4EA2-95B1-0ED17DDA1132}" srcOrd="1" destOrd="0" presId="urn:microsoft.com/office/officeart/2005/8/layout/process4"/>
    <dgm:cxn modelId="{DF8637F8-F420-496B-8848-B29C6DF9E272}" type="presOf" srcId="{8460C9C4-7E93-4E07-A1D2-41F7C983B892}" destId="{84451449-5E26-415C-A08B-E9817B2AC14E}" srcOrd="0" destOrd="0" presId="urn:microsoft.com/office/officeart/2005/8/layout/process4"/>
    <dgm:cxn modelId="{9CEC60F8-6D86-4674-86EB-B3C6390F54ED}" srcId="{8460C9C4-7E93-4E07-A1D2-41F7C983B892}" destId="{1253CA22-3C28-46C3-8189-62974CA190B2}" srcOrd="0" destOrd="0" parTransId="{43D89DA1-200E-4F73-9CE0-250EA231F448}" sibTransId="{53E296C2-41B6-48AB-B0E4-ABB692CD9A1F}"/>
    <dgm:cxn modelId="{12503FFA-04A3-4FC2-A5D5-35097D271C9F}" type="presOf" srcId="{E4F0277E-24D7-4FF6-A6A3-088BA4CC2796}" destId="{78490496-0CC4-46A3-BC1B-BFDAEDB7DDEA}" srcOrd="0" destOrd="0" presId="urn:microsoft.com/office/officeart/2005/8/layout/process4"/>
    <dgm:cxn modelId="{D62FD905-C14C-4E80-8FF8-73DB513847DF}" type="presParOf" srcId="{91024A28-50ED-4351-968A-F923F8C2313E}" destId="{E4715DF5-8890-47A7-8E10-10AB3A9792B7}" srcOrd="0" destOrd="0" presId="urn:microsoft.com/office/officeart/2005/8/layout/process4"/>
    <dgm:cxn modelId="{EB4E08BE-1961-4C75-9C55-0B1DE71D724C}" type="presParOf" srcId="{E4715DF5-8890-47A7-8E10-10AB3A9792B7}" destId="{84451449-5E26-415C-A08B-E9817B2AC14E}" srcOrd="0" destOrd="0" presId="urn:microsoft.com/office/officeart/2005/8/layout/process4"/>
    <dgm:cxn modelId="{04053A4E-C9AB-42AB-9204-C983C25E3392}" type="presParOf" srcId="{E4715DF5-8890-47A7-8E10-10AB3A9792B7}" destId="{3890A194-0ADB-4EA2-95B1-0ED17DDA1132}" srcOrd="1" destOrd="0" presId="urn:microsoft.com/office/officeart/2005/8/layout/process4"/>
    <dgm:cxn modelId="{8F4C1E57-24C7-40E2-A5C7-E5B4B43B97C4}" type="presParOf" srcId="{E4715DF5-8890-47A7-8E10-10AB3A9792B7}" destId="{1F1DC193-CE68-4BF4-91F4-1F35A2F0D044}" srcOrd="2" destOrd="0" presId="urn:microsoft.com/office/officeart/2005/8/layout/process4"/>
    <dgm:cxn modelId="{D3B3991F-D0A0-4A31-B212-8D93112828D4}" type="presParOf" srcId="{1F1DC193-CE68-4BF4-91F4-1F35A2F0D044}" destId="{8B964421-3AFC-4F90-97B9-3D2909486DA9}" srcOrd="0" destOrd="0" presId="urn:microsoft.com/office/officeart/2005/8/layout/process4"/>
    <dgm:cxn modelId="{203F4ECD-E39D-45DC-A8C5-BA781A28FECB}" type="presParOf" srcId="{1F1DC193-CE68-4BF4-91F4-1F35A2F0D044}" destId="{D807F218-3118-4886-95BF-9F70D5B8A19B}" srcOrd="1" destOrd="0" presId="urn:microsoft.com/office/officeart/2005/8/layout/process4"/>
    <dgm:cxn modelId="{E73FECB1-EF30-455E-B351-A6141316A649}" type="presParOf" srcId="{1F1DC193-CE68-4BF4-91F4-1F35A2F0D044}" destId="{CDB906BF-2A37-4DCB-A1D1-5D4152638022}" srcOrd="2" destOrd="0" presId="urn:microsoft.com/office/officeart/2005/8/layout/process4"/>
    <dgm:cxn modelId="{2461B04D-3109-49E5-9D16-F364FBC72C68}" type="presParOf" srcId="{1F1DC193-CE68-4BF4-91F4-1F35A2F0D044}" destId="{78490496-0CC4-46A3-BC1B-BFDAEDB7DDEA}" srcOrd="3" destOrd="0" presId="urn:microsoft.com/office/officeart/2005/8/layout/process4"/>
    <dgm:cxn modelId="{FA5C220F-A1D2-4C08-BC34-3EEA97BFC714}" type="presParOf" srcId="{91024A28-50ED-4351-968A-F923F8C2313E}" destId="{1BECFD2D-28E8-4DF4-B153-32748CA488ED}" srcOrd="1" destOrd="0" presId="urn:microsoft.com/office/officeart/2005/8/layout/process4"/>
    <dgm:cxn modelId="{3D6D76F5-5006-45BF-9949-57DE002EDD05}" type="presParOf" srcId="{91024A28-50ED-4351-968A-F923F8C2313E}" destId="{FF59CF4F-9986-4B8D-AC2D-80EA09FD09C6}" srcOrd="2" destOrd="0" presId="urn:microsoft.com/office/officeart/2005/8/layout/process4"/>
    <dgm:cxn modelId="{6E546DD3-4C4C-42FE-92E8-4CB68A7C604B}" type="presParOf" srcId="{FF59CF4F-9986-4B8D-AC2D-80EA09FD09C6}" destId="{F2928ECF-8BD1-4024-85D8-6B38387AFE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78D680-5D0E-4EE2-A34E-45DC5D53A79E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B3F42-C2B9-4020-997B-A4087A907F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gm:t>
    </dgm:pt>
    <dgm:pt modelId="{7603FFB4-63FE-4F32-8BF7-09167B454079}" type="parTrans" cxnId="{5DEEE75B-7339-4AE5-B4A9-7DA6B7F2B555}">
      <dgm:prSet/>
      <dgm:spPr/>
      <dgm:t>
        <a:bodyPr/>
        <a:lstStyle/>
        <a:p>
          <a:endParaRPr lang="en-US"/>
        </a:p>
      </dgm:t>
    </dgm:pt>
    <dgm:pt modelId="{1544EA1D-53C6-4448-8732-BE5CE40FA728}" type="sibTrans" cxnId="{5DEEE75B-7339-4AE5-B4A9-7DA6B7F2B555}">
      <dgm:prSet/>
      <dgm:spPr/>
      <dgm:t>
        <a:bodyPr/>
        <a:lstStyle/>
        <a:p>
          <a:endParaRPr lang="en-US"/>
        </a:p>
      </dgm:t>
    </dgm:pt>
    <dgm:pt modelId="{48A5B694-5603-444F-8E6A-F70B3DF7FD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gm:t>
    </dgm:pt>
    <dgm:pt modelId="{60945D30-91D5-4137-B172-D0C6C76B48A5}" type="sibTrans" cxnId="{C4498AC4-07CB-46ED-B25E-1BE7247CFBD4}">
      <dgm:prSet/>
      <dgm:spPr/>
      <dgm:t>
        <a:bodyPr/>
        <a:lstStyle/>
        <a:p>
          <a:endParaRPr lang="en-US"/>
        </a:p>
      </dgm:t>
    </dgm:pt>
    <dgm:pt modelId="{EFF67E49-E54B-4494-AD62-84E231B5A311}" type="parTrans" cxnId="{C4498AC4-07CB-46ED-B25E-1BE7247CFBD4}">
      <dgm:prSet/>
      <dgm:spPr/>
      <dgm:t>
        <a:bodyPr/>
        <a:lstStyle/>
        <a:p>
          <a:endParaRPr lang="en-US"/>
        </a:p>
      </dgm:t>
    </dgm:pt>
    <dgm:pt modelId="{A7BD99F0-33FC-4BC4-A96F-021B0B82B553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gm:t>
    </dgm:pt>
    <dgm:pt modelId="{A03628AE-FBEB-4D2C-88C0-162B83249D4F}" type="sibTrans" cxnId="{F01BBA88-F493-45AF-9019-A28CB9B52574}">
      <dgm:prSet/>
      <dgm:spPr/>
      <dgm:t>
        <a:bodyPr/>
        <a:lstStyle/>
        <a:p>
          <a:endParaRPr lang="en-US"/>
        </a:p>
      </dgm:t>
    </dgm:pt>
    <dgm:pt modelId="{AD36B6C4-6285-412D-B14A-B1D581F4B34D}" type="parTrans" cxnId="{F01BBA88-F493-45AF-9019-A28CB9B52574}">
      <dgm:prSet/>
      <dgm:spPr/>
      <dgm:t>
        <a:bodyPr/>
        <a:lstStyle/>
        <a:p>
          <a:endParaRPr lang="en-US"/>
        </a:p>
      </dgm:t>
    </dgm:pt>
    <dgm:pt modelId="{2356F598-0174-4075-A700-DEE19E1E4118}" type="pres">
      <dgm:prSet presAssocID="{2078D680-5D0E-4EE2-A34E-45DC5D53A79E}" presName="cycle" presStyleCnt="0">
        <dgm:presLayoutVars>
          <dgm:dir/>
          <dgm:resizeHandles val="exact"/>
        </dgm:presLayoutVars>
      </dgm:prSet>
      <dgm:spPr/>
    </dgm:pt>
    <dgm:pt modelId="{B85CA444-8D0B-4CD2-A186-6BFBB4A5637D}" type="pres">
      <dgm:prSet presAssocID="{205B3F42-C2B9-4020-997B-A4087A907FCA}" presName="node" presStyleLbl="node1" presStyleIdx="0" presStyleCnt="3">
        <dgm:presLayoutVars>
          <dgm:bulletEnabled val="1"/>
        </dgm:presLayoutVars>
      </dgm:prSet>
      <dgm:spPr/>
    </dgm:pt>
    <dgm:pt modelId="{5BE5635C-DD69-422F-916F-91B582A4CAF6}" type="pres">
      <dgm:prSet presAssocID="{1544EA1D-53C6-4448-8732-BE5CE40FA728}" presName="sibTrans" presStyleLbl="sibTrans2D1" presStyleIdx="0" presStyleCnt="3"/>
      <dgm:spPr/>
    </dgm:pt>
    <dgm:pt modelId="{CB769563-0CCB-43EF-B4CD-2E662A592930}" type="pres">
      <dgm:prSet presAssocID="{1544EA1D-53C6-4448-8732-BE5CE40FA728}" presName="connectorText" presStyleLbl="sibTrans2D1" presStyleIdx="0" presStyleCnt="3"/>
      <dgm:spPr/>
    </dgm:pt>
    <dgm:pt modelId="{27EB4F24-AA43-4FA5-8959-33687DAFBAF0}" type="pres">
      <dgm:prSet presAssocID="{48A5B694-5603-444F-8E6A-F70B3DF7FD43}" presName="node" presStyleLbl="node1" presStyleIdx="1" presStyleCnt="3">
        <dgm:presLayoutVars>
          <dgm:bulletEnabled val="1"/>
        </dgm:presLayoutVars>
      </dgm:prSet>
      <dgm:spPr/>
    </dgm:pt>
    <dgm:pt modelId="{B4029F4C-8A8E-41CB-B489-9E50E54213BE}" type="pres">
      <dgm:prSet presAssocID="{60945D30-91D5-4137-B172-D0C6C76B48A5}" presName="sibTrans" presStyleLbl="sibTrans2D1" presStyleIdx="1" presStyleCnt="3"/>
      <dgm:spPr/>
    </dgm:pt>
    <dgm:pt modelId="{D7E99DFD-1531-4AB9-86EA-8D6A7E996A37}" type="pres">
      <dgm:prSet presAssocID="{60945D30-91D5-4137-B172-D0C6C76B48A5}" presName="connectorText" presStyleLbl="sibTrans2D1" presStyleIdx="1" presStyleCnt="3"/>
      <dgm:spPr/>
    </dgm:pt>
    <dgm:pt modelId="{B3AE03F5-295B-4D97-9176-C05C4A8293DE}" type="pres">
      <dgm:prSet presAssocID="{A7BD99F0-33FC-4BC4-A96F-021B0B82B553}" presName="node" presStyleLbl="node1" presStyleIdx="2" presStyleCnt="3">
        <dgm:presLayoutVars>
          <dgm:bulletEnabled val="1"/>
        </dgm:presLayoutVars>
      </dgm:prSet>
      <dgm:spPr/>
    </dgm:pt>
    <dgm:pt modelId="{577977CE-FA06-4406-8C0A-D3F37B60187F}" type="pres">
      <dgm:prSet presAssocID="{A03628AE-FBEB-4D2C-88C0-162B83249D4F}" presName="sibTrans" presStyleLbl="sibTrans2D1" presStyleIdx="2" presStyleCnt="3"/>
      <dgm:spPr/>
    </dgm:pt>
    <dgm:pt modelId="{0F57353B-7C86-47E2-9A06-1F53D232D774}" type="pres">
      <dgm:prSet presAssocID="{A03628AE-FBEB-4D2C-88C0-162B83249D4F}" presName="connectorText" presStyleLbl="sibTrans2D1" presStyleIdx="2" presStyleCnt="3"/>
      <dgm:spPr/>
    </dgm:pt>
  </dgm:ptLst>
  <dgm:cxnLst>
    <dgm:cxn modelId="{2DAF0D06-BD9F-4CC9-BA3A-02B102F5F67D}" type="presOf" srcId="{A03628AE-FBEB-4D2C-88C0-162B83249D4F}" destId="{577977CE-FA06-4406-8C0A-D3F37B60187F}" srcOrd="0" destOrd="0" presId="urn:microsoft.com/office/officeart/2005/8/layout/cycle2"/>
    <dgm:cxn modelId="{9DC42914-E48C-4429-BB8C-3F515063CAF5}" type="presOf" srcId="{1544EA1D-53C6-4448-8732-BE5CE40FA728}" destId="{CB769563-0CCB-43EF-B4CD-2E662A592930}" srcOrd="1" destOrd="0" presId="urn:microsoft.com/office/officeart/2005/8/layout/cycle2"/>
    <dgm:cxn modelId="{5DEEE75B-7339-4AE5-B4A9-7DA6B7F2B555}" srcId="{2078D680-5D0E-4EE2-A34E-45DC5D53A79E}" destId="{205B3F42-C2B9-4020-997B-A4087A907FCA}" srcOrd="0" destOrd="0" parTransId="{7603FFB4-63FE-4F32-8BF7-09167B454079}" sibTransId="{1544EA1D-53C6-4448-8732-BE5CE40FA728}"/>
    <dgm:cxn modelId="{A7A40E73-04D5-412F-B230-97E208AD764E}" type="presOf" srcId="{1544EA1D-53C6-4448-8732-BE5CE40FA728}" destId="{5BE5635C-DD69-422F-916F-91B582A4CAF6}" srcOrd="0" destOrd="0" presId="urn:microsoft.com/office/officeart/2005/8/layout/cycle2"/>
    <dgm:cxn modelId="{F01BBA88-F493-45AF-9019-A28CB9B52574}" srcId="{2078D680-5D0E-4EE2-A34E-45DC5D53A79E}" destId="{A7BD99F0-33FC-4BC4-A96F-021B0B82B553}" srcOrd="2" destOrd="0" parTransId="{AD36B6C4-6285-412D-B14A-B1D581F4B34D}" sibTransId="{A03628AE-FBEB-4D2C-88C0-162B83249D4F}"/>
    <dgm:cxn modelId="{02BCA29F-9F50-4006-A5AC-942DE81CCECC}" type="presOf" srcId="{205B3F42-C2B9-4020-997B-A4087A907FCA}" destId="{B85CA444-8D0B-4CD2-A186-6BFBB4A5637D}" srcOrd="0" destOrd="0" presId="urn:microsoft.com/office/officeart/2005/8/layout/cycle2"/>
    <dgm:cxn modelId="{2C679AB1-25E1-4F91-BC4F-E4A181FE7A6C}" type="presOf" srcId="{48A5B694-5603-444F-8E6A-F70B3DF7FD43}" destId="{27EB4F24-AA43-4FA5-8959-33687DAFBAF0}" srcOrd="0" destOrd="0" presId="urn:microsoft.com/office/officeart/2005/8/layout/cycle2"/>
    <dgm:cxn modelId="{C4498AC4-07CB-46ED-B25E-1BE7247CFBD4}" srcId="{2078D680-5D0E-4EE2-A34E-45DC5D53A79E}" destId="{48A5B694-5603-444F-8E6A-F70B3DF7FD43}" srcOrd="1" destOrd="0" parTransId="{EFF67E49-E54B-4494-AD62-84E231B5A311}" sibTransId="{60945D30-91D5-4137-B172-D0C6C76B48A5}"/>
    <dgm:cxn modelId="{6F7FBACD-71FF-41EF-B234-703759B23236}" type="presOf" srcId="{A03628AE-FBEB-4D2C-88C0-162B83249D4F}" destId="{0F57353B-7C86-47E2-9A06-1F53D232D774}" srcOrd="1" destOrd="0" presId="urn:microsoft.com/office/officeart/2005/8/layout/cycle2"/>
    <dgm:cxn modelId="{155E1FD6-BAD9-423D-AECB-647B9855F30C}" type="presOf" srcId="{A7BD99F0-33FC-4BC4-A96F-021B0B82B553}" destId="{B3AE03F5-295B-4D97-9176-C05C4A8293DE}" srcOrd="0" destOrd="0" presId="urn:microsoft.com/office/officeart/2005/8/layout/cycle2"/>
    <dgm:cxn modelId="{9170FEEB-E25A-48D7-99D3-6532FA72CECE}" type="presOf" srcId="{2078D680-5D0E-4EE2-A34E-45DC5D53A79E}" destId="{2356F598-0174-4075-A700-DEE19E1E4118}" srcOrd="0" destOrd="0" presId="urn:microsoft.com/office/officeart/2005/8/layout/cycle2"/>
    <dgm:cxn modelId="{CE2925FA-1F3B-4ECB-B485-E287025388E8}" type="presOf" srcId="{60945D30-91D5-4137-B172-D0C6C76B48A5}" destId="{B4029F4C-8A8E-41CB-B489-9E50E54213BE}" srcOrd="0" destOrd="0" presId="urn:microsoft.com/office/officeart/2005/8/layout/cycle2"/>
    <dgm:cxn modelId="{7DDE32FE-C239-4BF6-852D-CCB10716B9A3}" type="presOf" srcId="{60945D30-91D5-4137-B172-D0C6C76B48A5}" destId="{D7E99DFD-1531-4AB9-86EA-8D6A7E996A37}" srcOrd="1" destOrd="0" presId="urn:microsoft.com/office/officeart/2005/8/layout/cycle2"/>
    <dgm:cxn modelId="{EE27D518-8EE7-4352-BC89-24AFF8EA7ABB}" type="presParOf" srcId="{2356F598-0174-4075-A700-DEE19E1E4118}" destId="{B85CA444-8D0B-4CD2-A186-6BFBB4A5637D}" srcOrd="0" destOrd="0" presId="urn:microsoft.com/office/officeart/2005/8/layout/cycle2"/>
    <dgm:cxn modelId="{882982B2-D959-4FC6-A55A-D3A8F3F9449E}" type="presParOf" srcId="{2356F598-0174-4075-A700-DEE19E1E4118}" destId="{5BE5635C-DD69-422F-916F-91B582A4CAF6}" srcOrd="1" destOrd="0" presId="urn:microsoft.com/office/officeart/2005/8/layout/cycle2"/>
    <dgm:cxn modelId="{2CD16133-D4DE-471C-B00A-B2244F25ABD9}" type="presParOf" srcId="{5BE5635C-DD69-422F-916F-91B582A4CAF6}" destId="{CB769563-0CCB-43EF-B4CD-2E662A592930}" srcOrd="0" destOrd="0" presId="urn:microsoft.com/office/officeart/2005/8/layout/cycle2"/>
    <dgm:cxn modelId="{1FC06FB2-1604-4E0E-ADAF-F244D4B1C789}" type="presParOf" srcId="{2356F598-0174-4075-A700-DEE19E1E4118}" destId="{27EB4F24-AA43-4FA5-8959-33687DAFBAF0}" srcOrd="2" destOrd="0" presId="urn:microsoft.com/office/officeart/2005/8/layout/cycle2"/>
    <dgm:cxn modelId="{1CBA5139-A1D0-4C88-9622-6F5BA0483D0E}" type="presParOf" srcId="{2356F598-0174-4075-A700-DEE19E1E4118}" destId="{B4029F4C-8A8E-41CB-B489-9E50E54213BE}" srcOrd="3" destOrd="0" presId="urn:microsoft.com/office/officeart/2005/8/layout/cycle2"/>
    <dgm:cxn modelId="{F95DFBF5-4C49-4361-9E72-9BD4D610A7E3}" type="presParOf" srcId="{B4029F4C-8A8E-41CB-B489-9E50E54213BE}" destId="{D7E99DFD-1531-4AB9-86EA-8D6A7E996A37}" srcOrd="0" destOrd="0" presId="urn:microsoft.com/office/officeart/2005/8/layout/cycle2"/>
    <dgm:cxn modelId="{3DAF8B55-D94D-454A-AA55-650D77E2900C}" type="presParOf" srcId="{2356F598-0174-4075-A700-DEE19E1E4118}" destId="{B3AE03F5-295B-4D97-9176-C05C4A8293DE}" srcOrd="4" destOrd="0" presId="urn:microsoft.com/office/officeart/2005/8/layout/cycle2"/>
    <dgm:cxn modelId="{51B3B483-3398-4497-BF19-BCB0047D3918}" type="presParOf" srcId="{2356F598-0174-4075-A700-DEE19E1E4118}" destId="{577977CE-FA06-4406-8C0A-D3F37B60187F}" srcOrd="5" destOrd="0" presId="urn:microsoft.com/office/officeart/2005/8/layout/cycle2"/>
    <dgm:cxn modelId="{9F2F5CD9-4692-4E54-9DC6-4DD8CA8CE66A}" type="presParOf" srcId="{577977CE-FA06-4406-8C0A-D3F37B60187F}" destId="{0F57353B-7C86-47E2-9A06-1F53D232D7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A194-0ADB-4EA2-95B1-0ED17DDA1132}">
      <dsp:nvSpPr>
        <dsp:cNvPr id="0" name=""/>
        <dsp:cNvSpPr/>
      </dsp:nvSpPr>
      <dsp:spPr>
        <a:xfrm>
          <a:off x="0" y="3552166"/>
          <a:ext cx="6513603" cy="23306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Rationale:</a:t>
          </a:r>
        </a:p>
      </dsp:txBody>
      <dsp:txXfrm>
        <a:off x="0" y="3552166"/>
        <a:ext cx="6513603" cy="1258527"/>
      </dsp:txXfrm>
    </dsp:sp>
    <dsp:sp modelId="{8B964421-3AFC-4F90-97B9-3D2909486DA9}">
      <dsp:nvSpPr>
        <dsp:cNvPr id="0" name=""/>
        <dsp:cNvSpPr/>
      </dsp:nvSpPr>
      <dsp:spPr>
        <a:xfrm>
          <a:off x="0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developer has to understand the problem before they can write a test</a:t>
          </a:r>
        </a:p>
      </dsp:txBody>
      <dsp:txXfrm>
        <a:off x="0" y="4764081"/>
        <a:ext cx="1628400" cy="1072078"/>
      </dsp:txXfrm>
    </dsp:sp>
    <dsp:sp modelId="{D807F218-3118-4886-95BF-9F70D5B8A19B}">
      <dsp:nvSpPr>
        <dsp:cNvPr id="0" name=""/>
        <dsp:cNvSpPr/>
      </dsp:nvSpPr>
      <dsp:spPr>
        <a:xfrm>
          <a:off x="1628400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Writing the test first tends to minimize developer bias</a:t>
          </a:r>
        </a:p>
      </dsp:txBody>
      <dsp:txXfrm>
        <a:off x="1628400" y="4764081"/>
        <a:ext cx="1628400" cy="1072078"/>
      </dsp:txXfrm>
    </dsp:sp>
    <dsp:sp modelId="{CDB906BF-2A37-4DCB-A1D1-5D4152638022}">
      <dsp:nvSpPr>
        <dsp:cNvPr id="0" name=""/>
        <dsp:cNvSpPr/>
      </dsp:nvSpPr>
      <dsp:spPr>
        <a:xfrm>
          <a:off x="3256801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Exposes errors early</a:t>
          </a:r>
        </a:p>
      </dsp:txBody>
      <dsp:txXfrm>
        <a:off x="3256801" y="4764081"/>
        <a:ext cx="1628400" cy="1072078"/>
      </dsp:txXfrm>
    </dsp:sp>
    <dsp:sp modelId="{78490496-0CC4-46A3-BC1B-BFDAEDB7DDEA}">
      <dsp:nvSpPr>
        <dsp:cNvPr id="0" name=""/>
        <dsp:cNvSpPr/>
      </dsp:nvSpPr>
      <dsp:spPr>
        <a:xfrm>
          <a:off x="4885203" y="4764081"/>
          <a:ext cx="1628400" cy="107207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Solid unit tests support regression testing</a:t>
          </a:r>
        </a:p>
      </dsp:txBody>
      <dsp:txXfrm>
        <a:off x="4885203" y="4764081"/>
        <a:ext cx="1628400" cy="1072078"/>
      </dsp:txXfrm>
    </dsp:sp>
    <dsp:sp modelId="{F2928ECF-8BD1-4024-85D8-6B38387AFE59}">
      <dsp:nvSpPr>
        <dsp:cNvPr id="0" name=""/>
        <dsp:cNvSpPr/>
      </dsp:nvSpPr>
      <dsp:spPr>
        <a:xfrm rot="10800000">
          <a:off x="0" y="2653"/>
          <a:ext cx="6513603" cy="3584471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TDD is for Developers, not Testers</a:t>
          </a:r>
        </a:p>
      </dsp:txBody>
      <dsp:txXfrm rot="10800000">
        <a:off x="0" y="2653"/>
        <a:ext cx="6513603" cy="232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44-8D0B-4CD2-A186-6BFBB4A5637D}">
      <dsp:nvSpPr>
        <dsp:cNvPr id="0" name=""/>
        <dsp:cNvSpPr/>
      </dsp:nvSpPr>
      <dsp:spPr>
        <a:xfrm>
          <a:off x="2518632" y="978"/>
          <a:ext cx="1933220" cy="193322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(fail)</a:t>
          </a:r>
        </a:p>
      </dsp:txBody>
      <dsp:txXfrm>
        <a:off x="2801746" y="284092"/>
        <a:ext cx="1366992" cy="1366992"/>
      </dsp:txXfrm>
    </dsp:sp>
    <dsp:sp modelId="{5BE5635C-DD69-422F-916F-91B582A4CAF6}">
      <dsp:nvSpPr>
        <dsp:cNvPr id="0" name=""/>
        <dsp:cNvSpPr/>
      </dsp:nvSpPr>
      <dsp:spPr>
        <a:xfrm rot="3600000">
          <a:off x="3946769" y="1885017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244" y="1948868"/>
        <a:ext cx="359100" cy="391477"/>
      </dsp:txXfrm>
    </dsp:sp>
    <dsp:sp modelId="{27EB4F24-AA43-4FA5-8959-33687DAFBAF0}">
      <dsp:nvSpPr>
        <dsp:cNvPr id="0" name=""/>
        <dsp:cNvSpPr/>
      </dsp:nvSpPr>
      <dsp:spPr>
        <a:xfrm>
          <a:off x="3969206" y="2513445"/>
          <a:ext cx="1933220" cy="1933220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GREEN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(pass)</a:t>
          </a:r>
        </a:p>
      </dsp:txBody>
      <dsp:txXfrm>
        <a:off x="4252320" y="2796559"/>
        <a:ext cx="1366992" cy="1366992"/>
      </dsp:txXfrm>
    </dsp:sp>
    <dsp:sp modelId="{B4029F4C-8A8E-41CB-B489-9E50E54213BE}">
      <dsp:nvSpPr>
        <dsp:cNvPr id="0" name=""/>
        <dsp:cNvSpPr/>
      </dsp:nvSpPr>
      <dsp:spPr>
        <a:xfrm rot="10800000">
          <a:off x="3243261" y="3153824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397161" y="3284316"/>
        <a:ext cx="359100" cy="391477"/>
      </dsp:txXfrm>
    </dsp:sp>
    <dsp:sp modelId="{B3AE03F5-295B-4D97-9176-C05C4A8293DE}">
      <dsp:nvSpPr>
        <dsp:cNvPr id="0" name=""/>
        <dsp:cNvSpPr/>
      </dsp:nvSpPr>
      <dsp:spPr>
        <a:xfrm>
          <a:off x="1068059" y="2513445"/>
          <a:ext cx="1933220" cy="1933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REFACTOR</a:t>
          </a:r>
        </a:p>
      </dsp:txBody>
      <dsp:txXfrm>
        <a:off x="1351173" y="2796559"/>
        <a:ext cx="1366992" cy="1366992"/>
      </dsp:txXfrm>
    </dsp:sp>
    <dsp:sp modelId="{577977CE-FA06-4406-8C0A-D3F37B60187F}">
      <dsp:nvSpPr>
        <dsp:cNvPr id="0" name=""/>
        <dsp:cNvSpPr/>
      </dsp:nvSpPr>
      <dsp:spPr>
        <a:xfrm rot="18000000">
          <a:off x="2496196" y="1910165"/>
          <a:ext cx="513000" cy="65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34671" y="2107298"/>
        <a:ext cx="359100" cy="391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3262-343D-4918-AEBF-A07796A1023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1741-D744-4A91-BFD6-85BB8D5D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AAEAA8-A996-4F03-BA6E-1CA7D2C5FDA8}" type="slidenum">
              <a:rPr lang="en-US" sz="1200" b="0">
                <a:solidFill>
                  <a:schemeClr val="tx1"/>
                </a:solidFill>
              </a:rPr>
              <a:pPr/>
              <a:t>5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3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walkthrough OneNote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walkthrough OneNote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1741-D744-4A91-BFD6-85BB8D5D29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200" y="3168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1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8710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56249" y="4626529"/>
            <a:ext cx="53771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3600" b="1" i="1" cap="none" spc="0" dirty="0">
                <a:ln w="0"/>
                <a:solidFill>
                  <a:srgbClr val="0070C0"/>
                </a:solidFill>
                <a:effectLst/>
              </a:rPr>
              <a:t>A PROG 110 Ride-along</a:t>
            </a:r>
            <a:endParaRPr lang="en-US" sz="3600" b="1" i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</p:spTree>
    <p:extLst>
      <p:ext uri="{BB962C8B-B14F-4D97-AF65-F5344CB8AC3E}">
        <p14:creationId xmlns:p14="http://schemas.microsoft.com/office/powerpoint/2010/main" val="398502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sign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90815"/>
          </a:xfr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/>
            <a:r>
              <a:rPr lang="en-US" dirty="0"/>
              <a:t>On your own…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" y="1244278"/>
            <a:ext cx="5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5878" y="1244278"/>
            <a:ext cx="10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77050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effectLst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0AC967E8-EB9C-4C15-A577-07654CA7DCB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>
              <a:defRPr lang="en-US" smtClean="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1268413"/>
            <a:ext cx="10515601" cy="31884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15358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67E8-EB9C-4C15-A577-07654CA7DCB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0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ISIT 324</a:t>
            </a:r>
            <a:br>
              <a:rPr lang="en-US" b="1" dirty="0"/>
            </a:br>
            <a:r>
              <a:rPr lang="en-US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61772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61CD-6A34-4D0C-AE44-613E8A38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Group Discussion 3: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FC58-0A79-405E-AC38-8B3202BD52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3DB0-074F-4B26-B66F-9B90AD153A7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Add yourself to a group in the Discussion 3 group set</a:t>
            </a:r>
          </a:p>
          <a:p>
            <a:r>
              <a:rPr lang="en-US" dirty="0"/>
              <a:t>One student submits answers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5FEB-A6C4-459F-9147-3484F6FEC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390294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0CF96-884F-493F-8243-C20BF3BB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A34AC-FEF7-492D-B7D2-9CBEAF171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2873B7-E0C8-4E93-A8C5-8084C49321FA}"/>
              </a:ext>
            </a:extLst>
          </p:cNvPr>
          <p:cNvSpPr txBox="1"/>
          <p:nvPr/>
        </p:nvSpPr>
        <p:spPr>
          <a:xfrm>
            <a:off x="970912" y="2062349"/>
            <a:ext cx="10250178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Unit Testing != Test-Driven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7BCA9-2A40-4C70-A4CE-AFFF0DED224C}"/>
              </a:ext>
            </a:extLst>
          </p:cNvPr>
          <p:cNvSpPr txBox="1"/>
          <p:nvPr/>
        </p:nvSpPr>
        <p:spPr>
          <a:xfrm>
            <a:off x="2441544" y="4032662"/>
            <a:ext cx="7308924" cy="830997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TDD == Write Unit Tests First</a:t>
            </a:r>
          </a:p>
        </p:txBody>
      </p:sp>
    </p:spTree>
    <p:extLst>
      <p:ext uri="{BB962C8B-B14F-4D97-AF65-F5344CB8AC3E}">
        <p14:creationId xmlns:p14="http://schemas.microsoft.com/office/powerpoint/2010/main" val="11926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3D0B6-D93D-4D53-8858-1D211EA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How?  Why?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A1429E4-D48A-4311-A0C9-2D2B663AF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875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1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928ECF-8BD1-4024-85D8-6B38387AF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2928ECF-8BD1-4024-85D8-6B38387AF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90A194-0ADB-4EA2-95B1-0ED17DDA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3890A194-0ADB-4EA2-95B1-0ED17DDA11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964421-3AFC-4F90-97B9-3D2909486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8B964421-3AFC-4F90-97B9-3D2909486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07F218-3118-4886-95BF-9F70D5B8A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807F218-3118-4886-95BF-9F70D5B8A1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B906BF-2A37-4DCB-A1D1-5D4152638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CDB906BF-2A37-4DCB-A1D1-5D4152638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490496-0CC4-46A3-BC1B-BFDAEDB7D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78490496-0CC4-46A3-BC1B-BFDAEDB7DD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12119-4931-4A75-9CD4-5AC976C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promotes optimal software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C869D-5151-45FE-8E8C-17E0D8AA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68000" cy="2931433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TDD made simple</a:t>
            </a:r>
          </a:p>
          <a:p>
            <a:pPr lvl="1"/>
            <a:r>
              <a:rPr lang="en-US" sz="3300" dirty="0"/>
              <a:t>Write unit tests first (</a:t>
            </a:r>
            <a:r>
              <a:rPr lang="en-US" sz="3300" dirty="0" err="1"/>
              <a:t>MSTest</a:t>
            </a:r>
            <a:r>
              <a:rPr lang="en-US" sz="3300" dirty="0"/>
              <a:t>, </a:t>
            </a:r>
            <a:r>
              <a:rPr lang="en-US" sz="3300" dirty="0" err="1"/>
              <a:t>NUnit</a:t>
            </a:r>
            <a:r>
              <a:rPr lang="en-US" sz="3300" dirty="0"/>
              <a:t>, JUnit, </a:t>
            </a:r>
            <a:r>
              <a:rPr lang="en-US" sz="3300" dirty="0" err="1"/>
              <a:t>xUnit</a:t>
            </a:r>
            <a:r>
              <a:rPr lang="en-US" sz="3300" dirty="0"/>
              <a:t>, …)</a:t>
            </a:r>
          </a:p>
          <a:p>
            <a:pPr lvl="1"/>
            <a:r>
              <a:rPr lang="en-US" sz="3300" dirty="0"/>
              <a:t>Handle dependencies on external elements (MOQ, </a:t>
            </a:r>
            <a:r>
              <a:rPr lang="en-US" sz="3300" dirty="0" err="1"/>
              <a:t>FakeItEasy</a:t>
            </a:r>
            <a:r>
              <a:rPr lang="en-US" sz="3300" dirty="0"/>
              <a:t>, Mockito)*</a:t>
            </a:r>
          </a:p>
          <a:p>
            <a:pPr lvl="1"/>
            <a:r>
              <a:rPr lang="en-US" sz="3300" dirty="0"/>
              <a:t>Get a clue about completeness of tests using code coverage</a:t>
            </a:r>
          </a:p>
          <a:p>
            <a:r>
              <a:rPr lang="en-US" sz="3800" dirty="0"/>
              <a:t>Optimal because:</a:t>
            </a:r>
          </a:p>
          <a:p>
            <a:pPr lvl="1"/>
            <a:r>
              <a:rPr lang="en-US" sz="3300" dirty="0"/>
              <a:t>Test cases first: you’ll miss fewer</a:t>
            </a:r>
          </a:p>
          <a:p>
            <a:pPr lvl="1"/>
            <a:r>
              <a:rPr lang="en-US" sz="3300" dirty="0"/>
              <a:t>YAGNI**: You’re encouraged not to write extra code “just in case”</a:t>
            </a:r>
          </a:p>
          <a:p>
            <a:pPr lvl="1" algn="r"/>
            <a:endParaRPr lang="en-US" dirty="0"/>
          </a:p>
          <a:p>
            <a:pPr marL="457200" lvl="1" indent="0" algn="r">
              <a:buNone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5D9A9-36A4-4306-8729-0593906DBF2B}"/>
              </a:ext>
            </a:extLst>
          </p:cNvPr>
          <p:cNvSpPr txBox="1"/>
          <p:nvPr/>
        </p:nvSpPr>
        <p:spPr>
          <a:xfrm>
            <a:off x="8675283" y="6274480"/>
            <a:ext cx="250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US" sz="1400" dirty="0"/>
              <a:t>**You </a:t>
            </a:r>
            <a:r>
              <a:rPr lang="en-US" sz="1400" dirty="0" err="1"/>
              <a:t>ain’t</a:t>
            </a:r>
            <a:r>
              <a:rPr lang="en-US" sz="1400" dirty="0"/>
              <a:t> </a:t>
            </a:r>
            <a:r>
              <a:rPr lang="en-US" sz="1400" dirty="0" err="1"/>
              <a:t>gonna</a:t>
            </a:r>
            <a:r>
              <a:rPr lang="en-US" sz="1400" dirty="0"/>
              <a:t> need 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8CAED6-E6EC-4662-922F-4DC956B41980}"/>
              </a:ext>
            </a:extLst>
          </p:cNvPr>
          <p:cNvSpPr/>
          <p:nvPr/>
        </p:nvSpPr>
        <p:spPr>
          <a:xfrm>
            <a:off x="838200" y="4517571"/>
            <a:ext cx="10515600" cy="1431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using agile methods, software is deemed correct when it behaves correctly on a specific set of tests.  </a:t>
            </a:r>
            <a:b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TDD encourages creation of the right set of tests.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D778-C3BA-41D3-8147-33209DAFB39A}"/>
              </a:ext>
            </a:extLst>
          </p:cNvPr>
          <p:cNvSpPr txBox="1"/>
          <p:nvPr/>
        </p:nvSpPr>
        <p:spPr>
          <a:xfrm>
            <a:off x="8468240" y="6066161"/>
            <a:ext cx="2711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US" sz="1400" dirty="0"/>
              <a:t>*Not covered in this module</a:t>
            </a:r>
          </a:p>
        </p:txBody>
      </p:sp>
    </p:spTree>
    <p:extLst>
      <p:ext uri="{BB962C8B-B14F-4D97-AF65-F5344CB8AC3E}">
        <p14:creationId xmlns:p14="http://schemas.microsoft.com/office/powerpoint/2010/main" val="4062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2B3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2B3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9BD-0B61-4B1A-B466-FC1C23E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TDD Process: Red, Green, Refactor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105423"/>
              </p:ext>
            </p:extLst>
          </p:nvPr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5601C0-6D78-415B-8F6D-22F6AD780BB2}"/>
              </a:ext>
            </a:extLst>
          </p:cNvPr>
          <p:cNvSpPr txBox="1"/>
          <p:nvPr/>
        </p:nvSpPr>
        <p:spPr>
          <a:xfrm>
            <a:off x="7259529" y="2286001"/>
            <a:ext cx="4140388" cy="587828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algn="ctr"/>
            <a:r>
              <a:rPr lang="en-US" sz="2000" dirty="0"/>
              <a:t> Write a correct test that fails…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0A4EE-22B0-4DBD-8608-A5667FC57AA7}"/>
              </a:ext>
            </a:extLst>
          </p:cNvPr>
          <p:cNvSpPr txBox="1"/>
          <p:nvPr/>
        </p:nvSpPr>
        <p:spPr>
          <a:xfrm>
            <a:off x="8654142" y="4789715"/>
            <a:ext cx="3363687" cy="587828"/>
          </a:xfrm>
          <a:prstGeom prst="rect">
            <a:avLst/>
          </a:prstGeom>
          <a:solidFill>
            <a:srgbClr val="99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algn="ctr"/>
            <a:r>
              <a:rPr lang="en-US" dirty="0"/>
              <a:t>Add code to enable test to pass…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2E253-B3CD-48E5-B7DD-35137FBC0B96}"/>
              </a:ext>
            </a:extLst>
          </p:cNvPr>
          <p:cNvSpPr txBox="1"/>
          <p:nvPr/>
        </p:nvSpPr>
        <p:spPr>
          <a:xfrm>
            <a:off x="174172" y="4873398"/>
            <a:ext cx="3363687" cy="587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>
                <a:effectLst/>
              </a:rPr>
              <a:t>Improve code quality…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DF00F-7B5B-4F39-A00C-2EA2BE7523F9}"/>
              </a:ext>
            </a:extLst>
          </p:cNvPr>
          <p:cNvSpPr txBox="1"/>
          <p:nvPr/>
        </p:nvSpPr>
        <p:spPr>
          <a:xfrm>
            <a:off x="1175658" y="2304370"/>
            <a:ext cx="3363687" cy="587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/>
              <a:t>…and do it again</a:t>
            </a:r>
          </a:p>
        </p:txBody>
      </p:sp>
    </p:spTree>
    <p:extLst>
      <p:ext uri="{BB962C8B-B14F-4D97-AF65-F5344CB8AC3E}">
        <p14:creationId xmlns:p14="http://schemas.microsoft.com/office/powerpoint/2010/main" val="12858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EF83-93FF-4C4F-A2B3-60222C60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Football </a:t>
            </a:r>
            <a:br>
              <a:rPr lang="en-US" dirty="0"/>
            </a:br>
            <a:r>
              <a:rPr lang="en-US" dirty="0"/>
              <a:t>Yardage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9ED00-86F8-4A75-A277-DFD256040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Test-Driven Development Example</a:t>
            </a:r>
          </a:p>
        </p:txBody>
      </p:sp>
    </p:spTree>
    <p:extLst>
      <p:ext uri="{BB962C8B-B14F-4D97-AF65-F5344CB8AC3E}">
        <p14:creationId xmlns:p14="http://schemas.microsoft.com/office/powerpoint/2010/main" val="187743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AFFB6F-62F6-466E-B7FA-55FC1F15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3A032-0CFD-4A61-8CEA-50BFBE0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DistanceToGoalLine</a:t>
            </a:r>
            <a:endParaRPr lang="en-US" b="1" dirty="0"/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b="1" dirty="0"/>
              <a:t>string end: </a:t>
            </a:r>
            <a:r>
              <a:rPr lang="en-US" dirty="0"/>
              <a:t>starting end of field (OWN or OPP)</a:t>
            </a:r>
          </a:p>
          <a:p>
            <a:pPr lvl="2"/>
            <a:r>
              <a:rPr lang="en-US" dirty="0"/>
              <a:t>int </a:t>
            </a:r>
            <a:r>
              <a:rPr lang="en-US" b="1" dirty="0" err="1"/>
              <a:t>startingYardLine</a:t>
            </a:r>
            <a:endParaRPr lang="en-US" b="1" dirty="0"/>
          </a:p>
          <a:p>
            <a:pPr lvl="2"/>
            <a:r>
              <a:rPr lang="en-US" dirty="0"/>
              <a:t>int </a:t>
            </a:r>
            <a:r>
              <a:rPr lang="en-US" b="1" dirty="0" err="1"/>
              <a:t>yardageOnPlay</a:t>
            </a:r>
            <a:r>
              <a:rPr lang="en-US" b="1" dirty="0"/>
              <a:t>: </a:t>
            </a:r>
            <a:r>
              <a:rPr lang="en-US" dirty="0"/>
              <a:t>yardage gained (+) or lost (-) on play</a:t>
            </a:r>
          </a:p>
          <a:p>
            <a:pPr lvl="1"/>
            <a:r>
              <a:rPr lang="en-US" dirty="0"/>
              <a:t>Returns new distance from the goal line (int)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FieldGoalDistance</a:t>
            </a:r>
            <a:endParaRPr lang="en-US" b="1" dirty="0"/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b="1" dirty="0"/>
              <a:t>string end: </a:t>
            </a:r>
            <a:r>
              <a:rPr lang="en-US" dirty="0"/>
              <a:t>starting end of field (OWN or OPP)</a:t>
            </a:r>
          </a:p>
          <a:p>
            <a:pPr lvl="2"/>
            <a:r>
              <a:rPr lang="en-US" dirty="0"/>
              <a:t>int </a:t>
            </a:r>
            <a:r>
              <a:rPr lang="en-US" b="1" dirty="0" err="1"/>
              <a:t>startingYardLine</a:t>
            </a:r>
            <a:r>
              <a:rPr lang="en-US" b="1" dirty="0"/>
              <a:t>: </a:t>
            </a:r>
            <a:r>
              <a:rPr lang="en-US" dirty="0"/>
              <a:t>line of scrimmage</a:t>
            </a:r>
            <a:endParaRPr lang="en-US" b="1" dirty="0"/>
          </a:p>
          <a:p>
            <a:pPr lvl="1"/>
            <a:r>
              <a:rPr lang="en-US" dirty="0"/>
              <a:t>Returns distance to end zone + 17 yards (int)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otball field">
            <a:extLst>
              <a:ext uri="{FF2B5EF4-FFF2-40B4-BE49-F238E27FC236}">
                <a16:creationId xmlns:a16="http://schemas.microsoft.com/office/drawing/2014/main" id="{1F0C5675-DEC8-4B94-9BEE-2F00DBCE75F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9100"/>
            <a:ext cx="9144000" cy="44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17C3865-47DB-44F6-A835-223A9FFBACCC}"/>
              </a:ext>
            </a:extLst>
          </p:cNvPr>
          <p:cNvSpPr/>
          <p:nvPr/>
        </p:nvSpPr>
        <p:spPr>
          <a:xfrm>
            <a:off x="3526970" y="5483455"/>
            <a:ext cx="5138060" cy="6303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Assume team is moving in this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56A54-CD8E-4159-8923-4EF76CFB9F2B}"/>
              </a:ext>
            </a:extLst>
          </p:cNvPr>
          <p:cNvSpPr txBox="1"/>
          <p:nvPr/>
        </p:nvSpPr>
        <p:spPr>
          <a:xfrm>
            <a:off x="97837" y="6017502"/>
            <a:ext cx="3777343" cy="646331"/>
          </a:xfrm>
          <a:prstGeom prst="wedgeRectCallout">
            <a:avLst>
              <a:gd name="adj1" fmla="val -4443"/>
              <a:gd name="adj2" fmla="val -15708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Farthest possible starting point from goal (-9…9 yards into OWN end zone)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36B114-511A-432B-A6C3-C7C7A713DEF3}"/>
              </a:ext>
            </a:extLst>
          </p:cNvPr>
          <p:cNvSpPr/>
          <p:nvPr/>
        </p:nvSpPr>
        <p:spPr>
          <a:xfrm>
            <a:off x="3222171" y="2148072"/>
            <a:ext cx="6455229" cy="8193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 Yards to goal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DA861-66A1-4EC5-B24C-11E1F4BFD7E3}"/>
              </a:ext>
            </a:extLst>
          </p:cNvPr>
          <p:cNvGrpSpPr/>
          <p:nvPr/>
        </p:nvGrpSpPr>
        <p:grpSpPr>
          <a:xfrm>
            <a:off x="2932566" y="2402212"/>
            <a:ext cx="579207" cy="353960"/>
            <a:chOff x="3952875" y="2119313"/>
            <a:chExt cx="4286250" cy="26193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97E0C9-65FA-4B08-BCA9-D07DF3908E11}"/>
                </a:ext>
              </a:extLst>
            </p:cNvPr>
            <p:cNvSpPr/>
            <p:nvPr/>
          </p:nvSpPr>
          <p:spPr>
            <a:xfrm>
              <a:off x="5097780" y="2537460"/>
              <a:ext cx="2057400" cy="56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football">
              <a:extLst>
                <a:ext uri="{FF2B5EF4-FFF2-40B4-BE49-F238E27FC236}">
                  <a16:creationId xmlns:a16="http://schemas.microsoft.com/office/drawing/2014/main" id="{B3068894-43CE-488C-940A-1A92BB1B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119313"/>
              <a:ext cx="42862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16F8B5-D4D1-499E-9CA6-72B9EA64F903}"/>
              </a:ext>
            </a:extLst>
          </p:cNvPr>
          <p:cNvSpPr/>
          <p:nvPr/>
        </p:nvSpPr>
        <p:spPr>
          <a:xfrm>
            <a:off x="6095999" y="3281474"/>
            <a:ext cx="3581403" cy="8193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Yards to goal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EBD2582-9354-4F87-B497-0676862D65C3}"/>
              </a:ext>
            </a:extLst>
          </p:cNvPr>
          <p:cNvSpPr/>
          <p:nvPr/>
        </p:nvSpPr>
        <p:spPr>
          <a:xfrm>
            <a:off x="3222172" y="2859963"/>
            <a:ext cx="2950028" cy="819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Gain 40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2F7132-69F3-426B-AE03-2439C5CB8276}"/>
              </a:ext>
            </a:extLst>
          </p:cNvPr>
          <p:cNvGrpSpPr/>
          <p:nvPr/>
        </p:nvGrpSpPr>
        <p:grpSpPr>
          <a:xfrm>
            <a:off x="5806396" y="3136959"/>
            <a:ext cx="579207" cy="353960"/>
            <a:chOff x="3952875" y="2119313"/>
            <a:chExt cx="4286250" cy="26193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9A7438-3AC1-47EE-B14A-D000D71BD34D}"/>
                </a:ext>
              </a:extLst>
            </p:cNvPr>
            <p:cNvSpPr/>
            <p:nvPr/>
          </p:nvSpPr>
          <p:spPr>
            <a:xfrm>
              <a:off x="5097780" y="2537460"/>
              <a:ext cx="2057400" cy="56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8" descr="Image result for football">
              <a:extLst>
                <a:ext uri="{FF2B5EF4-FFF2-40B4-BE49-F238E27FC236}">
                  <a16:creationId xmlns:a16="http://schemas.microsoft.com/office/drawing/2014/main" id="{ADA3F2FF-8C2F-4941-B063-4DF6F24E2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119313"/>
              <a:ext cx="42862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99D7D94-5737-47FE-8FFB-28891C2B9223}"/>
              </a:ext>
            </a:extLst>
          </p:cNvPr>
          <p:cNvSpPr/>
          <p:nvPr/>
        </p:nvSpPr>
        <p:spPr>
          <a:xfrm>
            <a:off x="4336611" y="4209104"/>
            <a:ext cx="5369487" cy="8193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77 Yards to goal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1C13F9D-56C8-4F41-BC08-9DFE7E40657F}"/>
              </a:ext>
            </a:extLst>
          </p:cNvPr>
          <p:cNvSpPr/>
          <p:nvPr/>
        </p:nvSpPr>
        <p:spPr>
          <a:xfrm>
            <a:off x="4228012" y="3828740"/>
            <a:ext cx="1927817" cy="819398"/>
          </a:xfrm>
          <a:prstGeom prst="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Lose 27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C14686-66F7-4837-B064-517230746A49}"/>
              </a:ext>
            </a:extLst>
          </p:cNvPr>
          <p:cNvGrpSpPr/>
          <p:nvPr/>
        </p:nvGrpSpPr>
        <p:grpSpPr>
          <a:xfrm>
            <a:off x="3875180" y="4044367"/>
            <a:ext cx="579207" cy="353960"/>
            <a:chOff x="3952875" y="2119313"/>
            <a:chExt cx="4286250" cy="26193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BF4607-C53F-4BF8-A247-995DD1BE7685}"/>
                </a:ext>
              </a:extLst>
            </p:cNvPr>
            <p:cNvSpPr/>
            <p:nvPr/>
          </p:nvSpPr>
          <p:spPr>
            <a:xfrm>
              <a:off x="5097780" y="2537460"/>
              <a:ext cx="2057400" cy="56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8" descr="Image result for football">
              <a:extLst>
                <a:ext uri="{FF2B5EF4-FFF2-40B4-BE49-F238E27FC236}">
                  <a16:creationId xmlns:a16="http://schemas.microsoft.com/office/drawing/2014/main" id="{0017430F-1D3D-4083-B46F-81534052B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119313"/>
              <a:ext cx="42862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332C5C4-9760-4AF6-9BDC-750B7891FA84}"/>
              </a:ext>
            </a:extLst>
          </p:cNvPr>
          <p:cNvSpPr/>
          <p:nvPr/>
        </p:nvSpPr>
        <p:spPr>
          <a:xfrm>
            <a:off x="2466975" y="805096"/>
            <a:ext cx="3629024" cy="631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 end of the field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53C98097-F013-4F4C-838E-9774E949161C}"/>
              </a:ext>
            </a:extLst>
          </p:cNvPr>
          <p:cNvSpPr/>
          <p:nvPr/>
        </p:nvSpPr>
        <p:spPr>
          <a:xfrm>
            <a:off x="6095999" y="805096"/>
            <a:ext cx="3629024" cy="631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OPPONENT’S end of the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2B2169-CB85-4457-940F-A5D4433E1EF7}"/>
              </a:ext>
            </a:extLst>
          </p:cNvPr>
          <p:cNvSpPr txBox="1"/>
          <p:nvPr/>
        </p:nvSpPr>
        <p:spPr>
          <a:xfrm>
            <a:off x="8196261" y="6294501"/>
            <a:ext cx="3777343" cy="369332"/>
          </a:xfrm>
          <a:prstGeom prst="wedgeRectCallout">
            <a:avLst>
              <a:gd name="adj1" fmla="val -9739"/>
              <a:gd name="adj2" fmla="val -30629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 (OPPONENT’S end zone)</a:t>
            </a:r>
          </a:p>
        </p:txBody>
      </p:sp>
    </p:spTree>
    <p:extLst>
      <p:ext uri="{BB962C8B-B14F-4D97-AF65-F5344CB8AC3E}">
        <p14:creationId xmlns:p14="http://schemas.microsoft.com/office/powerpoint/2010/main" val="8744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23" grpId="0" animBg="1"/>
      <p:bldP spid="28" grpId="0" animBg="1"/>
      <p:bldP spid="37" grpId="0" animBg="1"/>
      <p:bldP spid="16" grpId="0" animBg="1"/>
      <p:bldP spid="17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6897-62E9-4BBC-B2B3-968D2C2F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DistanceToGoalLine</a:t>
            </a:r>
            <a:r>
              <a:rPr lang="en-US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4963-4F77-4337-BAD6-CCA12ED0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0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end</a:t>
            </a:r>
            <a:r>
              <a:rPr lang="en-US" dirty="0"/>
              <a:t> must be OPP or OWN unless </a:t>
            </a:r>
            <a:r>
              <a:rPr lang="en-US" b="1" dirty="0" err="1"/>
              <a:t>startingYardLine</a:t>
            </a:r>
            <a:r>
              <a:rPr lang="en-US" dirty="0"/>
              <a:t> is 50, in which case </a:t>
            </a:r>
            <a:r>
              <a:rPr lang="en-US" b="1" dirty="0"/>
              <a:t>end </a:t>
            </a:r>
            <a:r>
              <a:rPr lang="en-US" dirty="0"/>
              <a:t>may be OPP, OWN or 50</a:t>
            </a:r>
          </a:p>
          <a:p>
            <a:r>
              <a:rPr lang="en-US" b="1" dirty="0" err="1"/>
              <a:t>startingYardLine</a:t>
            </a:r>
            <a:r>
              <a:rPr lang="en-US" b="1" dirty="0"/>
              <a:t> </a:t>
            </a:r>
            <a:r>
              <a:rPr lang="en-US" dirty="0"/>
              <a:t>can be a value between </a:t>
            </a:r>
            <a:r>
              <a:rPr lang="en-US" b="1" dirty="0"/>
              <a:t>-9, OWN* </a:t>
            </a:r>
            <a:r>
              <a:rPr lang="en-US" dirty="0"/>
              <a:t>and </a:t>
            </a:r>
            <a:r>
              <a:rPr lang="en-US" b="1" dirty="0"/>
              <a:t>1, OPP.</a:t>
            </a:r>
          </a:p>
          <a:p>
            <a:r>
              <a:rPr lang="en-US" dirty="0"/>
              <a:t>The raw distance to the goal minus </a:t>
            </a:r>
            <a:r>
              <a:rPr lang="en-US" b="1" dirty="0" err="1"/>
              <a:t>yardageOnPlay</a:t>
            </a:r>
            <a:r>
              <a:rPr lang="en-US" b="1" dirty="0"/>
              <a:t> </a:t>
            </a:r>
            <a:r>
              <a:rPr lang="en-US" dirty="0"/>
              <a:t>may not be less than 0 or greater than 100 </a:t>
            </a:r>
            <a:endParaRPr lang="en-US" b="1" dirty="0"/>
          </a:p>
          <a:p>
            <a:r>
              <a:rPr lang="en-US" dirty="0"/>
              <a:t>If the play goes beyond the </a:t>
            </a:r>
            <a:r>
              <a:rPr lang="en-US" b="1" dirty="0"/>
              <a:t>OPP</a:t>
            </a:r>
            <a:r>
              <a:rPr lang="en-US" dirty="0"/>
              <a:t> goal line, return zero (touchdown).</a:t>
            </a:r>
          </a:p>
          <a:p>
            <a:r>
              <a:rPr lang="en-US" dirty="0"/>
              <a:t>If the play goes behind </a:t>
            </a:r>
            <a:r>
              <a:rPr lang="en-US" b="1" dirty="0"/>
              <a:t>OWN </a:t>
            </a:r>
            <a:r>
              <a:rPr lang="en-US" dirty="0"/>
              <a:t>goal line, return 100 (safety)</a:t>
            </a:r>
          </a:p>
          <a:p>
            <a:r>
              <a:rPr lang="en-US" dirty="0"/>
              <a:t>Invalid values provided to the method yield an </a:t>
            </a:r>
            <a:r>
              <a:rPr lang="en-US" dirty="0" err="1"/>
              <a:t>ArgumentException</a:t>
            </a:r>
            <a:endParaRPr lang="en-US" dirty="0"/>
          </a:p>
          <a:p>
            <a:r>
              <a:rPr lang="en-US" dirty="0"/>
              <a:t>Valid values that result in an invalid result yield an </a:t>
            </a:r>
            <a:r>
              <a:rPr lang="en-US" dirty="0" err="1"/>
              <a:t>ApplicationException</a:t>
            </a:r>
            <a:r>
              <a:rPr lang="en-US" dirty="0"/>
              <a:t>, including: </a:t>
            </a:r>
          </a:p>
          <a:p>
            <a:r>
              <a:rPr lang="en-US" b="1" dirty="0"/>
              <a:t>Returns distance to goal in yards (int)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C124-542A-4939-8107-7E502276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D0B7-F7A5-4561-9AC3-F5A7B4D0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will be held the week after next</a:t>
            </a:r>
          </a:p>
          <a:p>
            <a:pPr lvl="1"/>
            <a:r>
              <a:rPr lang="en-US" dirty="0"/>
              <a:t>Timed exam with penalties for going over time.</a:t>
            </a:r>
          </a:p>
          <a:p>
            <a:pPr lvl="1"/>
            <a:r>
              <a:rPr lang="en-US" dirty="0"/>
              <a:t>Held in class on 2/12, although you may take it online</a:t>
            </a:r>
          </a:p>
          <a:p>
            <a:pPr lvl="1"/>
            <a:r>
              <a:rPr lang="en-US" dirty="0"/>
              <a:t>Will be open until 2/12 at 1159pm</a:t>
            </a:r>
          </a:p>
          <a:p>
            <a:pPr lvl="1"/>
            <a:r>
              <a:rPr lang="en-US" dirty="0"/>
              <a:t>Covers everything through Test-Driven Development (this week’s and </a:t>
            </a:r>
            <a:r>
              <a:rPr lang="en-US" dirty="0" err="1"/>
              <a:t>next’s</a:t>
            </a:r>
            <a:r>
              <a:rPr lang="en-US" dirty="0"/>
              <a:t> topic)</a:t>
            </a:r>
          </a:p>
          <a:p>
            <a:pPr lvl="1"/>
            <a:r>
              <a:rPr lang="en-US" sz="2000" i="1" dirty="0"/>
              <a:t>Note: was going to be next week but I want time for you to absorb homework comments.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482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otball field">
            <a:extLst>
              <a:ext uri="{FF2B5EF4-FFF2-40B4-BE49-F238E27FC236}">
                <a16:creationId xmlns:a16="http://schemas.microsoft.com/office/drawing/2014/main" id="{1F0C5675-DEC8-4B94-9BEE-2F00DBCE75F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1132954"/>
            <a:ext cx="9144000" cy="44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D56A54-CD8E-4159-8923-4EF76CFB9F2B}"/>
              </a:ext>
            </a:extLst>
          </p:cNvPr>
          <p:cNvSpPr txBox="1"/>
          <p:nvPr/>
        </p:nvSpPr>
        <p:spPr>
          <a:xfrm>
            <a:off x="1635693" y="6130288"/>
            <a:ext cx="4549360" cy="369332"/>
          </a:xfrm>
          <a:prstGeom prst="wedgeRectCallout">
            <a:avLst>
              <a:gd name="adj1" fmla="val 15683"/>
              <a:gd name="adj2" fmla="val -615269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Farthest possible starting point from goal (-9…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36B114-511A-432B-A6C3-C7C7A713DEF3}"/>
              </a:ext>
            </a:extLst>
          </p:cNvPr>
          <p:cNvSpPr/>
          <p:nvPr/>
        </p:nvSpPr>
        <p:spPr>
          <a:xfrm>
            <a:off x="7016893" y="2519546"/>
            <a:ext cx="2459270" cy="8193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 yards to goal post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DA861-66A1-4EC5-B24C-11E1F4BFD7E3}"/>
              </a:ext>
            </a:extLst>
          </p:cNvPr>
          <p:cNvGrpSpPr/>
          <p:nvPr/>
        </p:nvGrpSpPr>
        <p:grpSpPr>
          <a:xfrm>
            <a:off x="6139467" y="2790085"/>
            <a:ext cx="579207" cy="353960"/>
            <a:chOff x="3952875" y="2119313"/>
            <a:chExt cx="4286250" cy="26193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97E0C9-65FA-4B08-BCA9-D07DF3908E11}"/>
                </a:ext>
              </a:extLst>
            </p:cNvPr>
            <p:cNvSpPr/>
            <p:nvPr/>
          </p:nvSpPr>
          <p:spPr>
            <a:xfrm>
              <a:off x="5097780" y="2537460"/>
              <a:ext cx="2057400" cy="56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football">
              <a:extLst>
                <a:ext uri="{FF2B5EF4-FFF2-40B4-BE49-F238E27FC236}">
                  <a16:creationId xmlns:a16="http://schemas.microsoft.com/office/drawing/2014/main" id="{B3068894-43CE-488C-940A-1A92BB1B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119313"/>
              <a:ext cx="42862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2F7132-69F3-426B-AE03-2439C5CB8276}"/>
              </a:ext>
            </a:extLst>
          </p:cNvPr>
          <p:cNvGrpSpPr/>
          <p:nvPr/>
        </p:nvGrpSpPr>
        <p:grpSpPr>
          <a:xfrm>
            <a:off x="4367521" y="3647869"/>
            <a:ext cx="579207" cy="353960"/>
            <a:chOff x="3952875" y="2119313"/>
            <a:chExt cx="4286250" cy="26193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9A7438-3AC1-47EE-B14A-D000D71BD34D}"/>
                </a:ext>
              </a:extLst>
            </p:cNvPr>
            <p:cNvSpPr/>
            <p:nvPr/>
          </p:nvSpPr>
          <p:spPr>
            <a:xfrm>
              <a:off x="5097780" y="2537460"/>
              <a:ext cx="2057400" cy="56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8" descr="Image result for football">
              <a:extLst>
                <a:ext uri="{FF2B5EF4-FFF2-40B4-BE49-F238E27FC236}">
                  <a16:creationId xmlns:a16="http://schemas.microsoft.com/office/drawing/2014/main" id="{ADA3F2FF-8C2F-4941-B063-4DF6F24E2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119313"/>
              <a:ext cx="42862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332C5C4-9760-4AF6-9BDC-750B7891FA84}"/>
              </a:ext>
            </a:extLst>
          </p:cNvPr>
          <p:cNvSpPr/>
          <p:nvPr/>
        </p:nvSpPr>
        <p:spPr>
          <a:xfrm>
            <a:off x="1573357" y="818950"/>
            <a:ext cx="3629024" cy="631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 end of the field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53C98097-F013-4F4C-838E-9774E949161C}"/>
              </a:ext>
            </a:extLst>
          </p:cNvPr>
          <p:cNvSpPr/>
          <p:nvPr/>
        </p:nvSpPr>
        <p:spPr>
          <a:xfrm>
            <a:off x="5202381" y="818950"/>
            <a:ext cx="3629024" cy="631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OPPONENT’S end of the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2B2169-CB85-4457-940F-A5D4433E1EF7}"/>
              </a:ext>
            </a:extLst>
          </p:cNvPr>
          <p:cNvSpPr txBox="1"/>
          <p:nvPr/>
        </p:nvSpPr>
        <p:spPr>
          <a:xfrm>
            <a:off x="1635693" y="6144490"/>
            <a:ext cx="4875944" cy="369332"/>
          </a:xfrm>
          <a:prstGeom prst="wedgeRectCallout">
            <a:avLst>
              <a:gd name="adj1" fmla="val 46959"/>
              <a:gd name="adj2" fmla="val -860506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Kicker stands ~ 7 feet behind line of scrimmage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172809-F619-4C53-93C1-399CEAEB21D6}"/>
              </a:ext>
            </a:extLst>
          </p:cNvPr>
          <p:cNvSpPr/>
          <p:nvPr/>
        </p:nvSpPr>
        <p:spPr>
          <a:xfrm>
            <a:off x="10028087" y="2715438"/>
            <a:ext cx="1533531" cy="4147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42-yard FG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3AC0E8-BECC-442E-9FA8-2DC9BA4A6D76}"/>
              </a:ext>
            </a:extLst>
          </p:cNvPr>
          <p:cNvSpPr/>
          <p:nvPr/>
        </p:nvSpPr>
        <p:spPr>
          <a:xfrm>
            <a:off x="10028086" y="3497024"/>
            <a:ext cx="1533531" cy="4147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69-yard FG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16F8B5-D4D1-499E-9CA6-72B9EA64F903}"/>
              </a:ext>
            </a:extLst>
          </p:cNvPr>
          <p:cNvSpPr/>
          <p:nvPr/>
        </p:nvSpPr>
        <p:spPr>
          <a:xfrm>
            <a:off x="5053957" y="3315262"/>
            <a:ext cx="4415713" cy="8193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 yards to 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D1A01E-93F5-4A07-B026-47274D7EB86E}"/>
              </a:ext>
            </a:extLst>
          </p:cNvPr>
          <p:cNvSpPr txBox="1"/>
          <p:nvPr/>
        </p:nvSpPr>
        <p:spPr>
          <a:xfrm>
            <a:off x="7038191" y="6127802"/>
            <a:ext cx="4875944" cy="646331"/>
          </a:xfrm>
          <a:prstGeom prst="wedgeRectCallout">
            <a:avLst>
              <a:gd name="adj1" fmla="val 1812"/>
              <a:gd name="adj2" fmla="val -493718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Goal post is at the back of the end zone, ten yards from the goal line</a:t>
            </a:r>
          </a:p>
        </p:txBody>
      </p:sp>
    </p:spTree>
    <p:extLst>
      <p:ext uri="{BB962C8B-B14F-4D97-AF65-F5344CB8AC3E}">
        <p14:creationId xmlns:p14="http://schemas.microsoft.com/office/powerpoint/2010/main" val="7676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40" grpId="0" animBg="1"/>
      <p:bldP spid="2" grpId="0" animBg="1"/>
      <p:bldP spid="24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6897-62E9-4BBC-B2B3-968D2C2F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FieldGoalDistance</a:t>
            </a:r>
            <a:r>
              <a:rPr lang="en-US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4963-4F77-4337-BAD6-CCA12ED0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end</a:t>
            </a:r>
            <a:r>
              <a:rPr lang="en-US" dirty="0"/>
              <a:t> must be OPP or OWN unless </a:t>
            </a:r>
            <a:r>
              <a:rPr lang="en-US" b="1" dirty="0" err="1"/>
              <a:t>startingYardLine</a:t>
            </a:r>
            <a:r>
              <a:rPr lang="en-US" dirty="0"/>
              <a:t> is 50, in which case </a:t>
            </a:r>
            <a:r>
              <a:rPr lang="en-US" b="1" dirty="0"/>
              <a:t>end </a:t>
            </a:r>
            <a:r>
              <a:rPr lang="en-US" dirty="0"/>
              <a:t>may be OPP, OWN or 50</a:t>
            </a:r>
          </a:p>
          <a:p>
            <a:r>
              <a:rPr lang="en-US" dirty="0"/>
              <a:t>Must start on a yard line between:</a:t>
            </a:r>
          </a:p>
          <a:p>
            <a:pPr lvl="1"/>
            <a:r>
              <a:rPr lang="en-US" dirty="0"/>
              <a:t>40 on OWN side</a:t>
            </a:r>
          </a:p>
          <a:p>
            <a:pPr lvl="1"/>
            <a:r>
              <a:rPr lang="en-US" dirty="0"/>
              <a:t>1 on OPP’s side</a:t>
            </a:r>
          </a:p>
          <a:p>
            <a:r>
              <a:rPr lang="en-US" dirty="0"/>
              <a:t>Invalid values provided to the method yield an </a:t>
            </a:r>
            <a:r>
              <a:rPr lang="en-US" dirty="0" err="1"/>
              <a:t>ArgumentException</a:t>
            </a:r>
            <a:endParaRPr lang="en-US" dirty="0"/>
          </a:p>
          <a:p>
            <a:r>
              <a:rPr lang="en-US" b="1" dirty="0"/>
              <a:t>Returns distance of field goal == </a:t>
            </a:r>
            <a:r>
              <a:rPr lang="en-US" dirty="0"/>
              <a:t>distance to goal + 17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98B1-27C6-469B-B354-DCDDFB2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FieldGoalDistance</a:t>
            </a:r>
            <a:r>
              <a:rPr lang="en-US" dirty="0"/>
              <a:t> tests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DC057B-051F-402B-93C6-C04AEEA8D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841737"/>
              </p:ext>
            </p:extLst>
          </p:nvPr>
        </p:nvGraphicFramePr>
        <p:xfrm>
          <a:off x="838200" y="1827107"/>
          <a:ext cx="881825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3">
                  <a:extLst>
                    <a:ext uri="{9D8B030D-6E8A-4147-A177-3AD203B41FA5}">
                      <a16:colId xmlns:a16="http://schemas.microsoft.com/office/drawing/2014/main" val="69807037"/>
                    </a:ext>
                  </a:extLst>
                </a:gridCol>
                <a:gridCol w="1522706">
                  <a:extLst>
                    <a:ext uri="{9D8B030D-6E8A-4147-A177-3AD203B41FA5}">
                      <a16:colId xmlns:a16="http://schemas.microsoft.com/office/drawing/2014/main" val="3068846556"/>
                    </a:ext>
                  </a:extLst>
                </a:gridCol>
                <a:gridCol w="3287943">
                  <a:extLst>
                    <a:ext uri="{9D8B030D-6E8A-4147-A177-3AD203B41FA5}">
                      <a16:colId xmlns:a16="http://schemas.microsoft.com/office/drawing/2014/main" val="3146841139"/>
                    </a:ext>
                  </a:extLst>
                </a:gridCol>
                <a:gridCol w="3287943">
                  <a:extLst>
                    <a:ext uri="{9D8B030D-6E8A-4147-A177-3AD203B41FA5}">
                      <a16:colId xmlns:a16="http://schemas.microsoft.com/office/drawing/2014/main" val="3896152908"/>
                    </a:ext>
                  </a:extLst>
                </a:gridCol>
              </a:tblGrid>
              <a:tr h="503661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lineOfScrimmage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30+17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50+17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+ (50 – 48) + 17 = 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6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105, so return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Longest run possible!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0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 is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9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is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7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is invalid for OPP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too far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1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82A89A-D959-4C69-BA0F-50F89279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8" y="2333625"/>
            <a:ext cx="10515600" cy="1325563"/>
          </a:xfrm>
        </p:spPr>
        <p:txBody>
          <a:bodyPr/>
          <a:lstStyle/>
          <a:p>
            <a:r>
              <a:rPr lang="en-US" dirty="0" err="1"/>
              <a:t>FieldGoalDistance</a:t>
            </a:r>
            <a:r>
              <a:rPr lang="en-US" dirty="0"/>
              <a:t>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22F2C-FF28-46DA-AE6B-D70EAC88ED0D}"/>
              </a:ext>
            </a:extLst>
          </p:cNvPr>
          <p:cNvSpPr txBox="1"/>
          <p:nvPr/>
        </p:nvSpPr>
        <p:spPr>
          <a:xfrm>
            <a:off x="687238" y="4524375"/>
            <a:ext cx="20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demo: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Live Unit Testing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69352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4E8095-2316-48BF-BEB1-595B9E101BFB}"/>
              </a:ext>
            </a:extLst>
          </p:cNvPr>
          <p:cNvSpPr/>
          <p:nvPr/>
        </p:nvSpPr>
        <p:spPr>
          <a:xfrm>
            <a:off x="2765778" y="3657600"/>
            <a:ext cx="6637866" cy="30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9C302-AC9F-41EC-A18D-29993971643B}"/>
              </a:ext>
            </a:extLst>
          </p:cNvPr>
          <p:cNvSpPr/>
          <p:nvPr/>
        </p:nvSpPr>
        <p:spPr>
          <a:xfrm>
            <a:off x="6649156" y="35672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37B5-E659-4B72-A38F-3A7FB72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FieldGoalDistance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364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4E8095-2316-48BF-BEB1-595B9E101BFB}"/>
              </a:ext>
            </a:extLst>
          </p:cNvPr>
          <p:cNvSpPr/>
          <p:nvPr/>
        </p:nvSpPr>
        <p:spPr>
          <a:xfrm>
            <a:off x="2765778" y="3657600"/>
            <a:ext cx="3680178" cy="30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37B5-E659-4B72-A38F-3A7FB72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FieldGoalDistance</a:t>
            </a:r>
            <a:r>
              <a:rPr lang="en-US" dirty="0"/>
              <a:t> Refactor</a:t>
            </a:r>
            <a:br>
              <a:rPr lang="en-US" dirty="0"/>
            </a:br>
            <a:r>
              <a:rPr lang="en-US" sz="2000" dirty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D80BA4B-B15B-4820-9D19-783D0CE87E7E}"/>
              </a:ext>
            </a:extLst>
          </p:cNvPr>
          <p:cNvSpPr/>
          <p:nvPr/>
        </p:nvSpPr>
        <p:spPr>
          <a:xfrm>
            <a:off x="4831645" y="3612444"/>
            <a:ext cx="914400" cy="53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23C0D-FD06-4162-8D9D-F19656480016}"/>
              </a:ext>
            </a:extLst>
          </p:cNvPr>
          <p:cNvSpPr/>
          <p:nvPr/>
        </p:nvSpPr>
        <p:spPr>
          <a:xfrm>
            <a:off x="5181600" y="3764844"/>
            <a:ext cx="914400" cy="53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89AFC-E146-4BC3-B3F8-D991625AD74E}"/>
              </a:ext>
            </a:extLst>
          </p:cNvPr>
          <p:cNvSpPr/>
          <p:nvPr/>
        </p:nvSpPr>
        <p:spPr>
          <a:xfrm>
            <a:off x="2777067" y="1048607"/>
            <a:ext cx="6637866" cy="30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98B1-27C6-469B-B354-DCDDFB2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DistanceToGoal</a:t>
            </a:r>
            <a:r>
              <a:rPr lang="en-US" dirty="0"/>
              <a:t> tests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DC057B-051F-402B-93C6-C04AEEA8D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839577"/>
              </p:ext>
            </p:extLst>
          </p:nvPr>
        </p:nvGraphicFramePr>
        <p:xfrm>
          <a:off x="838200" y="1690688"/>
          <a:ext cx="1051559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3">
                  <a:extLst>
                    <a:ext uri="{9D8B030D-6E8A-4147-A177-3AD203B41FA5}">
                      <a16:colId xmlns:a16="http://schemas.microsoft.com/office/drawing/2014/main" val="69807037"/>
                    </a:ext>
                  </a:extLst>
                </a:gridCol>
                <a:gridCol w="1522706">
                  <a:extLst>
                    <a:ext uri="{9D8B030D-6E8A-4147-A177-3AD203B41FA5}">
                      <a16:colId xmlns:a16="http://schemas.microsoft.com/office/drawing/2014/main" val="3068846556"/>
                    </a:ext>
                  </a:extLst>
                </a:gridCol>
                <a:gridCol w="1697344">
                  <a:extLst>
                    <a:ext uri="{9D8B030D-6E8A-4147-A177-3AD203B41FA5}">
                      <a16:colId xmlns:a16="http://schemas.microsoft.com/office/drawing/2014/main" val="1695685344"/>
                    </a:ext>
                  </a:extLst>
                </a:gridCol>
                <a:gridCol w="3287943">
                  <a:extLst>
                    <a:ext uri="{9D8B030D-6E8A-4147-A177-3AD203B41FA5}">
                      <a16:colId xmlns:a16="http://schemas.microsoft.com/office/drawing/2014/main" val="3146841139"/>
                    </a:ext>
                  </a:extLst>
                </a:gridCol>
                <a:gridCol w="3287943">
                  <a:extLst>
                    <a:ext uri="{9D8B030D-6E8A-4147-A177-3AD203B41FA5}">
                      <a16:colId xmlns:a16="http://schemas.microsoft.com/office/drawing/2014/main" val="389615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</a:t>
                      </a:r>
                    </a:p>
                    <a:p>
                      <a:r>
                        <a:rPr lang="en-US" dirty="0" err="1"/>
                        <a:t>YardLine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yardageOn</a:t>
                      </a:r>
                      <a:br>
                        <a:rPr lang="en-US" dirty="0"/>
                      </a:br>
                      <a:r>
                        <a:rPr lang="en-US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+ (50 – 20) - 19 =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– 19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-5, so return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-5, so return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6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105, so return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Longest run possible!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0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 is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9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is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7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is invalid for OPP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-10.  Invalid.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1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124.  Invalid.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7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Docket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note about C# coding</a:t>
            </a:r>
          </a:p>
          <a:p>
            <a:r>
              <a:rPr lang="en-US" dirty="0"/>
              <a:t>About error, defect and failure…</a:t>
            </a:r>
          </a:p>
          <a:p>
            <a:r>
              <a:rPr lang="en-US" dirty="0"/>
              <a:t>Homework 3 Review</a:t>
            </a:r>
          </a:p>
          <a:p>
            <a:r>
              <a:rPr lang="en-US" dirty="0"/>
              <a:t>Lecture: Test-Driven Development</a:t>
            </a:r>
          </a:p>
          <a:p>
            <a:r>
              <a:rPr lang="en-US" dirty="0"/>
              <a:t>About Homework 4</a:t>
            </a:r>
          </a:p>
        </p:txBody>
      </p:sp>
    </p:spTree>
    <p:extLst>
      <p:ext uri="{BB962C8B-B14F-4D97-AF65-F5344CB8AC3E}">
        <p14:creationId xmlns:p14="http://schemas.microsoft.com/office/powerpoint/2010/main" val="210435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82A89A-D959-4C69-BA0F-50F89279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8" y="2333625"/>
            <a:ext cx="10515600" cy="1325563"/>
          </a:xfrm>
        </p:spPr>
        <p:txBody>
          <a:bodyPr/>
          <a:lstStyle/>
          <a:p>
            <a:r>
              <a:rPr lang="en-US" dirty="0" err="1"/>
              <a:t>DistanceToGoal</a:t>
            </a:r>
            <a:r>
              <a:rPr lang="en-US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387576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E8E3FB9-7DCA-4316-80E7-B4191D865A17}"/>
              </a:ext>
            </a:extLst>
          </p:cNvPr>
          <p:cNvSpPr/>
          <p:nvPr/>
        </p:nvSpPr>
        <p:spPr>
          <a:xfrm>
            <a:off x="5847644" y="3657600"/>
            <a:ext cx="3556000" cy="30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02606-CBE8-4855-BB4F-C0C9D04821F7}"/>
              </a:ext>
            </a:extLst>
          </p:cNvPr>
          <p:cNvSpPr/>
          <p:nvPr/>
        </p:nvSpPr>
        <p:spPr>
          <a:xfrm>
            <a:off x="6649156" y="35672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37B5-E659-4B72-A38F-3A7FB72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DistanceToGoal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4911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4E8095-2316-48BF-BEB1-595B9E101BFB}"/>
              </a:ext>
            </a:extLst>
          </p:cNvPr>
          <p:cNvSpPr/>
          <p:nvPr/>
        </p:nvSpPr>
        <p:spPr>
          <a:xfrm>
            <a:off x="2765778" y="3657600"/>
            <a:ext cx="3680178" cy="30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37B5-E659-4B72-A38F-3A7FB72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DistanceToGoal</a:t>
            </a:r>
            <a:r>
              <a:rPr lang="en-US" dirty="0"/>
              <a:t> Refactor</a:t>
            </a:r>
          </a:p>
        </p:txBody>
      </p:sp>
    </p:spTree>
    <p:extLst>
      <p:ext uri="{BB962C8B-B14F-4D97-AF65-F5344CB8AC3E}">
        <p14:creationId xmlns:p14="http://schemas.microsoft.com/office/powerpoint/2010/main" val="306090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AC8362-0409-44B3-B449-A5F22AEEF86A}"/>
              </a:ext>
            </a:extLst>
          </p:cNvPr>
          <p:cNvGraphicFramePr/>
          <p:nvPr/>
        </p:nvGraphicFramePr>
        <p:xfrm>
          <a:off x="2610757" y="1690688"/>
          <a:ext cx="69704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D80BA4B-B15B-4820-9D19-783D0CE87E7E}"/>
              </a:ext>
            </a:extLst>
          </p:cNvPr>
          <p:cNvSpPr/>
          <p:nvPr/>
        </p:nvSpPr>
        <p:spPr>
          <a:xfrm>
            <a:off x="4831645" y="3612444"/>
            <a:ext cx="914400" cy="53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23C0D-FD06-4162-8D9D-F19656480016}"/>
              </a:ext>
            </a:extLst>
          </p:cNvPr>
          <p:cNvSpPr/>
          <p:nvPr/>
        </p:nvSpPr>
        <p:spPr>
          <a:xfrm>
            <a:off x="5181600" y="3764844"/>
            <a:ext cx="914400" cy="53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89AFC-E146-4BC3-B3F8-D991625AD74E}"/>
              </a:ext>
            </a:extLst>
          </p:cNvPr>
          <p:cNvSpPr/>
          <p:nvPr/>
        </p:nvSpPr>
        <p:spPr>
          <a:xfrm>
            <a:off x="2777067" y="1048607"/>
            <a:ext cx="6637866" cy="30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85CA444-8D0B-4CD2-A186-6BFBB4A56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5BE5635C-DD69-422F-916F-91B582A4C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7EB4F24-AA43-4FA5-8959-33687DAFB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B4029F4C-8A8E-41CB-B489-9E50E5421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B3AE03F5-295B-4D97-9176-C05C4A829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77977CE-FA06-4406-8C0A-D3F37B601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2873B7-E0C8-4E93-A8C5-8084C49321FA}"/>
              </a:ext>
            </a:extLst>
          </p:cNvPr>
          <p:cNvSpPr txBox="1"/>
          <p:nvPr/>
        </p:nvSpPr>
        <p:spPr>
          <a:xfrm>
            <a:off x="3245129" y="2062349"/>
            <a:ext cx="5701754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When to stop testing?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7BCA9-2A40-4C70-A4CE-AFFF0DED224C}"/>
              </a:ext>
            </a:extLst>
          </p:cNvPr>
          <p:cNvSpPr txBox="1"/>
          <p:nvPr/>
        </p:nvSpPr>
        <p:spPr>
          <a:xfrm>
            <a:off x="1952413" y="4032662"/>
            <a:ext cx="8287205" cy="830997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Test until fear turns to boredom.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EC696-BD68-4B8C-A21F-3E379FDA0988}"/>
              </a:ext>
            </a:extLst>
          </p:cNvPr>
          <p:cNvSpPr txBox="1"/>
          <p:nvPr/>
        </p:nvSpPr>
        <p:spPr>
          <a:xfrm>
            <a:off x="4060218" y="5431971"/>
            <a:ext cx="407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…but code coverage helps, too.</a:t>
            </a:r>
          </a:p>
        </p:txBody>
      </p:sp>
    </p:spTree>
    <p:extLst>
      <p:ext uri="{BB962C8B-B14F-4D97-AF65-F5344CB8AC3E}">
        <p14:creationId xmlns:p14="http://schemas.microsoft.com/office/powerpoint/2010/main" val="3464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6A62-29BE-4C15-B9A4-C0111B2F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Potpourri on 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35AD8-D60D-4DCE-AE83-B721C63D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is not the answer for everything (multi-threading, security options, complex configs, UX, etc.)</a:t>
            </a:r>
          </a:p>
          <a:p>
            <a:r>
              <a:rPr lang="en-US" dirty="0"/>
              <a:t>TDD is just a part of this complete (testing) breakfast</a:t>
            </a:r>
          </a:p>
          <a:p>
            <a:r>
              <a:rPr lang="en-US" dirty="0"/>
              <a:t>What about private methods?  Generally, test the public ones.</a:t>
            </a:r>
          </a:p>
          <a:p>
            <a:r>
              <a:rPr lang="en-US" dirty="0"/>
              <a:t>Tests should be able to run in any order; no dependencies</a:t>
            </a:r>
          </a:p>
        </p:txBody>
      </p:sp>
    </p:spTree>
    <p:extLst>
      <p:ext uri="{BB962C8B-B14F-4D97-AF65-F5344CB8AC3E}">
        <p14:creationId xmlns:p14="http://schemas.microsoft.com/office/powerpoint/2010/main" val="2779142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3A19-552B-4082-9649-8276E0A5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with </a:t>
            </a:r>
            <a:r>
              <a:rPr lang="en-US" b="1" dirty="0"/>
              <a:t>Test Doubles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Mocks, Fakes, Stubs, Shims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1139-71D0-4DC9-AB25-37EFB0A4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39079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doesn’t exist</a:t>
            </a:r>
          </a:p>
          <a:p>
            <a:r>
              <a:rPr lang="en-US" dirty="0"/>
              <a:t>Behavior is indeterminate</a:t>
            </a:r>
          </a:p>
          <a:p>
            <a:r>
              <a:rPr lang="en-US" dirty="0"/>
              <a:t>Human interaction-dependent</a:t>
            </a:r>
          </a:p>
          <a:p>
            <a:r>
              <a:rPr lang="en-US" dirty="0"/>
              <a:t>Hard to set up</a:t>
            </a:r>
          </a:p>
          <a:p>
            <a:r>
              <a:rPr lang="en-US" dirty="0"/>
              <a:t>Mimic external resources (database, network, etc.)</a:t>
            </a:r>
          </a:p>
          <a:p>
            <a:r>
              <a:rPr lang="en-US" dirty="0"/>
              <a:t>General test isolation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We’ll experiment with these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5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6276-43EA-4174-86BC-7CA7AEC9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8EE7-623B-4751-A8B9-6C081F01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496D-5A3A-4A1A-AA76-B308CE64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C#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E02C-D789-4801-A647-72BB2669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you’re coding in a specific language, you should do your best to follow its conventions.  Unlike Java, in C#:</a:t>
            </a:r>
          </a:p>
          <a:p>
            <a:pPr lvl="1"/>
            <a:r>
              <a:rPr lang="en-US" dirty="0"/>
              <a:t>Main() comes before other methods</a:t>
            </a:r>
          </a:p>
          <a:p>
            <a:pPr lvl="1"/>
            <a:r>
              <a:rPr lang="en-US" dirty="0"/>
              <a:t>Method names are PascalCase rather than camelCase.</a:t>
            </a:r>
          </a:p>
          <a:p>
            <a:pPr lvl="1"/>
            <a:r>
              <a:rPr lang="en-US" dirty="0"/>
              <a:t>Class names are PascalCase, instantiated variable names are camelCase.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Everyone got the braces right.  It’s actually difficult to do it wrong in VS.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error, defect and failure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/>
              <a:t>The ISTQB Error Taxonomy</a:t>
            </a:r>
            <a:endParaRPr lang="en-US" sz="3200" b="1" u="sng" dirty="0"/>
          </a:p>
          <a:p>
            <a:r>
              <a:rPr lang="en-US" b="1" dirty="0"/>
              <a:t>Error: </a:t>
            </a:r>
            <a:r>
              <a:rPr lang="en-US" dirty="0"/>
              <a:t>A human action that produces an incorrect result.  </a:t>
            </a:r>
            <a:r>
              <a:rPr lang="en-US" i="1" dirty="0"/>
              <a:t>Syn: mistake </a:t>
            </a:r>
          </a:p>
          <a:p>
            <a:r>
              <a:rPr lang="en-US" b="1" dirty="0"/>
              <a:t>Defect</a:t>
            </a:r>
            <a:r>
              <a:rPr lang="en-US" dirty="0"/>
              <a:t>: An imperfection or deficiency in a work product where it does not meet its requirements or specifications.  </a:t>
            </a:r>
            <a:r>
              <a:rPr lang="en-US" i="1" dirty="0"/>
              <a:t>Syn: fault, bug</a:t>
            </a:r>
          </a:p>
          <a:p>
            <a:r>
              <a:rPr lang="en-US" b="1" dirty="0"/>
              <a:t>Failure</a:t>
            </a:r>
            <a:r>
              <a:rPr lang="en-US" dirty="0"/>
              <a:t>: An event in which a component or system does not perform a required function within specified limits.  </a:t>
            </a:r>
            <a:r>
              <a:rPr lang="en-US" i="1" dirty="0"/>
              <a:t>Syn: unexpected result, crash, system go “boom”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8C035F-230C-499D-AC34-32A7EDE3C424}" type="slidenum">
              <a:rPr lang="en-US" sz="900" b="0">
                <a:solidFill>
                  <a:schemeClr val="tx1"/>
                </a:solidFill>
              </a:rPr>
              <a:pPr/>
              <a:t>5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2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8D5A-B68B-45D2-9F34-491B43BC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ISTQB </a:t>
            </a:r>
            <a:r>
              <a:rPr lang="en-US"/>
              <a:t>Syllabus section 1.2.3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FF40-3807-4DA9-B76C-D7259FBA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person can make an </a:t>
            </a:r>
            <a:r>
              <a:rPr lang="en-US" b="1" dirty="0"/>
              <a:t>error</a:t>
            </a:r>
            <a:r>
              <a:rPr lang="en-US" dirty="0"/>
              <a:t> (mistake), which can lead to the introduction of a </a:t>
            </a:r>
            <a:r>
              <a:rPr lang="en-US" b="1" dirty="0"/>
              <a:t>defect</a:t>
            </a:r>
            <a:r>
              <a:rPr lang="en-US" dirty="0"/>
              <a:t> (fault or bug) in the software code or in some other related work product. If a </a:t>
            </a:r>
            <a:r>
              <a:rPr lang="en-US" b="1" dirty="0"/>
              <a:t>defect</a:t>
            </a:r>
            <a:r>
              <a:rPr lang="en-US" dirty="0"/>
              <a:t> in the code is executed, this may cause a </a:t>
            </a:r>
            <a:r>
              <a:rPr lang="en-US" b="1" dirty="0"/>
              <a:t>failure</a:t>
            </a:r>
            <a:r>
              <a:rPr lang="en-US" dirty="0"/>
              <a:t>, but not necessarily in all circumstances. For example, some </a:t>
            </a:r>
            <a:r>
              <a:rPr lang="en-US" b="1" dirty="0"/>
              <a:t>defects</a:t>
            </a:r>
            <a:r>
              <a:rPr lang="en-US" dirty="0"/>
              <a:t> require very specific inputs or preconditions to trigger a </a:t>
            </a:r>
            <a:r>
              <a:rPr lang="en-US" b="1" dirty="0"/>
              <a:t>failure</a:t>
            </a:r>
            <a:r>
              <a:rPr lang="en-US" dirty="0"/>
              <a:t>, which may occur rarely or never.  </a:t>
            </a:r>
          </a:p>
        </p:txBody>
      </p:sp>
    </p:spTree>
    <p:extLst>
      <p:ext uri="{BB962C8B-B14F-4D97-AF65-F5344CB8AC3E}">
        <p14:creationId xmlns:p14="http://schemas.microsoft.com/office/powerpoint/2010/main" val="242684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17AC-E578-475E-A533-F710A240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Homework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A85E9-FB29-4815-9A2F-ABEE78B0F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CD6A-E56E-4676-8414-72C4470E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–Faults/Potential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47F2-937A-4CB7-9B57-B112F726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CalcPricePerAnvil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Bad range check (think back to “Accurate and Efficient Range Checking” in PROG 110).  The value </a:t>
            </a:r>
            <a:r>
              <a:rPr lang="en-US" b="1" dirty="0"/>
              <a:t>10 </a:t>
            </a:r>
            <a:r>
              <a:rPr lang="en-US" dirty="0"/>
              <a:t>is unaccounted for.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err="1"/>
              <a:t>CalcPricePerAnvil</a:t>
            </a:r>
            <a:r>
              <a:rPr lang="en-US" i="1" dirty="0"/>
              <a:t>:</a:t>
            </a:r>
            <a:r>
              <a:rPr lang="en-US" b="1" i="1" dirty="0"/>
              <a:t> </a:t>
            </a:r>
            <a:r>
              <a:rPr lang="en-US" i="1" dirty="0"/>
              <a:t>If </a:t>
            </a:r>
            <a:r>
              <a:rPr lang="en-US" i="1" dirty="0" err="1"/>
              <a:t>regprice</a:t>
            </a:r>
            <a:r>
              <a:rPr lang="en-US" i="1" dirty="0"/>
              <a:t> is less than zero, the discount price will be negative, which makes no sense.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CalcShippingCostPerAnvil</a:t>
            </a:r>
            <a:r>
              <a:rPr lang="en-US" b="1" dirty="0"/>
              <a:t>: </a:t>
            </a:r>
            <a:r>
              <a:rPr lang="en-US" dirty="0"/>
              <a:t>Zone is relative to one, but the array index is relative to zero.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73F9-4A7F-459B-B42B-AAEF2F0D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 Minimum set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FFB2-F32B-4012-B10A-A637954D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CalcPricePerAnvil_Should</a:t>
            </a:r>
            <a:r>
              <a:rPr lang="en-US" dirty="0"/>
              <a:t> Return10Pct Discount_WhenQuantityIs10</a:t>
            </a:r>
          </a:p>
          <a:p>
            <a:r>
              <a:rPr lang="en-US" dirty="0" err="1"/>
              <a:t>CalcPricePerAnvil_Should</a:t>
            </a:r>
            <a:r>
              <a:rPr lang="en-US" dirty="0"/>
              <a:t> Return0_WhenPriceIsNegative</a:t>
            </a:r>
          </a:p>
          <a:p>
            <a:r>
              <a:rPr lang="en-US" dirty="0" err="1"/>
              <a:t>CalcShippingCost_Should</a:t>
            </a:r>
            <a:r>
              <a:rPr lang="en-US" dirty="0"/>
              <a:t> Return10Dollars_WhenZone1  </a:t>
            </a:r>
          </a:p>
        </p:txBody>
      </p:sp>
    </p:spTree>
    <p:extLst>
      <p:ext uri="{BB962C8B-B14F-4D97-AF65-F5344CB8AC3E}">
        <p14:creationId xmlns:p14="http://schemas.microsoft.com/office/powerpoint/2010/main" val="2225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 110 Template.potx" id="{DAE0C17F-F06B-4517-9168-AA8CA9A5293A}" vid="{DEAFF74A-EE19-47F9-87DE-BEE4206A3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1468</Words>
  <Application>Microsoft Office PowerPoint</Application>
  <PresentationFormat>Widescreen</PresentationFormat>
  <Paragraphs>300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Tahoma</vt:lpstr>
      <vt:lpstr>Times New Roman</vt:lpstr>
      <vt:lpstr>Office Theme</vt:lpstr>
      <vt:lpstr>ISIT 324 Software Testing</vt:lpstr>
      <vt:lpstr>First things first</vt:lpstr>
      <vt:lpstr>On the Docket  </vt:lpstr>
      <vt:lpstr>A note on C# coding</vt:lpstr>
      <vt:lpstr>About error, defect and failure</vt:lpstr>
      <vt:lpstr>From ISTQB Syllabus section 1.2.3</vt:lpstr>
      <vt:lpstr>Module 3 Homework Review</vt:lpstr>
      <vt:lpstr>Homework 3 –Faults/Potential Faults</vt:lpstr>
      <vt:lpstr>Homework 3 – Minimum set of tests</vt:lpstr>
      <vt:lpstr>In-Class Group Discussion 3: Testing Frameworks</vt:lpstr>
      <vt:lpstr>Test-Driven Development</vt:lpstr>
      <vt:lpstr>PowerPoint Presentation</vt:lpstr>
      <vt:lpstr>How?  Why?</vt:lpstr>
      <vt:lpstr>TDD promotes optimal software development</vt:lpstr>
      <vt:lpstr>The TDD Process: Red, Green, Refactor</vt:lpstr>
      <vt:lpstr>American Football  Yardage Calculator</vt:lpstr>
      <vt:lpstr>Two Methods</vt:lpstr>
      <vt:lpstr>PowerPoint Presentation</vt:lpstr>
      <vt:lpstr>DistanceToGoalLine Rules</vt:lpstr>
      <vt:lpstr>PowerPoint Presentation</vt:lpstr>
      <vt:lpstr>FieldGoalDistance Rules</vt:lpstr>
      <vt:lpstr>FieldGoalDistance tests</vt:lpstr>
      <vt:lpstr>FieldGoalDistance tests</vt:lpstr>
      <vt:lpstr>PowerPoint Presentation</vt:lpstr>
      <vt:lpstr>FieldGoalDistance implementation</vt:lpstr>
      <vt:lpstr>PowerPoint Presentation</vt:lpstr>
      <vt:lpstr>FieldGoalDistance Refactor error handling</vt:lpstr>
      <vt:lpstr>PowerPoint Presentation</vt:lpstr>
      <vt:lpstr>DistanceToGoal tests</vt:lpstr>
      <vt:lpstr>DistanceToGoal tests</vt:lpstr>
      <vt:lpstr>PowerPoint Presentation</vt:lpstr>
      <vt:lpstr>DistanceToGoal Implementation</vt:lpstr>
      <vt:lpstr>PowerPoint Presentation</vt:lpstr>
      <vt:lpstr>DistanceToGoal Refactor</vt:lpstr>
      <vt:lpstr>PowerPoint Presentation</vt:lpstr>
      <vt:lpstr>PowerPoint Presentation</vt:lpstr>
      <vt:lpstr>Potpourri on TDD</vt:lpstr>
      <vt:lpstr>More to come with Test Doubles: Mocks, Fakes, Stubs, Shims</vt:lpstr>
      <vt:lpstr>Introducing Homework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324 Software Testing</dc:title>
  <dc:creator>DENNIS MINIUM</dc:creator>
  <cp:lastModifiedBy>DENNIS MINIUM</cp:lastModifiedBy>
  <cp:revision>1</cp:revision>
  <dcterms:created xsi:type="dcterms:W3CDTF">2020-01-24T20:00:59Z</dcterms:created>
  <dcterms:modified xsi:type="dcterms:W3CDTF">2020-01-29T14:30:43Z</dcterms:modified>
</cp:coreProperties>
</file>