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1" r:id="rId2"/>
    <p:sldId id="292" r:id="rId3"/>
    <p:sldId id="29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FF"/>
    <a:srgbClr val="7030A0"/>
    <a:srgbClr val="FFFFFF"/>
    <a:srgbClr val="6600CC"/>
    <a:srgbClr val="9900FF"/>
    <a:srgbClr val="9933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 autoAdjust="0"/>
    <p:restoredTop sz="73993" autoAdjust="0"/>
  </p:normalViewPr>
  <p:slideViewPr>
    <p:cSldViewPr snapToGrid="0">
      <p:cViewPr varScale="1">
        <p:scale>
          <a:sx n="86" d="100"/>
          <a:sy n="86" d="100"/>
        </p:scale>
        <p:origin x="19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17FD2A-3BD9-47D5-8140-4EF130A285A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8D7715-0868-404E-8644-97C68A166EF1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6600" b="1" kern="1200" dirty="0" err="1" smtClean="0"/>
            <a:t>ISIT</a:t>
          </a:r>
          <a:r>
            <a:rPr lang="en-US" sz="16600" b="1" kern="1200" dirty="0" smtClean="0"/>
            <a:t> 328</a:t>
          </a:r>
          <a:endParaRPr lang="en-US" sz="49600" b="1" kern="1200" dirty="0">
            <a:solidFill>
              <a:schemeClr val="bg1"/>
            </a:solidFill>
            <a:latin typeface="+mj-lt"/>
            <a:ea typeface="+mj-ea"/>
            <a:cs typeface="+mj-cs"/>
          </a:endParaRPr>
        </a:p>
      </dgm:t>
    </dgm:pt>
    <dgm:pt modelId="{94892F8B-600D-47EF-AC66-E0751608FF68}" type="parTrans" cxnId="{5C1F8D8F-79E4-4BF7-B26B-5EBCD5FEE337}">
      <dgm:prSet/>
      <dgm:spPr/>
      <dgm:t>
        <a:bodyPr/>
        <a:lstStyle/>
        <a:p>
          <a:endParaRPr lang="en-US"/>
        </a:p>
      </dgm:t>
    </dgm:pt>
    <dgm:pt modelId="{D6382B46-CC17-4E27-B98E-A1D580D1BD25}" type="sibTrans" cxnId="{5C1F8D8F-79E4-4BF7-B26B-5EBCD5FEE337}">
      <dgm:prSet/>
      <dgm:spPr/>
      <dgm:t>
        <a:bodyPr/>
        <a:lstStyle/>
        <a:p>
          <a:endParaRPr lang="en-US" dirty="0">
            <a:solidFill>
              <a:srgbClr val="FF0000"/>
            </a:solidFill>
          </a:endParaRPr>
        </a:p>
      </dgm:t>
    </dgm:pt>
    <dgm:pt modelId="{C8910915-8044-40B6-BEDD-C423EB35FBE1}" type="pres">
      <dgm:prSet presAssocID="{7617FD2A-3BD9-47D5-8140-4EF130A285A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6479A0-B3E4-4648-AEC6-0E1A087810C4}" type="pres">
      <dgm:prSet presAssocID="{058D7715-0868-404E-8644-97C68A166EF1}" presName="node" presStyleLbl="node1" presStyleIdx="0" presStyleCnt="1" custScaleX="100196" custScaleY="100000" custLinFactNeighborY="-30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1F8D8F-79E4-4BF7-B26B-5EBCD5FEE337}" srcId="{7617FD2A-3BD9-47D5-8140-4EF130A285A8}" destId="{058D7715-0868-404E-8644-97C68A166EF1}" srcOrd="0" destOrd="0" parTransId="{94892F8B-600D-47EF-AC66-E0751608FF68}" sibTransId="{D6382B46-CC17-4E27-B98E-A1D580D1BD25}"/>
    <dgm:cxn modelId="{5543EB30-E39F-40F6-A49E-00A93AC51021}" type="presOf" srcId="{058D7715-0868-404E-8644-97C68A166EF1}" destId="{4A6479A0-B3E4-4648-AEC6-0E1A087810C4}" srcOrd="0" destOrd="0" presId="urn:microsoft.com/office/officeart/2005/8/layout/process1"/>
    <dgm:cxn modelId="{12C3A102-A748-4B70-9AC8-A8607041E98B}" type="presOf" srcId="{7617FD2A-3BD9-47D5-8140-4EF130A285A8}" destId="{C8910915-8044-40B6-BEDD-C423EB35FBE1}" srcOrd="0" destOrd="0" presId="urn:microsoft.com/office/officeart/2005/8/layout/process1"/>
    <dgm:cxn modelId="{3C67CD81-5FB2-45F7-BF25-EB54D7D656CD}" type="presParOf" srcId="{C8910915-8044-40B6-BEDD-C423EB35FBE1}" destId="{4A6479A0-B3E4-4648-AEC6-0E1A087810C4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479A0-B3E4-4648-AEC6-0E1A087810C4}">
      <dsp:nvSpPr>
        <dsp:cNvPr id="0" name=""/>
        <dsp:cNvSpPr/>
      </dsp:nvSpPr>
      <dsp:spPr>
        <a:xfrm>
          <a:off x="11893" y="0"/>
          <a:ext cx="12168213" cy="333228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460" tIns="632460" rIns="632460" bIns="632460" numCol="1" spcCol="1270" anchor="ctr" anchorCtr="0">
          <a:noAutofit/>
        </a:bodyPr>
        <a:lstStyle/>
        <a:p>
          <a:pPr lvl="0" algn="ctr" defTabSz="7378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600" b="1" kern="1200" dirty="0" err="1" smtClean="0"/>
            <a:t>ISIT</a:t>
          </a:r>
          <a:r>
            <a:rPr lang="en-US" sz="16600" b="1" kern="1200" dirty="0" smtClean="0"/>
            <a:t> 328</a:t>
          </a:r>
          <a:endParaRPr lang="en-US" sz="49600" b="1" kern="1200" dirty="0">
            <a:solidFill>
              <a:schemeClr val="bg1"/>
            </a:solidFill>
            <a:latin typeface="+mj-lt"/>
            <a:ea typeface="+mj-ea"/>
            <a:cs typeface="+mj-cs"/>
          </a:endParaRPr>
        </a:p>
      </dsp:txBody>
      <dsp:txXfrm>
        <a:off x="109492" y="97599"/>
        <a:ext cx="11973015" cy="3137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756B6-E331-4322-AA4F-3494547E4955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7E22A-511F-44AA-9EED-3969D58F1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97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0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7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3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2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3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8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3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9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9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1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19D04-6255-49A7-84E1-F737BF3D4A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3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oit-db.com/ghdb/5606" TargetMode="External"/><Relationship Id="rId2" Type="http://schemas.openxmlformats.org/officeDocument/2006/relationships/hyperlink" Target="https://www.exploit-db.com/google-hacking-databa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leaks.org/sony/docs/bonus/1/Password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Common_Vulnerabilities_and_Exposures" TargetMode="External"/><Relationship Id="rId2" Type="http://schemas.openxmlformats.org/officeDocument/2006/relationships/hyperlink" Target="https://www.csoonline.com/article/3204884/what-is-cve-its-definition-and-purpos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apid7.com/db/" TargetMode="External"/><Relationship Id="rId4" Type="http://schemas.openxmlformats.org/officeDocument/2006/relationships/hyperlink" Target="https://cve.mitre.org/cve/search_cve_li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961836"/>
              </p:ext>
            </p:extLst>
          </p:nvPr>
        </p:nvGraphicFramePr>
        <p:xfrm>
          <a:off x="-1" y="0"/>
          <a:ext cx="12192001" cy="3332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0" y="381001"/>
            <a:ext cx="12192000" cy="2038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8000" b="1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" y="3638984"/>
            <a:ext cx="120178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smtClean="0"/>
              <a:t>Week </a:t>
            </a:r>
            <a:r>
              <a:rPr lang="en-US" sz="11500" smtClean="0"/>
              <a:t>09</a:t>
            </a:r>
            <a:endParaRPr lang="en-US" sz="11500" dirty="0" smtClean="0"/>
          </a:p>
        </p:txBody>
      </p:sp>
    </p:spTree>
    <p:extLst>
      <p:ext uri="{BB962C8B-B14F-4D97-AF65-F5344CB8AC3E}">
        <p14:creationId xmlns:p14="http://schemas.microsoft.com/office/powerpoint/2010/main" val="208575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AFC2BC-DE53-4054-84E4-286816F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smtClean="0"/>
              <a:t>What’s out there?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0D1B01-1A54-4DB1-B9EE-7865BD2BD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Sometimes they just make it available for us</a:t>
            </a:r>
          </a:p>
          <a:p>
            <a:r>
              <a:rPr lang="en-US" sz="3600" dirty="0">
                <a:hlinkClick r:id="rId2"/>
              </a:rPr>
              <a:t>https://</a:t>
            </a:r>
            <a:r>
              <a:rPr lang="en-US" sz="3600" dirty="0" err="1" smtClean="0">
                <a:hlinkClick r:id="rId2"/>
              </a:rPr>
              <a:t>www.exploit-db.com</a:t>
            </a:r>
            <a:r>
              <a:rPr lang="en-US" sz="3600" dirty="0" smtClean="0">
                <a:hlinkClick r:id="rId2"/>
              </a:rPr>
              <a:t>/google-hacking-database</a:t>
            </a:r>
            <a:endParaRPr lang="en-US" sz="3600" dirty="0" smtClean="0"/>
          </a:p>
          <a:p>
            <a:pPr lvl="2"/>
            <a:r>
              <a:rPr lang="en-US" sz="2800" dirty="0"/>
              <a:t>example: </a:t>
            </a:r>
            <a:r>
              <a:rPr lang="en-US" sz="2800" dirty="0">
                <a:hlinkClick r:id="rId3"/>
              </a:rPr>
              <a:t>https://</a:t>
            </a:r>
            <a:r>
              <a:rPr lang="en-US" sz="2800" dirty="0" err="1" smtClean="0">
                <a:hlinkClick r:id="rId3"/>
              </a:rPr>
              <a:t>www.exploit-db.com</a:t>
            </a:r>
            <a:r>
              <a:rPr lang="en-US" sz="2800" dirty="0" smtClean="0">
                <a:hlinkClick r:id="rId3"/>
              </a:rPr>
              <a:t>/</a:t>
            </a:r>
            <a:r>
              <a:rPr lang="en-US" sz="2800" dirty="0" err="1" smtClean="0">
                <a:hlinkClick r:id="rId3"/>
              </a:rPr>
              <a:t>ghdb</a:t>
            </a:r>
            <a:r>
              <a:rPr lang="en-US" sz="2800" dirty="0" smtClean="0">
                <a:hlinkClick r:id="rId3"/>
              </a:rPr>
              <a:t>/5606</a:t>
            </a:r>
            <a:endParaRPr lang="en-US" sz="2800" dirty="0"/>
          </a:p>
          <a:p>
            <a:pPr lvl="2"/>
            <a:r>
              <a:rPr lang="en-US" sz="2800" dirty="0">
                <a:hlinkClick r:id="rId4"/>
              </a:rPr>
              <a:t>https://</a:t>
            </a:r>
            <a:r>
              <a:rPr lang="en-US" sz="2800" dirty="0" err="1">
                <a:hlinkClick r:id="rId4"/>
              </a:rPr>
              <a:t>wikileaks.org</a:t>
            </a:r>
            <a:r>
              <a:rPr lang="en-US" sz="2800" dirty="0">
                <a:hlinkClick r:id="rId4"/>
              </a:rPr>
              <a:t>/</a:t>
            </a:r>
            <a:r>
              <a:rPr lang="en-US" sz="2800" dirty="0" err="1">
                <a:hlinkClick r:id="rId4"/>
              </a:rPr>
              <a:t>sony</a:t>
            </a:r>
            <a:r>
              <a:rPr lang="en-US" sz="2800" dirty="0">
                <a:hlinkClick r:id="rId4"/>
              </a:rPr>
              <a:t>/docs/bonus/1/Password</a:t>
            </a:r>
            <a:r>
              <a:rPr lang="en-US" sz="2800" dirty="0" smtClean="0">
                <a:hlinkClick r:id="rId4"/>
              </a:rPr>
              <a:t>/</a:t>
            </a:r>
            <a:endParaRPr lang="en-US" sz="2800" dirty="0"/>
          </a:p>
          <a:p>
            <a:r>
              <a:rPr lang="en-US" sz="3600" dirty="0" smtClean="0"/>
              <a:t>Facebook, LinkedIn, tweeter, and other online material</a:t>
            </a:r>
          </a:p>
        </p:txBody>
      </p:sp>
    </p:spTree>
    <p:extLst>
      <p:ext uri="{BB962C8B-B14F-4D97-AF65-F5344CB8AC3E}">
        <p14:creationId xmlns:p14="http://schemas.microsoft.com/office/powerpoint/2010/main" val="241855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AFC2BC-DE53-4054-84E4-286816F2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smtClean="0"/>
              <a:t>What’s out there?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0D1B01-1A54-4DB1-B9EE-7865BD2BD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err="1">
                <a:hlinkClick r:id="rId2"/>
              </a:rPr>
              <a:t>www.csoonline.com</a:t>
            </a:r>
            <a:r>
              <a:rPr lang="en-US" sz="1800" dirty="0">
                <a:hlinkClick r:id="rId2"/>
              </a:rPr>
              <a:t>/article/3204884/what-is-</a:t>
            </a:r>
            <a:r>
              <a:rPr lang="en-US" sz="1800" dirty="0" err="1">
                <a:hlinkClick r:id="rId2"/>
              </a:rPr>
              <a:t>cve</a:t>
            </a:r>
            <a:r>
              <a:rPr lang="en-US" sz="1800" dirty="0">
                <a:hlinkClick r:id="rId2"/>
              </a:rPr>
              <a:t>-its-definition-and-</a:t>
            </a:r>
            <a:r>
              <a:rPr lang="en-US" sz="1800" dirty="0" err="1">
                <a:hlinkClick r:id="rId2"/>
              </a:rPr>
              <a:t>purpose.html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err="1">
                <a:hlinkClick r:id="rId3"/>
              </a:rPr>
              <a:t>en.m.wikipedia.org</a:t>
            </a:r>
            <a:r>
              <a:rPr lang="en-US" sz="1800" dirty="0">
                <a:hlinkClick r:id="rId3"/>
              </a:rPr>
              <a:t>/wiki/</a:t>
            </a:r>
            <a:r>
              <a:rPr lang="en-US" sz="1800" dirty="0" err="1">
                <a:hlinkClick r:id="rId3"/>
              </a:rPr>
              <a:t>Common_Vulnerabilities_and_Exposures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err="1">
                <a:hlinkClick r:id="rId4"/>
              </a:rPr>
              <a:t>cve.mitre.org</a:t>
            </a:r>
            <a:r>
              <a:rPr lang="en-US" sz="1800" dirty="0">
                <a:hlinkClick r:id="rId4"/>
              </a:rPr>
              <a:t>/</a:t>
            </a:r>
            <a:r>
              <a:rPr lang="en-US" sz="1800" dirty="0" err="1">
                <a:hlinkClick r:id="rId4"/>
              </a:rPr>
              <a:t>cve</a:t>
            </a:r>
            <a:r>
              <a:rPr lang="en-US" sz="1800" dirty="0">
                <a:hlinkClick r:id="rId4"/>
              </a:rPr>
              <a:t>/</a:t>
            </a:r>
            <a:r>
              <a:rPr lang="en-US" sz="1800" dirty="0" err="1">
                <a:hlinkClick r:id="rId4"/>
              </a:rPr>
              <a:t>search_cve_list.html</a:t>
            </a:r>
            <a:endParaRPr lang="en-US" sz="1800" dirty="0"/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err="1">
                <a:hlinkClick r:id="rId5"/>
              </a:rPr>
              <a:t>www.rapid7.com</a:t>
            </a:r>
            <a:r>
              <a:rPr lang="en-US" sz="1800" dirty="0">
                <a:hlinkClick r:id="rId5"/>
              </a:rPr>
              <a:t>/</a:t>
            </a:r>
            <a:r>
              <a:rPr lang="en-US" sz="1800" dirty="0" err="1">
                <a:hlinkClick r:id="rId5"/>
              </a:rPr>
              <a:t>db</a:t>
            </a:r>
            <a:r>
              <a:rPr lang="en-US" sz="1800" dirty="0">
                <a:hlinkClick r:id="rId5"/>
              </a:rPr>
              <a:t>/</a:t>
            </a:r>
            <a:endParaRPr lang="en-US" sz="1800" dirty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37171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5012</TotalTime>
  <Words>55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What’s out there?</vt:lpstr>
      <vt:lpstr>What’s out there?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rsuzuki</dc:creator>
  <cp:lastModifiedBy>General Grievous</cp:lastModifiedBy>
  <cp:revision>50</cp:revision>
  <dcterms:created xsi:type="dcterms:W3CDTF">2016-01-09T18:30:53Z</dcterms:created>
  <dcterms:modified xsi:type="dcterms:W3CDTF">2019-11-11T20:20:42Z</dcterms:modified>
</cp:coreProperties>
</file>