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71" r:id="rId2"/>
    <p:sldId id="292" r:id="rId3"/>
    <p:sldId id="293" r:id="rId4"/>
    <p:sldId id="294" r:id="rId5"/>
    <p:sldId id="265" r:id="rId6"/>
    <p:sldId id="291" r:id="rId7"/>
    <p:sldId id="295" r:id="rId8"/>
    <p:sldId id="296" r:id="rId9"/>
    <p:sldId id="29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0000FF"/>
    <a:srgbClr val="7030A0"/>
    <a:srgbClr val="FFFFFF"/>
    <a:srgbClr val="6600CC"/>
    <a:srgbClr val="9900FF"/>
    <a:srgbClr val="9933FF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64" autoAdjust="0"/>
    <p:restoredTop sz="94749" autoAdjust="0"/>
  </p:normalViewPr>
  <p:slideViewPr>
    <p:cSldViewPr snapToGrid="0">
      <p:cViewPr>
        <p:scale>
          <a:sx n="100" d="100"/>
          <a:sy n="100" d="100"/>
        </p:scale>
        <p:origin x="1368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17FD2A-3BD9-47D5-8140-4EF130A285A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58D7715-0868-404E-8644-97C68A166EF1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sz="16600" b="1" kern="1200" dirty="0" err="1" smtClean="0"/>
            <a:t>ISIT</a:t>
          </a:r>
          <a:r>
            <a:rPr lang="en-US" sz="16600" b="1" kern="1200" dirty="0" smtClean="0"/>
            <a:t> 328</a:t>
          </a:r>
          <a:endParaRPr lang="en-US" sz="49600" b="1" kern="1200" dirty="0">
            <a:solidFill>
              <a:schemeClr val="bg1"/>
            </a:solidFill>
            <a:latin typeface="+mj-lt"/>
            <a:ea typeface="+mj-ea"/>
            <a:cs typeface="+mj-cs"/>
          </a:endParaRPr>
        </a:p>
      </dgm:t>
    </dgm:pt>
    <dgm:pt modelId="{94892F8B-600D-47EF-AC66-E0751608FF68}" type="parTrans" cxnId="{5C1F8D8F-79E4-4BF7-B26B-5EBCD5FEE337}">
      <dgm:prSet/>
      <dgm:spPr/>
      <dgm:t>
        <a:bodyPr/>
        <a:lstStyle/>
        <a:p>
          <a:endParaRPr lang="en-US"/>
        </a:p>
      </dgm:t>
    </dgm:pt>
    <dgm:pt modelId="{D6382B46-CC17-4E27-B98E-A1D580D1BD25}" type="sibTrans" cxnId="{5C1F8D8F-79E4-4BF7-B26B-5EBCD5FEE337}">
      <dgm:prSet/>
      <dgm:spPr/>
      <dgm:t>
        <a:bodyPr/>
        <a:lstStyle/>
        <a:p>
          <a:endParaRPr lang="en-US" dirty="0">
            <a:solidFill>
              <a:srgbClr val="FF0000"/>
            </a:solidFill>
          </a:endParaRPr>
        </a:p>
      </dgm:t>
    </dgm:pt>
    <dgm:pt modelId="{C8910915-8044-40B6-BEDD-C423EB35FBE1}" type="pres">
      <dgm:prSet presAssocID="{7617FD2A-3BD9-47D5-8140-4EF130A285A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A6479A0-B3E4-4648-AEC6-0E1A087810C4}" type="pres">
      <dgm:prSet presAssocID="{058D7715-0868-404E-8644-97C68A166EF1}" presName="node" presStyleLbl="node1" presStyleIdx="0" presStyleCnt="1" custScaleX="100196" custScaleY="100000" custLinFactNeighborY="-30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C1F8D8F-79E4-4BF7-B26B-5EBCD5FEE337}" srcId="{7617FD2A-3BD9-47D5-8140-4EF130A285A8}" destId="{058D7715-0868-404E-8644-97C68A166EF1}" srcOrd="0" destOrd="0" parTransId="{94892F8B-600D-47EF-AC66-E0751608FF68}" sibTransId="{D6382B46-CC17-4E27-B98E-A1D580D1BD25}"/>
    <dgm:cxn modelId="{5543EB30-E39F-40F6-A49E-00A93AC51021}" type="presOf" srcId="{058D7715-0868-404E-8644-97C68A166EF1}" destId="{4A6479A0-B3E4-4648-AEC6-0E1A087810C4}" srcOrd="0" destOrd="0" presId="urn:microsoft.com/office/officeart/2005/8/layout/process1"/>
    <dgm:cxn modelId="{12C3A102-A748-4B70-9AC8-A8607041E98B}" type="presOf" srcId="{7617FD2A-3BD9-47D5-8140-4EF130A285A8}" destId="{C8910915-8044-40B6-BEDD-C423EB35FBE1}" srcOrd="0" destOrd="0" presId="urn:microsoft.com/office/officeart/2005/8/layout/process1"/>
    <dgm:cxn modelId="{3C67CD81-5FB2-45F7-BF25-EB54D7D656CD}" type="presParOf" srcId="{C8910915-8044-40B6-BEDD-C423EB35FBE1}" destId="{4A6479A0-B3E4-4648-AEC6-0E1A087810C4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6479A0-B3E4-4648-AEC6-0E1A087810C4}">
      <dsp:nvSpPr>
        <dsp:cNvPr id="0" name=""/>
        <dsp:cNvSpPr/>
      </dsp:nvSpPr>
      <dsp:spPr>
        <a:xfrm>
          <a:off x="11893" y="0"/>
          <a:ext cx="12168213" cy="3332284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2460" tIns="632460" rIns="632460" bIns="632460" numCol="1" spcCol="1270" anchor="ctr" anchorCtr="0">
          <a:noAutofit/>
        </a:bodyPr>
        <a:lstStyle/>
        <a:p>
          <a:pPr lvl="0" algn="ctr" defTabSz="7378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600" b="1" kern="1200" dirty="0" err="1" smtClean="0"/>
            <a:t>ISIT</a:t>
          </a:r>
          <a:r>
            <a:rPr lang="en-US" sz="16600" b="1" kern="1200" dirty="0" smtClean="0"/>
            <a:t> 328</a:t>
          </a:r>
          <a:endParaRPr lang="en-US" sz="49600" b="1" kern="1200" dirty="0">
            <a:solidFill>
              <a:schemeClr val="bg1"/>
            </a:solidFill>
            <a:latin typeface="+mj-lt"/>
            <a:ea typeface="+mj-ea"/>
            <a:cs typeface="+mj-cs"/>
          </a:endParaRPr>
        </a:p>
      </dsp:txBody>
      <dsp:txXfrm>
        <a:off x="109492" y="97599"/>
        <a:ext cx="11973015" cy="31370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8756B6-E331-4322-AA4F-3494547E4955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77E22A-511F-44AA-9EED-3969D58F1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697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9D04-6255-49A7-84E1-F737BF3D4A0F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29DB1-3F73-4D7B-B5CD-C2E3269D6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90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9D04-6255-49A7-84E1-F737BF3D4A0F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29DB1-3F73-4D7B-B5CD-C2E3269D6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409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9D04-6255-49A7-84E1-F737BF3D4A0F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29DB1-3F73-4D7B-B5CD-C2E3269D6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171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9D04-6255-49A7-84E1-F737BF3D4A0F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29DB1-3F73-4D7B-B5CD-C2E3269D6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531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9D04-6255-49A7-84E1-F737BF3D4A0F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29DB1-3F73-4D7B-B5CD-C2E3269D6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427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9D04-6255-49A7-84E1-F737BF3D4A0F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29DB1-3F73-4D7B-B5CD-C2E3269D6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434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9D04-6255-49A7-84E1-F737BF3D4A0F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29DB1-3F73-4D7B-B5CD-C2E3269D6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885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9D04-6255-49A7-84E1-F737BF3D4A0F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29DB1-3F73-4D7B-B5CD-C2E3269D6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830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9D04-6255-49A7-84E1-F737BF3D4A0F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29DB1-3F73-4D7B-B5CD-C2E3269D6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995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9D04-6255-49A7-84E1-F737BF3D4A0F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29DB1-3F73-4D7B-B5CD-C2E3269D6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194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9D04-6255-49A7-84E1-F737BF3D4A0F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29DB1-3F73-4D7B-B5CD-C2E3269D6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712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19D04-6255-49A7-84E1-F737BF3D4A0F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29DB1-3F73-4D7B-B5CD-C2E3269D6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637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9961836"/>
              </p:ext>
            </p:extLst>
          </p:nvPr>
        </p:nvGraphicFramePr>
        <p:xfrm>
          <a:off x="-1" y="0"/>
          <a:ext cx="12192001" cy="33322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>
          <a:xfrm>
            <a:off x="0" y="381001"/>
            <a:ext cx="12192000" cy="2038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8000" b="1" dirty="0">
              <a:solidFill>
                <a:prstClr val="black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1" y="3638984"/>
            <a:ext cx="1201782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/>
              <a:t>Week 01</a:t>
            </a:r>
            <a:endParaRPr 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2085755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AFC2BC-DE53-4054-84E4-286816F27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b="1" dirty="0" smtClean="0"/>
              <a:t>Lawyer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A0D1B01-1A54-4DB1-B9EE-7865BD2BD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How good is your lawyer?</a:t>
            </a:r>
          </a:p>
          <a:p>
            <a:r>
              <a:rPr lang="en-US" sz="3600" dirty="0" smtClean="0"/>
              <a:t>You don’t have one?</a:t>
            </a:r>
          </a:p>
          <a:p>
            <a:pPr lvl="1"/>
            <a:r>
              <a:rPr lang="en-US" sz="3200" dirty="0" smtClean="0"/>
              <a:t>How much does a good lawyer cost?</a:t>
            </a:r>
          </a:p>
          <a:p>
            <a:r>
              <a:rPr lang="en-US" sz="3600" dirty="0" smtClean="0"/>
              <a:t>How much do you trust your lawyer to keep you out of jail?</a:t>
            </a:r>
          </a:p>
          <a:p>
            <a:r>
              <a:rPr lang="en-US" sz="3600" dirty="0" smtClean="0"/>
              <a:t>Don’t do anything stupid !!!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2418557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AFC2BC-DE53-4054-84E4-286816F27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b="1" dirty="0" smtClean="0"/>
              <a:t>Rules of Engagement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A0D1B01-1A54-4DB1-B9EE-7865BD2BD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600" dirty="0" smtClean="0"/>
              <a:t>Info Sec Professionals</a:t>
            </a:r>
          </a:p>
          <a:p>
            <a:pPr lvl="1"/>
            <a:r>
              <a:rPr lang="en-US" sz="3200" dirty="0" smtClean="0"/>
              <a:t>Follow the rules, law, guidance, ethics</a:t>
            </a:r>
          </a:p>
          <a:p>
            <a:pPr lvl="2"/>
            <a:r>
              <a:rPr lang="en-US" sz="2800" dirty="0" smtClean="0"/>
              <a:t>Keep it confidential</a:t>
            </a:r>
            <a:endParaRPr lang="en-US" sz="2800" dirty="0" smtClean="0"/>
          </a:p>
          <a:p>
            <a:pPr lvl="1"/>
            <a:r>
              <a:rPr lang="en-US" sz="3200" dirty="0" smtClean="0"/>
              <a:t>Identify vulnerability and fix it</a:t>
            </a:r>
            <a:endParaRPr lang="en-US" sz="3200" dirty="0" smtClean="0"/>
          </a:p>
          <a:p>
            <a:pPr lvl="1"/>
            <a:r>
              <a:rPr lang="en-US" sz="3200" dirty="0"/>
              <a:t>G</a:t>
            </a:r>
            <a:r>
              <a:rPr lang="en-US" sz="3200" dirty="0" smtClean="0"/>
              <a:t>o home after work</a:t>
            </a:r>
            <a:endParaRPr lang="en-US" sz="3200" dirty="0"/>
          </a:p>
          <a:p>
            <a:pPr lvl="1"/>
            <a:endParaRPr lang="en-US" sz="3200" dirty="0" smtClean="0"/>
          </a:p>
          <a:p>
            <a:r>
              <a:rPr lang="en-US" sz="3600" dirty="0" smtClean="0"/>
              <a:t>Hackers</a:t>
            </a:r>
          </a:p>
          <a:p>
            <a:pPr lvl="1"/>
            <a:r>
              <a:rPr lang="en-US" sz="3200" dirty="0" smtClean="0"/>
              <a:t>Nothing is off the table</a:t>
            </a:r>
          </a:p>
          <a:p>
            <a:pPr lvl="1"/>
            <a:r>
              <a:rPr lang="en-US" sz="3200" dirty="0" smtClean="0"/>
              <a:t>Do whatever it takes</a:t>
            </a:r>
          </a:p>
          <a:p>
            <a:pPr lvl="1"/>
            <a:r>
              <a:rPr lang="en-US" sz="3200" dirty="0"/>
              <a:t>E</a:t>
            </a:r>
            <a:r>
              <a:rPr lang="en-US" sz="3200" dirty="0" smtClean="0"/>
              <a:t>nd up in jail eventually </a:t>
            </a:r>
          </a:p>
        </p:txBody>
      </p:sp>
    </p:spTree>
    <p:extLst>
      <p:ext uri="{BB962C8B-B14F-4D97-AF65-F5344CB8AC3E}">
        <p14:creationId xmlns:p14="http://schemas.microsoft.com/office/powerpoint/2010/main" val="3454202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AFC2BC-DE53-4054-84E4-286816F27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b="1" dirty="0" smtClean="0"/>
              <a:t>Rules of Engagement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A0D1B01-1A54-4DB1-B9EE-7865BD2BD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You must know exactly</a:t>
            </a:r>
          </a:p>
          <a:p>
            <a:pPr lvl="1"/>
            <a:r>
              <a:rPr lang="en-US" sz="3200" dirty="0" smtClean="0"/>
              <a:t>start and end dates and time</a:t>
            </a:r>
          </a:p>
          <a:p>
            <a:pPr lvl="1"/>
            <a:r>
              <a:rPr lang="en-US" sz="3200" dirty="0" smtClean="0"/>
              <a:t>IP Range, computer, network, systems, software, etc.</a:t>
            </a:r>
          </a:p>
          <a:p>
            <a:pPr lvl="1"/>
            <a:r>
              <a:rPr lang="en-US" sz="3200" dirty="0" smtClean="0"/>
              <a:t>Data handling</a:t>
            </a:r>
          </a:p>
          <a:p>
            <a:pPr lvl="1"/>
            <a:endParaRPr lang="en-US" sz="3200" dirty="0" smtClean="0"/>
          </a:p>
          <a:p>
            <a:pPr lvl="1"/>
            <a:endParaRPr lang="en-US" sz="3200" dirty="0"/>
          </a:p>
          <a:p>
            <a:pPr marL="457200" lvl="1" indent="0">
              <a:buNone/>
            </a:pPr>
            <a:r>
              <a:rPr lang="en-US" sz="5400" b="1" dirty="0" smtClean="0"/>
              <a:t>Zero tolerance</a:t>
            </a:r>
          </a:p>
        </p:txBody>
      </p:sp>
    </p:spTree>
    <p:extLst>
      <p:ext uri="{BB962C8B-B14F-4D97-AF65-F5344CB8AC3E}">
        <p14:creationId xmlns:p14="http://schemas.microsoft.com/office/powerpoint/2010/main" val="1656012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AFC2BC-DE53-4054-84E4-286816F27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b="1" dirty="0"/>
              <a:t>Setup Your Computer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A0D1B01-1A54-4DB1-B9EE-7865BD2BD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Kali</a:t>
            </a:r>
          </a:p>
          <a:p>
            <a:r>
              <a:rPr lang="en-US" sz="3600" dirty="0" smtClean="0"/>
              <a:t>Visual </a:t>
            </a:r>
            <a:r>
              <a:rPr lang="en-US" sz="3600" dirty="0"/>
              <a:t>Studio </a:t>
            </a:r>
            <a:r>
              <a:rPr lang="en-US" sz="3600" dirty="0" smtClean="0"/>
              <a:t>2019</a:t>
            </a:r>
          </a:p>
          <a:p>
            <a:r>
              <a:rPr lang="en-US" sz="3600" dirty="0" smtClean="0"/>
              <a:t>MS SQL Express Edition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082301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AFC2BC-DE53-4054-84E4-286816F27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b="1" dirty="0" smtClean="0"/>
              <a:t>What is Kali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A0D1B01-1A54-4DB1-B9EE-7865BD2BD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Kali</a:t>
            </a:r>
          </a:p>
          <a:p>
            <a:pPr lvl="1"/>
            <a:r>
              <a:rPr lang="en-US" sz="3200" dirty="0" smtClean="0"/>
              <a:t>A </a:t>
            </a:r>
            <a:r>
              <a:rPr lang="en-US" sz="3200" dirty="0" err="1" smtClean="0"/>
              <a:t>Debian</a:t>
            </a:r>
            <a:r>
              <a:rPr lang="en-US" sz="3200" dirty="0" smtClean="0"/>
              <a:t>-based Linux distribution</a:t>
            </a:r>
          </a:p>
          <a:p>
            <a:pPr lvl="1"/>
            <a:r>
              <a:rPr lang="en-US" sz="3200" dirty="0" smtClean="0"/>
              <a:t>Designed for advanced Penetration Test</a:t>
            </a:r>
          </a:p>
          <a:p>
            <a:pPr lvl="1"/>
            <a:r>
              <a:rPr lang="en-US" sz="3200" dirty="0" smtClean="0"/>
              <a:t>Contains all the tools you need to Pen Test</a:t>
            </a:r>
          </a:p>
          <a:p>
            <a:pPr lvl="1"/>
            <a:r>
              <a:rPr lang="en-US" sz="3200" dirty="0" smtClean="0"/>
              <a:t>Free. (no really, it’s free)</a:t>
            </a:r>
          </a:p>
          <a:p>
            <a:pPr lvl="1"/>
            <a:endParaRPr lang="en-US" sz="3200" dirty="0"/>
          </a:p>
          <a:p>
            <a:pPr lvl="1"/>
            <a:r>
              <a:rPr lang="en-US" sz="3200" dirty="0" smtClean="0"/>
              <a:t>Native install or Virtual Machine</a:t>
            </a:r>
          </a:p>
          <a:p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3446818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AFC2BC-DE53-4054-84E4-286816F27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b="1" dirty="0" smtClean="0"/>
              <a:t>Kali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A0D1B01-1A54-4DB1-B9EE-7865BD2BD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Install on a Machine</a:t>
            </a:r>
          </a:p>
          <a:p>
            <a:r>
              <a:rPr lang="en-US" sz="3600" dirty="0" smtClean="0"/>
              <a:t>Install on a </a:t>
            </a:r>
            <a:r>
              <a:rPr lang="en-US" sz="3600" dirty="0" err="1" smtClean="0"/>
              <a:t>VM</a:t>
            </a:r>
            <a:endParaRPr lang="en-US" sz="3600" dirty="0" smtClean="0"/>
          </a:p>
          <a:p>
            <a:pPr lvl="1"/>
            <a:r>
              <a:rPr lang="en-US" sz="3200" dirty="0" smtClean="0"/>
              <a:t>you can download the appliance and just import it</a:t>
            </a:r>
          </a:p>
          <a:p>
            <a:pPr lvl="2"/>
            <a:endParaRPr lang="en-US" sz="32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6706" y="3609522"/>
            <a:ext cx="4753638" cy="324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384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AFC2BC-DE53-4054-84E4-286816F27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b="1" dirty="0" err="1" smtClean="0"/>
              <a:t>NMAP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A0D1B01-1A54-4DB1-B9EE-7865BD2BD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Scans the network</a:t>
            </a:r>
          </a:p>
          <a:p>
            <a:r>
              <a:rPr lang="en-US" sz="3600" dirty="0" smtClean="0"/>
              <a:t>Find out which computers are up</a:t>
            </a:r>
          </a:p>
          <a:p>
            <a:r>
              <a:rPr lang="en-US" sz="3600" dirty="0" smtClean="0"/>
              <a:t>Target the desired computer</a:t>
            </a:r>
          </a:p>
          <a:p>
            <a:endParaRPr lang="en-US" sz="3600" dirty="0" smtClean="0"/>
          </a:p>
          <a:p>
            <a:pPr marL="914400" lvl="2" indent="0">
              <a:buNone/>
            </a:pPr>
            <a:endParaRPr lang="en-US" sz="32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1834" y="4001294"/>
            <a:ext cx="4139141" cy="262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303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AFC2BC-DE53-4054-84E4-286816F27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b="1" dirty="0" err="1" smtClean="0"/>
              <a:t>NMAP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A0D1B01-1A54-4DB1-B9EE-7865BD2BD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Scans the network</a:t>
            </a:r>
          </a:p>
          <a:p>
            <a:r>
              <a:rPr lang="en-US" sz="3600" dirty="0" smtClean="0"/>
              <a:t>Find out which computers are up</a:t>
            </a:r>
          </a:p>
          <a:p>
            <a:pPr marL="0" indent="0">
              <a:buNone/>
            </a:pP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nmap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-v 192.168.1.200-210 --max-retries 1 --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max-scan-delay 0</a:t>
            </a:r>
          </a:p>
          <a:p>
            <a:pPr marL="0" indent="0">
              <a:buNone/>
            </a:pP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dirty="0"/>
              <a:t>Target the desired computer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nmap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-v -A 192.168.1.200 --max-retries 1 --max-scan-delay 0</a:t>
            </a:r>
          </a:p>
        </p:txBody>
      </p:sp>
    </p:spTree>
    <p:extLst>
      <p:ext uri="{BB962C8B-B14F-4D97-AF65-F5344CB8AC3E}">
        <p14:creationId xmlns:p14="http://schemas.microsoft.com/office/powerpoint/2010/main" val="2395275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2448</TotalTime>
  <Words>230</Words>
  <Application>Microsoft Office PowerPoint</Application>
  <PresentationFormat>Widescreen</PresentationFormat>
  <Paragraphs>54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Office Theme</vt:lpstr>
      <vt:lpstr>PowerPoint Presentation</vt:lpstr>
      <vt:lpstr>Lawyer</vt:lpstr>
      <vt:lpstr>Rules of Engagement</vt:lpstr>
      <vt:lpstr>Rules of Engagement</vt:lpstr>
      <vt:lpstr>Setup Your Computer</vt:lpstr>
      <vt:lpstr>What is Kali</vt:lpstr>
      <vt:lpstr>Kali</vt:lpstr>
      <vt:lpstr>NMAP</vt:lpstr>
      <vt:lpstr>NMAP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rsuzuki</dc:creator>
  <cp:lastModifiedBy>General Grievous</cp:lastModifiedBy>
  <cp:revision>35</cp:revision>
  <dcterms:created xsi:type="dcterms:W3CDTF">2016-01-09T18:30:53Z</dcterms:created>
  <dcterms:modified xsi:type="dcterms:W3CDTF">2019-11-09T04:28:28Z</dcterms:modified>
</cp:coreProperties>
</file>