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93" r:id="rId3"/>
    <p:sldId id="2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7030A0"/>
    <a:srgbClr val="FFFFFF"/>
    <a:srgbClr val="6600CC"/>
    <a:srgbClr val="9900FF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73993" autoAdjust="0"/>
  </p:normalViewPr>
  <p:slideViewPr>
    <p:cSldViewPr snapToGrid="0">
      <p:cViewPr varScale="1">
        <p:scale>
          <a:sx n="86" d="100"/>
          <a:sy n="86" d="100"/>
        </p:scale>
        <p:origin x="19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7FD2A-3BD9-47D5-8140-4EF130A285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D7715-0868-404E-8644-97C68A166EF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gm:t>
    </dgm:pt>
    <dgm:pt modelId="{94892F8B-600D-47EF-AC66-E0751608FF68}" type="parTrans" cxnId="{5C1F8D8F-79E4-4BF7-B26B-5EBCD5FEE337}">
      <dgm:prSet/>
      <dgm:spPr/>
      <dgm:t>
        <a:bodyPr/>
        <a:lstStyle/>
        <a:p>
          <a:endParaRPr lang="en-US"/>
        </a:p>
      </dgm:t>
    </dgm:pt>
    <dgm:pt modelId="{D6382B46-CC17-4E27-B98E-A1D580D1BD25}" type="sibTrans" cxnId="{5C1F8D8F-79E4-4BF7-B26B-5EBCD5FEE337}">
      <dgm:prSet/>
      <dgm:spPr/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C8910915-8044-40B6-BEDD-C423EB35FBE1}" type="pres">
      <dgm:prSet presAssocID="{7617FD2A-3BD9-47D5-8140-4EF130A28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479A0-B3E4-4648-AEC6-0E1A087810C4}" type="pres">
      <dgm:prSet presAssocID="{058D7715-0868-404E-8644-97C68A166EF1}" presName="node" presStyleLbl="node1" presStyleIdx="0" presStyleCnt="1" custScaleX="100196" custScaleY="100000" custLinFactNeighborY="-3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8D8F-79E4-4BF7-B26B-5EBCD5FEE337}" srcId="{7617FD2A-3BD9-47D5-8140-4EF130A285A8}" destId="{058D7715-0868-404E-8644-97C68A166EF1}" srcOrd="0" destOrd="0" parTransId="{94892F8B-600D-47EF-AC66-E0751608FF68}" sibTransId="{D6382B46-CC17-4E27-B98E-A1D580D1BD25}"/>
    <dgm:cxn modelId="{5543EB30-E39F-40F6-A49E-00A93AC51021}" type="presOf" srcId="{058D7715-0868-404E-8644-97C68A166EF1}" destId="{4A6479A0-B3E4-4648-AEC6-0E1A087810C4}" srcOrd="0" destOrd="0" presId="urn:microsoft.com/office/officeart/2005/8/layout/process1"/>
    <dgm:cxn modelId="{12C3A102-A748-4B70-9AC8-A8607041E98B}" type="presOf" srcId="{7617FD2A-3BD9-47D5-8140-4EF130A285A8}" destId="{C8910915-8044-40B6-BEDD-C423EB35FBE1}" srcOrd="0" destOrd="0" presId="urn:microsoft.com/office/officeart/2005/8/layout/process1"/>
    <dgm:cxn modelId="{3C67CD81-5FB2-45F7-BF25-EB54D7D656CD}" type="presParOf" srcId="{C8910915-8044-40B6-BEDD-C423EB35FBE1}" destId="{4A6479A0-B3E4-4648-AEC6-0E1A087810C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79A0-B3E4-4648-AEC6-0E1A087810C4}">
      <dsp:nvSpPr>
        <dsp:cNvPr id="0" name=""/>
        <dsp:cNvSpPr/>
      </dsp:nvSpPr>
      <dsp:spPr>
        <a:xfrm>
          <a:off x="11893" y="0"/>
          <a:ext cx="12168213" cy="333228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460" tIns="632460" rIns="632460" bIns="632460" numCol="1" spcCol="1270" anchor="ctr" anchorCtr="0">
          <a:noAutofit/>
        </a:bodyPr>
        <a:lstStyle/>
        <a:p>
          <a:pPr lvl="0" algn="ctr" defTabSz="7378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sp:txBody>
      <dsp:txXfrm>
        <a:off x="109492" y="97599"/>
        <a:ext cx="11973015" cy="313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756B6-E331-4322-AA4F-3494547E495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E22A-511F-44AA-9EED-3969D58F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61836"/>
              </p:ext>
            </p:extLst>
          </p:nvPr>
        </p:nvGraphicFramePr>
        <p:xfrm>
          <a:off x="-1" y="0"/>
          <a:ext cx="12192001" cy="333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381001"/>
            <a:ext cx="12192000" cy="203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3638984"/>
            <a:ext cx="12017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Week 04</a:t>
            </a:r>
          </a:p>
        </p:txBody>
      </p:sp>
    </p:spTree>
    <p:extLst>
      <p:ext uri="{BB962C8B-B14F-4D97-AF65-F5344CB8AC3E}">
        <p14:creationId xmlns:p14="http://schemas.microsoft.com/office/powerpoint/2010/main" val="20857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err="1" smtClean="0"/>
              <a:t>Webgoat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 smtClean="0"/>
              <a:t>What is it?</a:t>
            </a:r>
          </a:p>
          <a:p>
            <a:pPr lvl="1"/>
            <a:r>
              <a:rPr lang="en-US" sz="4400" dirty="0" smtClean="0"/>
              <a:t>It’s a very insecure and vulnerable website created by </a:t>
            </a:r>
            <a:r>
              <a:rPr lang="en-US" sz="4400" dirty="0" err="1" smtClean="0"/>
              <a:t>OWASP</a:t>
            </a:r>
            <a:r>
              <a:rPr lang="en-US" sz="4400" dirty="0" smtClean="0"/>
              <a:t> and designed to teach Information Security personnel security lesson</a:t>
            </a:r>
          </a:p>
          <a:p>
            <a:pPr marL="457200" lvl="1" indent="0">
              <a:buNone/>
            </a:pPr>
            <a:endParaRPr lang="en-US" sz="4400" dirty="0" smtClean="0"/>
          </a:p>
          <a:p>
            <a:pPr marL="457200" lvl="1" indent="0">
              <a:buNone/>
            </a:pPr>
            <a:r>
              <a:rPr lang="en-US" sz="4400" dirty="0" smtClean="0"/>
              <a:t>Open </a:t>
            </a:r>
            <a:r>
              <a:rPr lang="en-US" sz="4400" dirty="0"/>
              <a:t>Web Application Security Project</a:t>
            </a:r>
          </a:p>
          <a:p>
            <a:pPr lvl="1"/>
            <a:endParaRPr lang="en-US" sz="44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621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err="1" smtClean="0"/>
              <a:t>Webgoat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Setup </a:t>
            </a:r>
            <a:r>
              <a:rPr lang="en-US" sz="3600" dirty="0" err="1"/>
              <a:t>WebGoat</a:t>
            </a:r>
            <a:endParaRPr lang="en-US" sz="3600" dirty="0"/>
          </a:p>
          <a:p>
            <a:pPr lvl="1"/>
            <a:r>
              <a:rPr lang="en-US" sz="3200" dirty="0"/>
              <a:t>look for instructions on this week’s modules</a:t>
            </a:r>
          </a:p>
          <a:p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408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43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Webgoat</vt:lpstr>
      <vt:lpstr>Webgoat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rsuzuki</dc:creator>
  <cp:lastModifiedBy>General Grievous</cp:lastModifiedBy>
  <cp:revision>50</cp:revision>
  <dcterms:created xsi:type="dcterms:W3CDTF">2016-01-09T18:30:53Z</dcterms:created>
  <dcterms:modified xsi:type="dcterms:W3CDTF">2019-11-11T20:07:13Z</dcterms:modified>
</cp:coreProperties>
</file>