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6" r:id="rId14"/>
    <p:sldId id="307" r:id="rId15"/>
    <p:sldId id="305" r:id="rId16"/>
    <p:sldId id="308" r:id="rId17"/>
    <p:sldId id="309" r:id="rId18"/>
    <p:sldId id="311" r:id="rId19"/>
    <p:sldId id="3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7030A0"/>
    <a:srgbClr val="FFFFFF"/>
    <a:srgbClr val="6600CC"/>
    <a:srgbClr val="9900FF"/>
    <a:srgbClr val="99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6433" autoAdjust="0"/>
  </p:normalViewPr>
  <p:slideViewPr>
    <p:cSldViewPr snapToGrid="0">
      <p:cViewPr varScale="1">
        <p:scale>
          <a:sx n="101" d="100"/>
          <a:sy n="101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7FD2A-3BD9-47D5-8140-4EF130A285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D7715-0868-404E-8644-97C68A166EF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gm:t>
    </dgm:pt>
    <dgm:pt modelId="{94892F8B-600D-47EF-AC66-E0751608FF68}" type="parTrans" cxnId="{5C1F8D8F-79E4-4BF7-B26B-5EBCD5FEE337}">
      <dgm:prSet/>
      <dgm:spPr/>
      <dgm:t>
        <a:bodyPr/>
        <a:lstStyle/>
        <a:p>
          <a:endParaRPr lang="en-US"/>
        </a:p>
      </dgm:t>
    </dgm:pt>
    <dgm:pt modelId="{D6382B46-CC17-4E27-B98E-A1D580D1BD25}" type="sibTrans" cxnId="{5C1F8D8F-79E4-4BF7-B26B-5EBCD5FEE337}">
      <dgm:prSet/>
      <dgm:spPr/>
      <dgm:t>
        <a:bodyPr/>
        <a:lstStyle/>
        <a:p>
          <a:endParaRPr lang="en-US" dirty="0">
            <a:solidFill>
              <a:srgbClr val="FF0000"/>
            </a:solidFill>
          </a:endParaRPr>
        </a:p>
      </dgm:t>
    </dgm:pt>
    <dgm:pt modelId="{C8910915-8044-40B6-BEDD-C423EB35FBE1}" type="pres">
      <dgm:prSet presAssocID="{7617FD2A-3BD9-47D5-8140-4EF130A285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479A0-B3E4-4648-AEC6-0E1A087810C4}" type="pres">
      <dgm:prSet presAssocID="{058D7715-0868-404E-8644-97C68A166EF1}" presName="node" presStyleLbl="node1" presStyleIdx="0" presStyleCnt="1" custScaleX="100196" custScaleY="100000" custLinFactNeighborY="-3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F8D8F-79E4-4BF7-B26B-5EBCD5FEE337}" srcId="{7617FD2A-3BD9-47D5-8140-4EF130A285A8}" destId="{058D7715-0868-404E-8644-97C68A166EF1}" srcOrd="0" destOrd="0" parTransId="{94892F8B-600D-47EF-AC66-E0751608FF68}" sibTransId="{D6382B46-CC17-4E27-B98E-A1D580D1BD25}"/>
    <dgm:cxn modelId="{5543EB30-E39F-40F6-A49E-00A93AC51021}" type="presOf" srcId="{058D7715-0868-404E-8644-97C68A166EF1}" destId="{4A6479A0-B3E4-4648-AEC6-0E1A087810C4}" srcOrd="0" destOrd="0" presId="urn:microsoft.com/office/officeart/2005/8/layout/process1"/>
    <dgm:cxn modelId="{12C3A102-A748-4B70-9AC8-A8607041E98B}" type="presOf" srcId="{7617FD2A-3BD9-47D5-8140-4EF130A285A8}" destId="{C8910915-8044-40B6-BEDD-C423EB35FBE1}" srcOrd="0" destOrd="0" presId="urn:microsoft.com/office/officeart/2005/8/layout/process1"/>
    <dgm:cxn modelId="{3C67CD81-5FB2-45F7-BF25-EB54D7D656CD}" type="presParOf" srcId="{C8910915-8044-40B6-BEDD-C423EB35FBE1}" destId="{4A6479A0-B3E4-4648-AEC6-0E1A087810C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79A0-B3E4-4648-AEC6-0E1A087810C4}">
      <dsp:nvSpPr>
        <dsp:cNvPr id="0" name=""/>
        <dsp:cNvSpPr/>
      </dsp:nvSpPr>
      <dsp:spPr>
        <a:xfrm>
          <a:off x="11893" y="0"/>
          <a:ext cx="12168213" cy="333228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460" tIns="632460" rIns="632460" bIns="632460" numCol="1" spcCol="1270" anchor="ctr" anchorCtr="0">
          <a:noAutofit/>
        </a:bodyPr>
        <a:lstStyle/>
        <a:p>
          <a:pPr lvl="0" algn="ctr" defTabSz="7378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sp:txBody>
      <dsp:txXfrm>
        <a:off x="109492" y="97599"/>
        <a:ext cx="11973015" cy="313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756B6-E331-4322-AA4F-3494547E495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E22A-511F-44AA-9EED-3969D58F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D04-6255-49A7-84E1-F737BF3D4A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61836"/>
              </p:ext>
            </p:extLst>
          </p:nvPr>
        </p:nvGraphicFramePr>
        <p:xfrm>
          <a:off x="-1" y="0"/>
          <a:ext cx="12192001" cy="333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381001"/>
            <a:ext cx="12192000" cy="2038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0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3638984"/>
            <a:ext cx="1201782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mtClean="0"/>
              <a:t>Week 10</a:t>
            </a:r>
          </a:p>
          <a:p>
            <a:pPr algn="ctr"/>
            <a:r>
              <a:rPr lang="en-US" sz="9600" b="1" smtClean="0"/>
              <a:t>Stored Procedure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8575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405389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Execute the Store Procedure an you get this</a:t>
            </a:r>
            <a:endParaRPr lang="en-US" sz="3600" dirty="0" smtClean="0"/>
          </a:p>
        </p:txBody>
      </p:sp>
      <p:sp>
        <p:nvSpPr>
          <p:cNvPr id="9" name="Left Arrow 8"/>
          <p:cNvSpPr/>
          <p:nvPr/>
        </p:nvSpPr>
        <p:spPr>
          <a:xfrm rot="2094971">
            <a:off x="7329913" y="5520267"/>
            <a:ext cx="898619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607" y="2344612"/>
            <a:ext cx="7587230" cy="43484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03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405389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Give access to the </a:t>
            </a:r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ISIT328_user</a:t>
            </a:r>
          </a:p>
          <a:p>
            <a:r>
              <a:rPr lang="en-US" sz="3600"/>
              <a:t>Right click on the Stored Procedure &gt; Propersties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60" y="1164708"/>
            <a:ext cx="4604318" cy="5463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Left Arrow 8"/>
          <p:cNvSpPr/>
          <p:nvPr/>
        </p:nvSpPr>
        <p:spPr>
          <a:xfrm>
            <a:off x="9128856" y="5995631"/>
            <a:ext cx="898619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038" y="1098228"/>
            <a:ext cx="6221695" cy="56355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405389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On Permisisons, click on Search</a:t>
            </a:r>
            <a:endParaRPr lang="en-US" sz="3600" dirty="0"/>
          </a:p>
        </p:txBody>
      </p:sp>
      <p:sp>
        <p:nvSpPr>
          <p:cNvPr id="9" name="Left Arrow 8"/>
          <p:cNvSpPr/>
          <p:nvPr/>
        </p:nvSpPr>
        <p:spPr>
          <a:xfrm rot="2094971">
            <a:off x="9778424" y="2630312"/>
            <a:ext cx="898619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02" y="1473728"/>
            <a:ext cx="8229307" cy="51641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405389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click on Browse …</a:t>
            </a:r>
            <a:endParaRPr lang="en-US" sz="3600" dirty="0"/>
          </a:p>
        </p:txBody>
      </p:sp>
      <p:sp>
        <p:nvSpPr>
          <p:cNvPr id="9" name="Left Arrow 8"/>
          <p:cNvSpPr/>
          <p:nvPr/>
        </p:nvSpPr>
        <p:spPr>
          <a:xfrm rot="2094971">
            <a:off x="11095220" y="5012267"/>
            <a:ext cx="898619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6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54" y="2206775"/>
            <a:ext cx="6528525" cy="3945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405389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check the user you want to give access</a:t>
            </a:r>
          </a:p>
          <a:p>
            <a:r>
              <a:rPr lang="en-US" sz="3600" smtClean="0"/>
              <a:t>My user is </a:t>
            </a:r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ISIT328_user</a:t>
            </a:r>
          </a:p>
          <a:p>
            <a:r>
              <a:rPr lang="en-US" sz="3600"/>
              <a:t>Click OK</a:t>
            </a:r>
            <a:endParaRPr lang="en-US" sz="3600"/>
          </a:p>
          <a:p>
            <a:endParaRPr lang="en-US" sz="3600" dirty="0"/>
          </a:p>
        </p:txBody>
      </p:sp>
      <p:sp>
        <p:nvSpPr>
          <p:cNvPr id="9" name="Left Arrow 8"/>
          <p:cNvSpPr/>
          <p:nvPr/>
        </p:nvSpPr>
        <p:spPr>
          <a:xfrm>
            <a:off x="6748999" y="3973485"/>
            <a:ext cx="898619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79" y="648696"/>
            <a:ext cx="6554115" cy="5944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405389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Click ok a coujple of times until you get to this screen</a:t>
            </a:r>
          </a:p>
          <a:p>
            <a:r>
              <a:rPr lang="en-US" sz="3600" smtClean="0"/>
              <a:t>Check on Execute</a:t>
            </a:r>
          </a:p>
          <a:p>
            <a:r>
              <a:rPr lang="en-US" sz="3600" smtClean="0"/>
              <a:t>OK</a:t>
            </a:r>
            <a:endParaRPr lang="en-US" sz="3600" dirty="0"/>
          </a:p>
        </p:txBody>
      </p:sp>
      <p:sp>
        <p:nvSpPr>
          <p:cNvPr id="7" name="Left Arrow 6"/>
          <p:cNvSpPr/>
          <p:nvPr/>
        </p:nvSpPr>
        <p:spPr>
          <a:xfrm rot="2417931">
            <a:off x="8875327" y="5181396"/>
            <a:ext cx="898619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405389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For the Visual Studio project, then change is   easy</a:t>
            </a:r>
          </a:p>
        </p:txBody>
      </p:sp>
      <p:sp>
        <p:nvSpPr>
          <p:cNvPr id="7" name="Left Arrow 6"/>
          <p:cNvSpPr/>
          <p:nvPr/>
        </p:nvSpPr>
        <p:spPr>
          <a:xfrm rot="2417931">
            <a:off x="8875327" y="5181396"/>
            <a:ext cx="898619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76" y="1492469"/>
            <a:ext cx="5124605" cy="55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3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5582842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For the Visual Studio project, then change is   easy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14" y="1011982"/>
            <a:ext cx="5124605" cy="55231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90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5582842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For the Visual Studio project, then change is   easy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129" y="1788128"/>
            <a:ext cx="2967145" cy="6506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748" y="3006704"/>
            <a:ext cx="8614071" cy="36863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3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5582842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For the Visual Studio project, then change is   easy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14" y="1011982"/>
            <a:ext cx="5124605" cy="55231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67" y="4435365"/>
            <a:ext cx="2967145" cy="6506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6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6412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On SSMS, navigate to the “Stored Procedure” folder</a:t>
            </a:r>
          </a:p>
          <a:p>
            <a:endParaRPr lang="en-US" sz="3600" smtClean="0"/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612" y="779927"/>
            <a:ext cx="4561118" cy="60780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855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2506662"/>
            <a:ext cx="6206412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Right click on the “Stored Procedure” folder then click on “Stored Procedure …”</a:t>
            </a:r>
          </a:p>
          <a:p>
            <a:endParaRPr lang="en-US" sz="3600" smtClean="0"/>
          </a:p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63" y="1825625"/>
            <a:ext cx="5431492" cy="39926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02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2506662"/>
            <a:ext cx="6206412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Right click on the “Stored Procedure” folder then click on “Stored Procedure …”</a:t>
            </a:r>
          </a:p>
          <a:p>
            <a:endParaRPr lang="en-US" sz="3600" smtClean="0"/>
          </a:p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63" y="1825625"/>
            <a:ext cx="5431492" cy="39926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04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2506662"/>
            <a:ext cx="363220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Receives a </a:t>
            </a:r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@PersonID </a:t>
            </a:r>
            <a:r>
              <a:rPr lang="en-US" sz="3600" smtClean="0"/>
              <a:t>as a parameter. Returns a row of the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3600" smtClean="0"/>
              <a:t> table</a:t>
            </a:r>
            <a:endParaRPr lang="en-US" sz="3600" smtClean="0"/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21" y="1332089"/>
            <a:ext cx="8043864" cy="54227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7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2506662"/>
            <a:ext cx="363220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To modify it, right click an dmodify</a:t>
            </a:r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89" y="1188408"/>
            <a:ext cx="6649155" cy="56695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Left Arrow 6"/>
          <p:cNvSpPr/>
          <p:nvPr/>
        </p:nvSpPr>
        <p:spPr>
          <a:xfrm>
            <a:off x="8410223" y="3894667"/>
            <a:ext cx="3386666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1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363220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To execute/run it</a:t>
            </a:r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93" y="2387174"/>
            <a:ext cx="8316486" cy="43059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Left Arrow 6"/>
          <p:cNvSpPr/>
          <p:nvPr/>
        </p:nvSpPr>
        <p:spPr>
          <a:xfrm>
            <a:off x="10296560" y="5712178"/>
            <a:ext cx="898619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363220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You get something like this</a:t>
            </a:r>
          </a:p>
          <a:p>
            <a:r>
              <a:rPr lang="en-US" sz="3600" smtClean="0"/>
              <a:t>You now need to set the parameter</a:t>
            </a:r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94" y="2235201"/>
            <a:ext cx="6714424" cy="4163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61" y="2212623"/>
            <a:ext cx="6714424" cy="4163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Left Arrow 8"/>
          <p:cNvSpPr/>
          <p:nvPr/>
        </p:nvSpPr>
        <p:spPr>
          <a:xfrm rot="2094971">
            <a:off x="6703063" y="5441245"/>
            <a:ext cx="898619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79" y="1851378"/>
            <a:ext cx="7580557" cy="4501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0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Store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" y="1597906"/>
            <a:ext cx="4053890" cy="4351338"/>
          </a:xfrm>
        </p:spPr>
        <p:txBody>
          <a:bodyPr>
            <a:normAutofit/>
          </a:bodyPr>
          <a:lstStyle/>
          <a:p>
            <a:r>
              <a:rPr lang="en-US" sz="3600" smtClean="0"/>
              <a:t>Set the parameter</a:t>
            </a:r>
          </a:p>
          <a:p>
            <a:r>
              <a:rPr lang="en-US" sz="3600" smtClean="0"/>
              <a:t>I set it to 1 because I know there’s a PersonID in my DB with value 1</a:t>
            </a:r>
            <a:endParaRPr lang="en-US" sz="3600" dirty="0" smtClean="0"/>
          </a:p>
        </p:txBody>
      </p:sp>
      <p:sp>
        <p:nvSpPr>
          <p:cNvPr id="9" name="Left Arrow 8"/>
          <p:cNvSpPr/>
          <p:nvPr/>
        </p:nvSpPr>
        <p:spPr>
          <a:xfrm rot="2094971">
            <a:off x="7329913" y="5520267"/>
            <a:ext cx="898619" cy="6321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245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  <vt:lpstr>Store Procedure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rsuzuki</dc:creator>
  <cp:lastModifiedBy>General Grievous</cp:lastModifiedBy>
  <cp:revision>68</cp:revision>
  <dcterms:created xsi:type="dcterms:W3CDTF">2016-01-09T18:30:53Z</dcterms:created>
  <dcterms:modified xsi:type="dcterms:W3CDTF">2020-02-18T03:10:10Z</dcterms:modified>
</cp:coreProperties>
</file>