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4" r:id="rId3"/>
    <p:sldId id="285" r:id="rId4"/>
    <p:sldId id="286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168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0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1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6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6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9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1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4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3F05-1E56-41FD-8B47-EADA3141F8B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what-is-mongodb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cloud/atla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mongodb.com/cloud/atla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hlinkClick r:id="rId2"/>
              </a:rPr>
              <a:t>https://www.mongodb.com/what-is-mongodb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MongoDB stores data in flexible, JSON-like documents, meaning fields can vary from document to document and data structure can be changed over time</a:t>
            </a:r>
          </a:p>
          <a:p>
            <a:pPr fontAlgn="base"/>
            <a:r>
              <a:rPr lang="en-US" dirty="0"/>
              <a:t>The document model maps to the data objects in your application code, making data easy to work with</a:t>
            </a:r>
          </a:p>
          <a:p>
            <a:pPr fontAlgn="base"/>
            <a:r>
              <a:rPr lang="en-US" dirty="0"/>
              <a:t>Ad hoc queries, indexing, and real time aggregation provide powerful ways to access and analyze your data</a:t>
            </a:r>
          </a:p>
          <a:p>
            <a:pPr fontAlgn="base"/>
            <a:r>
              <a:rPr lang="en-US" dirty="0"/>
              <a:t>MongoDB is a distributed database at its core, so high availability, horizontal scaling, and geographic distribution are built in and easy to use</a:t>
            </a:r>
          </a:p>
          <a:p>
            <a:pPr fontAlgn="base"/>
            <a:r>
              <a:rPr lang="en-US" dirty="0"/>
              <a:t>MongoDB is free and open-source, published under the GNU </a:t>
            </a:r>
            <a:r>
              <a:rPr lang="en-US" dirty="0" err="1"/>
              <a:t>Affero</a:t>
            </a:r>
            <a:r>
              <a:rPr lang="en-US" dirty="0"/>
              <a:t> General Public License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52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85FE-AE6D-49B1-AD6C-650B7359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Choose the 2</a:t>
            </a:r>
            <a:r>
              <a:rPr lang="en-US" sz="3600" baseline="30000" dirty="0"/>
              <a:t>nd</a:t>
            </a:r>
            <a:r>
              <a:rPr lang="en-US" sz="3600" dirty="0"/>
              <a:t> option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596895-5CDA-4626-AE1B-F5A1128FD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81" y="1600200"/>
            <a:ext cx="7549637" cy="4525963"/>
          </a:xfr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B747B95-5004-4E3C-81C3-4227DA909747}"/>
              </a:ext>
            </a:extLst>
          </p:cNvPr>
          <p:cNvSpPr/>
          <p:nvPr/>
        </p:nvSpPr>
        <p:spPr>
          <a:xfrm>
            <a:off x="2306061" y="3792071"/>
            <a:ext cx="5036033" cy="1129553"/>
          </a:xfrm>
          <a:custGeom>
            <a:avLst/>
            <a:gdLst>
              <a:gd name="connsiteX0" fmla="*/ 1398604 w 5036033"/>
              <a:gd name="connsiteY0" fmla="*/ 6723 h 1129553"/>
              <a:gd name="connsiteX1" fmla="*/ 1317921 w 5036033"/>
              <a:gd name="connsiteY1" fmla="*/ 20170 h 1129553"/>
              <a:gd name="connsiteX2" fmla="*/ 1277580 w 5036033"/>
              <a:gd name="connsiteY2" fmla="*/ 26894 h 1129553"/>
              <a:gd name="connsiteX3" fmla="*/ 1223792 w 5036033"/>
              <a:gd name="connsiteY3" fmla="*/ 40341 h 1129553"/>
              <a:gd name="connsiteX4" fmla="*/ 1015363 w 5036033"/>
              <a:gd name="connsiteY4" fmla="*/ 60511 h 1129553"/>
              <a:gd name="connsiteX5" fmla="*/ 948127 w 5036033"/>
              <a:gd name="connsiteY5" fmla="*/ 67235 h 1129553"/>
              <a:gd name="connsiteX6" fmla="*/ 564886 w 5036033"/>
              <a:gd name="connsiteY6" fmla="*/ 73958 h 1129553"/>
              <a:gd name="connsiteX7" fmla="*/ 430415 w 5036033"/>
              <a:gd name="connsiteY7" fmla="*/ 80682 h 1129553"/>
              <a:gd name="connsiteX8" fmla="*/ 410245 w 5036033"/>
              <a:gd name="connsiteY8" fmla="*/ 87405 h 1129553"/>
              <a:gd name="connsiteX9" fmla="*/ 309392 w 5036033"/>
              <a:gd name="connsiteY9" fmla="*/ 107576 h 1129553"/>
              <a:gd name="connsiteX10" fmla="*/ 269051 w 5036033"/>
              <a:gd name="connsiteY10" fmla="*/ 121023 h 1129553"/>
              <a:gd name="connsiteX11" fmla="*/ 201815 w 5036033"/>
              <a:gd name="connsiteY11" fmla="*/ 141194 h 1129553"/>
              <a:gd name="connsiteX12" fmla="*/ 174921 w 5036033"/>
              <a:gd name="connsiteY12" fmla="*/ 154641 h 1129553"/>
              <a:gd name="connsiteX13" fmla="*/ 161474 w 5036033"/>
              <a:gd name="connsiteY13" fmla="*/ 174811 h 1129553"/>
              <a:gd name="connsiteX14" fmla="*/ 107686 w 5036033"/>
              <a:gd name="connsiteY14" fmla="*/ 215153 h 1129553"/>
              <a:gd name="connsiteX15" fmla="*/ 87515 w 5036033"/>
              <a:gd name="connsiteY15" fmla="*/ 242047 h 1129553"/>
              <a:gd name="connsiteX16" fmla="*/ 40451 w 5036033"/>
              <a:gd name="connsiteY16" fmla="*/ 295835 h 1129553"/>
              <a:gd name="connsiteX17" fmla="*/ 20280 w 5036033"/>
              <a:gd name="connsiteY17" fmla="*/ 342900 h 1129553"/>
              <a:gd name="connsiteX18" fmla="*/ 6833 w 5036033"/>
              <a:gd name="connsiteY18" fmla="*/ 396688 h 1129553"/>
              <a:gd name="connsiteX19" fmla="*/ 6833 w 5036033"/>
              <a:gd name="connsiteY19" fmla="*/ 537882 h 1129553"/>
              <a:gd name="connsiteX20" fmla="*/ 20280 w 5036033"/>
              <a:gd name="connsiteY20" fmla="*/ 584947 h 1129553"/>
              <a:gd name="connsiteX21" fmla="*/ 40451 w 5036033"/>
              <a:gd name="connsiteY21" fmla="*/ 618564 h 1129553"/>
              <a:gd name="connsiteX22" fmla="*/ 67345 w 5036033"/>
              <a:gd name="connsiteY22" fmla="*/ 665629 h 1129553"/>
              <a:gd name="connsiteX23" fmla="*/ 100963 w 5036033"/>
              <a:gd name="connsiteY23" fmla="*/ 699247 h 1129553"/>
              <a:gd name="connsiteX24" fmla="*/ 107686 w 5036033"/>
              <a:gd name="connsiteY24" fmla="*/ 726141 h 1129553"/>
              <a:gd name="connsiteX25" fmla="*/ 154751 w 5036033"/>
              <a:gd name="connsiteY25" fmla="*/ 759758 h 1129553"/>
              <a:gd name="connsiteX26" fmla="*/ 188368 w 5036033"/>
              <a:gd name="connsiteY26" fmla="*/ 806823 h 1129553"/>
              <a:gd name="connsiteX27" fmla="*/ 208539 w 5036033"/>
              <a:gd name="connsiteY27" fmla="*/ 820270 h 1129553"/>
              <a:gd name="connsiteX28" fmla="*/ 255604 w 5036033"/>
              <a:gd name="connsiteY28" fmla="*/ 847164 h 1129553"/>
              <a:gd name="connsiteX29" fmla="*/ 282498 w 5036033"/>
              <a:gd name="connsiteY29" fmla="*/ 867335 h 1129553"/>
              <a:gd name="connsiteX30" fmla="*/ 356457 w 5036033"/>
              <a:gd name="connsiteY30" fmla="*/ 887505 h 1129553"/>
              <a:gd name="connsiteX31" fmla="*/ 416968 w 5036033"/>
              <a:gd name="connsiteY31" fmla="*/ 907676 h 1129553"/>
              <a:gd name="connsiteX32" fmla="*/ 490927 w 5036033"/>
              <a:gd name="connsiteY32" fmla="*/ 921123 h 1129553"/>
              <a:gd name="connsiteX33" fmla="*/ 558163 w 5036033"/>
              <a:gd name="connsiteY33" fmla="*/ 934570 h 1129553"/>
              <a:gd name="connsiteX34" fmla="*/ 726251 w 5036033"/>
              <a:gd name="connsiteY34" fmla="*/ 961464 h 1129553"/>
              <a:gd name="connsiteX35" fmla="*/ 820380 w 5036033"/>
              <a:gd name="connsiteY35" fmla="*/ 974911 h 1129553"/>
              <a:gd name="connsiteX36" fmla="*/ 867445 w 5036033"/>
              <a:gd name="connsiteY36" fmla="*/ 988358 h 1129553"/>
              <a:gd name="connsiteX37" fmla="*/ 975021 w 5036033"/>
              <a:gd name="connsiteY37" fmla="*/ 1001805 h 1129553"/>
              <a:gd name="connsiteX38" fmla="*/ 1035533 w 5036033"/>
              <a:gd name="connsiteY38" fmla="*/ 1015253 h 1129553"/>
              <a:gd name="connsiteX39" fmla="*/ 1089321 w 5036033"/>
              <a:gd name="connsiteY39" fmla="*/ 1021976 h 1129553"/>
              <a:gd name="connsiteX40" fmla="*/ 1136386 w 5036033"/>
              <a:gd name="connsiteY40" fmla="*/ 1028700 h 1129553"/>
              <a:gd name="connsiteX41" fmla="*/ 1170004 w 5036033"/>
              <a:gd name="connsiteY41" fmla="*/ 1042147 h 1129553"/>
              <a:gd name="connsiteX42" fmla="*/ 1270857 w 5036033"/>
              <a:gd name="connsiteY42" fmla="*/ 1055594 h 1129553"/>
              <a:gd name="connsiteX43" fmla="*/ 1364986 w 5036033"/>
              <a:gd name="connsiteY43" fmla="*/ 1069041 h 1129553"/>
              <a:gd name="connsiteX44" fmla="*/ 1412051 w 5036033"/>
              <a:gd name="connsiteY44" fmla="*/ 1082488 h 1129553"/>
              <a:gd name="connsiteX45" fmla="*/ 1559968 w 5036033"/>
              <a:gd name="connsiteY45" fmla="*/ 1102658 h 1129553"/>
              <a:gd name="connsiteX46" fmla="*/ 1633927 w 5036033"/>
              <a:gd name="connsiteY46" fmla="*/ 1109382 h 1129553"/>
              <a:gd name="connsiteX47" fmla="*/ 1815463 w 5036033"/>
              <a:gd name="connsiteY47" fmla="*/ 1122829 h 1129553"/>
              <a:gd name="connsiteX48" fmla="*/ 2548327 w 5036033"/>
              <a:gd name="connsiteY48" fmla="*/ 1129553 h 1129553"/>
              <a:gd name="connsiteX49" fmla="*/ 3234127 w 5036033"/>
              <a:gd name="connsiteY49" fmla="*/ 1109382 h 1129553"/>
              <a:gd name="connsiteX50" fmla="*/ 3334980 w 5036033"/>
              <a:gd name="connsiteY50" fmla="*/ 1102658 h 1129553"/>
              <a:gd name="connsiteX51" fmla="*/ 3469451 w 5036033"/>
              <a:gd name="connsiteY51" fmla="*/ 1095935 h 1129553"/>
              <a:gd name="connsiteX52" fmla="*/ 3529963 w 5036033"/>
              <a:gd name="connsiteY52" fmla="*/ 1089211 h 1129553"/>
              <a:gd name="connsiteX53" fmla="*/ 3597198 w 5036033"/>
              <a:gd name="connsiteY53" fmla="*/ 1075764 h 1129553"/>
              <a:gd name="connsiteX54" fmla="*/ 3792180 w 5036033"/>
              <a:gd name="connsiteY54" fmla="*/ 1055594 h 1129553"/>
              <a:gd name="connsiteX55" fmla="*/ 3913204 w 5036033"/>
              <a:gd name="connsiteY55" fmla="*/ 1028700 h 1129553"/>
              <a:gd name="connsiteX56" fmla="*/ 4007333 w 5036033"/>
              <a:gd name="connsiteY56" fmla="*/ 1021976 h 1129553"/>
              <a:gd name="connsiteX57" fmla="*/ 4175421 w 5036033"/>
              <a:gd name="connsiteY57" fmla="*/ 995082 h 1129553"/>
              <a:gd name="connsiteX58" fmla="*/ 4444363 w 5036033"/>
              <a:gd name="connsiteY58" fmla="*/ 988358 h 1129553"/>
              <a:gd name="connsiteX59" fmla="*/ 4646068 w 5036033"/>
              <a:gd name="connsiteY59" fmla="*/ 981635 h 1129553"/>
              <a:gd name="connsiteX60" fmla="*/ 4686410 w 5036033"/>
              <a:gd name="connsiteY60" fmla="*/ 968188 h 1129553"/>
              <a:gd name="connsiteX61" fmla="*/ 4740198 w 5036033"/>
              <a:gd name="connsiteY61" fmla="*/ 961464 h 1129553"/>
              <a:gd name="connsiteX62" fmla="*/ 4793986 w 5036033"/>
              <a:gd name="connsiteY62" fmla="*/ 941294 h 1129553"/>
              <a:gd name="connsiteX63" fmla="*/ 4847774 w 5036033"/>
              <a:gd name="connsiteY63" fmla="*/ 900953 h 1129553"/>
              <a:gd name="connsiteX64" fmla="*/ 4861221 w 5036033"/>
              <a:gd name="connsiteY64" fmla="*/ 887505 h 1129553"/>
              <a:gd name="connsiteX65" fmla="*/ 4921733 w 5036033"/>
              <a:gd name="connsiteY65" fmla="*/ 793376 h 1129553"/>
              <a:gd name="connsiteX66" fmla="*/ 4975521 w 5036033"/>
              <a:gd name="connsiteY66" fmla="*/ 712694 h 1129553"/>
              <a:gd name="connsiteX67" fmla="*/ 4988968 w 5036033"/>
              <a:gd name="connsiteY67" fmla="*/ 679076 h 1129553"/>
              <a:gd name="connsiteX68" fmla="*/ 5009139 w 5036033"/>
              <a:gd name="connsiteY68" fmla="*/ 638735 h 1129553"/>
              <a:gd name="connsiteX69" fmla="*/ 5029310 w 5036033"/>
              <a:gd name="connsiteY69" fmla="*/ 571500 h 1129553"/>
              <a:gd name="connsiteX70" fmla="*/ 5036033 w 5036033"/>
              <a:gd name="connsiteY70" fmla="*/ 551329 h 1129553"/>
              <a:gd name="connsiteX71" fmla="*/ 5009139 w 5036033"/>
              <a:gd name="connsiteY71" fmla="*/ 457200 h 1129553"/>
              <a:gd name="connsiteX72" fmla="*/ 5002415 w 5036033"/>
              <a:gd name="connsiteY72" fmla="*/ 437029 h 1129553"/>
              <a:gd name="connsiteX73" fmla="*/ 4975521 w 5036033"/>
              <a:gd name="connsiteY73" fmla="*/ 416858 h 1129553"/>
              <a:gd name="connsiteX74" fmla="*/ 4955351 w 5036033"/>
              <a:gd name="connsiteY74" fmla="*/ 369794 h 1129553"/>
              <a:gd name="connsiteX75" fmla="*/ 4928457 w 5036033"/>
              <a:gd name="connsiteY75" fmla="*/ 349623 h 1129553"/>
              <a:gd name="connsiteX76" fmla="*/ 4861221 w 5036033"/>
              <a:gd name="connsiteY76" fmla="*/ 282388 h 1129553"/>
              <a:gd name="connsiteX77" fmla="*/ 4686410 w 5036033"/>
              <a:gd name="connsiteY77" fmla="*/ 242047 h 1129553"/>
              <a:gd name="connsiteX78" fmla="*/ 4511598 w 5036033"/>
              <a:gd name="connsiteY78" fmla="*/ 221876 h 1129553"/>
              <a:gd name="connsiteX79" fmla="*/ 4404021 w 5036033"/>
              <a:gd name="connsiteY79" fmla="*/ 215153 h 1129553"/>
              <a:gd name="connsiteX80" fmla="*/ 4014057 w 5036033"/>
              <a:gd name="connsiteY80" fmla="*/ 188258 h 1129553"/>
              <a:gd name="connsiteX81" fmla="*/ 3738392 w 5036033"/>
              <a:gd name="connsiteY81" fmla="*/ 174811 h 1129553"/>
              <a:gd name="connsiteX82" fmla="*/ 3684604 w 5036033"/>
              <a:gd name="connsiteY82" fmla="*/ 168088 h 1129553"/>
              <a:gd name="connsiteX83" fmla="*/ 3570304 w 5036033"/>
              <a:gd name="connsiteY83" fmla="*/ 141194 h 1129553"/>
              <a:gd name="connsiteX84" fmla="*/ 3442557 w 5036033"/>
              <a:gd name="connsiteY84" fmla="*/ 134470 h 1129553"/>
              <a:gd name="connsiteX85" fmla="*/ 2702968 w 5036033"/>
              <a:gd name="connsiteY85" fmla="*/ 121023 h 1129553"/>
              <a:gd name="connsiteX86" fmla="*/ 2575221 w 5036033"/>
              <a:gd name="connsiteY86" fmla="*/ 107576 h 1129553"/>
              <a:gd name="connsiteX87" fmla="*/ 2555051 w 5036033"/>
              <a:gd name="connsiteY87" fmla="*/ 100853 h 1129553"/>
              <a:gd name="connsiteX88" fmla="*/ 2481092 w 5036033"/>
              <a:gd name="connsiteY88" fmla="*/ 87405 h 1129553"/>
              <a:gd name="connsiteX89" fmla="*/ 2205427 w 5036033"/>
              <a:gd name="connsiteY89" fmla="*/ 73958 h 1129553"/>
              <a:gd name="connsiteX90" fmla="*/ 2070957 w 5036033"/>
              <a:gd name="connsiteY90" fmla="*/ 67235 h 1129553"/>
              <a:gd name="connsiteX91" fmla="*/ 1916315 w 5036033"/>
              <a:gd name="connsiteY91" fmla="*/ 53788 h 1129553"/>
              <a:gd name="connsiteX92" fmla="*/ 1835633 w 5036033"/>
              <a:gd name="connsiteY92" fmla="*/ 40341 h 1129553"/>
              <a:gd name="connsiteX93" fmla="*/ 1795292 w 5036033"/>
              <a:gd name="connsiteY93" fmla="*/ 33617 h 1129553"/>
              <a:gd name="connsiteX94" fmla="*/ 1721333 w 5036033"/>
              <a:gd name="connsiteY94" fmla="*/ 20170 h 1129553"/>
              <a:gd name="connsiteX95" fmla="*/ 1593586 w 5036033"/>
              <a:gd name="connsiteY95" fmla="*/ 0 h 1129553"/>
              <a:gd name="connsiteX96" fmla="*/ 1317921 w 5036033"/>
              <a:gd name="connsiteY96" fmla="*/ 13447 h 1129553"/>
              <a:gd name="connsiteX97" fmla="*/ 1250686 w 5036033"/>
              <a:gd name="connsiteY97" fmla="*/ 26894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5036033" h="1129553">
                <a:moveTo>
                  <a:pt x="1398604" y="6723"/>
                </a:moveTo>
                <a:cubicBezTo>
                  <a:pt x="1308434" y="19605"/>
                  <a:pt x="1390004" y="7064"/>
                  <a:pt x="1317921" y="20170"/>
                </a:cubicBezTo>
                <a:cubicBezTo>
                  <a:pt x="1304508" y="22609"/>
                  <a:pt x="1290910" y="24038"/>
                  <a:pt x="1277580" y="26894"/>
                </a:cubicBezTo>
                <a:cubicBezTo>
                  <a:pt x="1259509" y="30766"/>
                  <a:pt x="1242074" y="37633"/>
                  <a:pt x="1223792" y="40341"/>
                </a:cubicBezTo>
                <a:cubicBezTo>
                  <a:pt x="1159104" y="49924"/>
                  <a:pt x="1082054" y="54448"/>
                  <a:pt x="1015363" y="60511"/>
                </a:cubicBezTo>
                <a:cubicBezTo>
                  <a:pt x="992932" y="62550"/>
                  <a:pt x="970641" y="66563"/>
                  <a:pt x="948127" y="67235"/>
                </a:cubicBezTo>
                <a:cubicBezTo>
                  <a:pt x="820417" y="71047"/>
                  <a:pt x="692633" y="71717"/>
                  <a:pt x="564886" y="73958"/>
                </a:cubicBezTo>
                <a:cubicBezTo>
                  <a:pt x="520062" y="76199"/>
                  <a:pt x="475126" y="76794"/>
                  <a:pt x="430415" y="80682"/>
                </a:cubicBezTo>
                <a:cubicBezTo>
                  <a:pt x="423355" y="81296"/>
                  <a:pt x="417082" y="85540"/>
                  <a:pt x="410245" y="87405"/>
                </a:cubicBezTo>
                <a:cubicBezTo>
                  <a:pt x="353179" y="102969"/>
                  <a:pt x="364380" y="99721"/>
                  <a:pt x="309392" y="107576"/>
                </a:cubicBezTo>
                <a:cubicBezTo>
                  <a:pt x="295945" y="112058"/>
                  <a:pt x="282628" y="116950"/>
                  <a:pt x="269051" y="121023"/>
                </a:cubicBezTo>
                <a:cubicBezTo>
                  <a:pt x="244927" y="128260"/>
                  <a:pt x="225580" y="129311"/>
                  <a:pt x="201815" y="141194"/>
                </a:cubicBezTo>
                <a:lnTo>
                  <a:pt x="174921" y="154641"/>
                </a:lnTo>
                <a:cubicBezTo>
                  <a:pt x="170439" y="161364"/>
                  <a:pt x="167480" y="169405"/>
                  <a:pt x="161474" y="174811"/>
                </a:cubicBezTo>
                <a:cubicBezTo>
                  <a:pt x="144815" y="189804"/>
                  <a:pt x="121133" y="197224"/>
                  <a:pt x="107686" y="215153"/>
                </a:cubicBezTo>
                <a:cubicBezTo>
                  <a:pt x="100962" y="224118"/>
                  <a:pt x="94894" y="233614"/>
                  <a:pt x="87515" y="242047"/>
                </a:cubicBezTo>
                <a:cubicBezTo>
                  <a:pt x="60148" y="273323"/>
                  <a:pt x="61642" y="261929"/>
                  <a:pt x="40451" y="295835"/>
                </a:cubicBezTo>
                <a:cubicBezTo>
                  <a:pt x="32434" y="308662"/>
                  <a:pt x="24092" y="327650"/>
                  <a:pt x="20280" y="342900"/>
                </a:cubicBezTo>
                <a:lnTo>
                  <a:pt x="6833" y="396688"/>
                </a:lnTo>
                <a:cubicBezTo>
                  <a:pt x="-758" y="472606"/>
                  <a:pt x="-3682" y="459021"/>
                  <a:pt x="6833" y="537882"/>
                </a:cubicBezTo>
                <a:cubicBezTo>
                  <a:pt x="7616" y="543752"/>
                  <a:pt x="16510" y="577408"/>
                  <a:pt x="20280" y="584947"/>
                </a:cubicBezTo>
                <a:cubicBezTo>
                  <a:pt x="26124" y="596635"/>
                  <a:pt x="34104" y="607141"/>
                  <a:pt x="40451" y="618564"/>
                </a:cubicBezTo>
                <a:cubicBezTo>
                  <a:pt x="49892" y="635557"/>
                  <a:pt x="54482" y="650929"/>
                  <a:pt x="67345" y="665629"/>
                </a:cubicBezTo>
                <a:cubicBezTo>
                  <a:pt x="77781" y="677556"/>
                  <a:pt x="100963" y="699247"/>
                  <a:pt x="100963" y="699247"/>
                </a:cubicBezTo>
                <a:cubicBezTo>
                  <a:pt x="103204" y="708212"/>
                  <a:pt x="102315" y="718622"/>
                  <a:pt x="107686" y="726141"/>
                </a:cubicBezTo>
                <a:cubicBezTo>
                  <a:pt x="114810" y="736115"/>
                  <a:pt x="144175" y="750944"/>
                  <a:pt x="154751" y="759758"/>
                </a:cubicBezTo>
                <a:cubicBezTo>
                  <a:pt x="206254" y="802677"/>
                  <a:pt x="145112" y="754916"/>
                  <a:pt x="188368" y="806823"/>
                </a:cubicBezTo>
                <a:cubicBezTo>
                  <a:pt x="193541" y="813031"/>
                  <a:pt x="201963" y="815573"/>
                  <a:pt x="208539" y="820270"/>
                </a:cubicBezTo>
                <a:cubicBezTo>
                  <a:pt x="244157" y="845711"/>
                  <a:pt x="222871" y="836254"/>
                  <a:pt x="255604" y="847164"/>
                </a:cubicBezTo>
                <a:cubicBezTo>
                  <a:pt x="264569" y="853888"/>
                  <a:pt x="272297" y="862698"/>
                  <a:pt x="282498" y="867335"/>
                </a:cubicBezTo>
                <a:cubicBezTo>
                  <a:pt x="303769" y="877004"/>
                  <a:pt x="333374" y="880403"/>
                  <a:pt x="356457" y="887505"/>
                </a:cubicBezTo>
                <a:cubicBezTo>
                  <a:pt x="376778" y="893758"/>
                  <a:pt x="396119" y="903506"/>
                  <a:pt x="416968" y="907676"/>
                </a:cubicBezTo>
                <a:cubicBezTo>
                  <a:pt x="535981" y="931480"/>
                  <a:pt x="353392" y="895336"/>
                  <a:pt x="490927" y="921123"/>
                </a:cubicBezTo>
                <a:cubicBezTo>
                  <a:pt x="513391" y="925335"/>
                  <a:pt x="535636" y="930708"/>
                  <a:pt x="558163" y="934570"/>
                </a:cubicBezTo>
                <a:cubicBezTo>
                  <a:pt x="614089" y="944157"/>
                  <a:pt x="670233" y="952429"/>
                  <a:pt x="726251" y="961464"/>
                </a:cubicBezTo>
                <a:cubicBezTo>
                  <a:pt x="793046" y="972237"/>
                  <a:pt x="741625" y="965067"/>
                  <a:pt x="820380" y="974911"/>
                </a:cubicBezTo>
                <a:cubicBezTo>
                  <a:pt x="836068" y="979393"/>
                  <a:pt x="851370" y="985562"/>
                  <a:pt x="867445" y="988358"/>
                </a:cubicBezTo>
                <a:cubicBezTo>
                  <a:pt x="903048" y="994550"/>
                  <a:pt x="939744" y="993965"/>
                  <a:pt x="975021" y="1001805"/>
                </a:cubicBezTo>
                <a:cubicBezTo>
                  <a:pt x="995192" y="1006288"/>
                  <a:pt x="1015185" y="1011662"/>
                  <a:pt x="1035533" y="1015253"/>
                </a:cubicBezTo>
                <a:cubicBezTo>
                  <a:pt x="1053327" y="1018393"/>
                  <a:pt x="1071411" y="1019588"/>
                  <a:pt x="1089321" y="1021976"/>
                </a:cubicBezTo>
                <a:lnTo>
                  <a:pt x="1136386" y="1028700"/>
                </a:lnTo>
                <a:cubicBezTo>
                  <a:pt x="1147592" y="1033182"/>
                  <a:pt x="1158169" y="1039780"/>
                  <a:pt x="1170004" y="1042147"/>
                </a:cubicBezTo>
                <a:cubicBezTo>
                  <a:pt x="1203261" y="1048798"/>
                  <a:pt x="1237204" y="1051387"/>
                  <a:pt x="1270857" y="1055594"/>
                </a:cubicBezTo>
                <a:cubicBezTo>
                  <a:pt x="1312706" y="1060825"/>
                  <a:pt x="1328372" y="1059887"/>
                  <a:pt x="1364986" y="1069041"/>
                </a:cubicBezTo>
                <a:cubicBezTo>
                  <a:pt x="1380815" y="1072998"/>
                  <a:pt x="1396023" y="1079435"/>
                  <a:pt x="1412051" y="1082488"/>
                </a:cubicBezTo>
                <a:cubicBezTo>
                  <a:pt x="1426855" y="1085308"/>
                  <a:pt x="1530149" y="1099519"/>
                  <a:pt x="1559968" y="1102658"/>
                </a:cubicBezTo>
                <a:cubicBezTo>
                  <a:pt x="1584587" y="1105249"/>
                  <a:pt x="1609324" y="1106648"/>
                  <a:pt x="1633927" y="1109382"/>
                </a:cubicBezTo>
                <a:cubicBezTo>
                  <a:pt x="1736640" y="1120794"/>
                  <a:pt x="1633392" y="1120006"/>
                  <a:pt x="1815463" y="1122829"/>
                </a:cubicBezTo>
                <a:lnTo>
                  <a:pt x="2548327" y="1129553"/>
                </a:lnTo>
                <a:lnTo>
                  <a:pt x="3234127" y="1109382"/>
                </a:lnTo>
                <a:cubicBezTo>
                  <a:pt x="3267779" y="1107740"/>
                  <a:pt x="3301343" y="1104580"/>
                  <a:pt x="3334980" y="1102658"/>
                </a:cubicBezTo>
                <a:lnTo>
                  <a:pt x="3469451" y="1095935"/>
                </a:lnTo>
                <a:cubicBezTo>
                  <a:pt x="3489622" y="1093694"/>
                  <a:pt x="3509917" y="1092376"/>
                  <a:pt x="3529963" y="1089211"/>
                </a:cubicBezTo>
                <a:cubicBezTo>
                  <a:pt x="3552539" y="1085646"/>
                  <a:pt x="3574528" y="1078670"/>
                  <a:pt x="3597198" y="1075764"/>
                </a:cubicBezTo>
                <a:cubicBezTo>
                  <a:pt x="3662008" y="1067455"/>
                  <a:pt x="3792180" y="1055594"/>
                  <a:pt x="3792180" y="1055594"/>
                </a:cubicBezTo>
                <a:cubicBezTo>
                  <a:pt x="3841474" y="1041510"/>
                  <a:pt x="3856769" y="1035472"/>
                  <a:pt x="3913204" y="1028700"/>
                </a:cubicBezTo>
                <a:cubicBezTo>
                  <a:pt x="3944436" y="1024952"/>
                  <a:pt x="3975957" y="1024217"/>
                  <a:pt x="4007333" y="1021976"/>
                </a:cubicBezTo>
                <a:cubicBezTo>
                  <a:pt x="4062421" y="1010959"/>
                  <a:pt x="4120772" y="998725"/>
                  <a:pt x="4175421" y="995082"/>
                </a:cubicBezTo>
                <a:cubicBezTo>
                  <a:pt x="4264898" y="989117"/>
                  <a:pt x="4354724" y="990919"/>
                  <a:pt x="4444363" y="988358"/>
                </a:cubicBezTo>
                <a:lnTo>
                  <a:pt x="4646068" y="981635"/>
                </a:lnTo>
                <a:cubicBezTo>
                  <a:pt x="4659515" y="977153"/>
                  <a:pt x="4672550" y="971158"/>
                  <a:pt x="4686410" y="968188"/>
                </a:cubicBezTo>
                <a:cubicBezTo>
                  <a:pt x="4704078" y="964402"/>
                  <a:pt x="4722421" y="964696"/>
                  <a:pt x="4740198" y="961464"/>
                </a:cubicBezTo>
                <a:cubicBezTo>
                  <a:pt x="4749043" y="959856"/>
                  <a:pt x="4792574" y="942163"/>
                  <a:pt x="4793986" y="941294"/>
                </a:cubicBezTo>
                <a:cubicBezTo>
                  <a:pt x="4813073" y="929548"/>
                  <a:pt x="4831927" y="916801"/>
                  <a:pt x="4847774" y="900953"/>
                </a:cubicBezTo>
                <a:cubicBezTo>
                  <a:pt x="4852256" y="896470"/>
                  <a:pt x="4857492" y="892632"/>
                  <a:pt x="4861221" y="887505"/>
                </a:cubicBezTo>
                <a:cubicBezTo>
                  <a:pt x="4916996" y="810815"/>
                  <a:pt x="4884679" y="850642"/>
                  <a:pt x="4921733" y="793376"/>
                </a:cubicBezTo>
                <a:cubicBezTo>
                  <a:pt x="4939292" y="766239"/>
                  <a:pt x="4963517" y="742705"/>
                  <a:pt x="4975521" y="712694"/>
                </a:cubicBezTo>
                <a:cubicBezTo>
                  <a:pt x="4980003" y="701488"/>
                  <a:pt x="4983974" y="690063"/>
                  <a:pt x="4988968" y="679076"/>
                </a:cubicBezTo>
                <a:cubicBezTo>
                  <a:pt x="4995189" y="665389"/>
                  <a:pt x="5003357" y="652613"/>
                  <a:pt x="5009139" y="638735"/>
                </a:cubicBezTo>
                <a:cubicBezTo>
                  <a:pt x="5023660" y="603886"/>
                  <a:pt x="5020353" y="602850"/>
                  <a:pt x="5029310" y="571500"/>
                </a:cubicBezTo>
                <a:cubicBezTo>
                  <a:pt x="5031257" y="564685"/>
                  <a:pt x="5033792" y="558053"/>
                  <a:pt x="5036033" y="551329"/>
                </a:cubicBezTo>
                <a:cubicBezTo>
                  <a:pt x="5025603" y="457455"/>
                  <a:pt x="5041209" y="521338"/>
                  <a:pt x="5009139" y="457200"/>
                </a:cubicBezTo>
                <a:cubicBezTo>
                  <a:pt x="5005969" y="450861"/>
                  <a:pt x="5006952" y="442474"/>
                  <a:pt x="5002415" y="437029"/>
                </a:cubicBezTo>
                <a:cubicBezTo>
                  <a:pt x="4995241" y="428420"/>
                  <a:pt x="4984486" y="423582"/>
                  <a:pt x="4975521" y="416858"/>
                </a:cubicBezTo>
                <a:cubicBezTo>
                  <a:pt x="4970969" y="403201"/>
                  <a:pt x="4964415" y="380369"/>
                  <a:pt x="4955351" y="369794"/>
                </a:cubicBezTo>
                <a:cubicBezTo>
                  <a:pt x="4948058" y="361286"/>
                  <a:pt x="4936669" y="357248"/>
                  <a:pt x="4928457" y="349623"/>
                </a:cubicBezTo>
                <a:cubicBezTo>
                  <a:pt x="4905231" y="328056"/>
                  <a:pt x="4891970" y="290075"/>
                  <a:pt x="4861221" y="282388"/>
                </a:cubicBezTo>
                <a:cubicBezTo>
                  <a:pt x="4813410" y="270435"/>
                  <a:pt x="4722463" y="247197"/>
                  <a:pt x="4686410" y="242047"/>
                </a:cubicBezTo>
                <a:cubicBezTo>
                  <a:pt x="4587552" y="227925"/>
                  <a:pt x="4605144" y="228558"/>
                  <a:pt x="4511598" y="221876"/>
                </a:cubicBezTo>
                <a:lnTo>
                  <a:pt x="4404021" y="215153"/>
                </a:lnTo>
                <a:cubicBezTo>
                  <a:pt x="4209588" y="173488"/>
                  <a:pt x="4353825" y="198251"/>
                  <a:pt x="4014057" y="188258"/>
                </a:cubicBezTo>
                <a:cubicBezTo>
                  <a:pt x="3897649" y="184834"/>
                  <a:pt x="3847528" y="181231"/>
                  <a:pt x="3738392" y="174811"/>
                </a:cubicBezTo>
                <a:cubicBezTo>
                  <a:pt x="3720463" y="172570"/>
                  <a:pt x="3702322" y="171631"/>
                  <a:pt x="3684604" y="168088"/>
                </a:cubicBezTo>
                <a:cubicBezTo>
                  <a:pt x="3613687" y="153905"/>
                  <a:pt x="3656166" y="150076"/>
                  <a:pt x="3570304" y="141194"/>
                </a:cubicBezTo>
                <a:cubicBezTo>
                  <a:pt x="3527889" y="136806"/>
                  <a:pt x="3485187" y="135461"/>
                  <a:pt x="3442557" y="134470"/>
                </a:cubicBezTo>
                <a:lnTo>
                  <a:pt x="2702968" y="121023"/>
                </a:lnTo>
                <a:cubicBezTo>
                  <a:pt x="2660386" y="116541"/>
                  <a:pt x="2617646" y="113361"/>
                  <a:pt x="2575221" y="107576"/>
                </a:cubicBezTo>
                <a:cubicBezTo>
                  <a:pt x="2568199" y="106618"/>
                  <a:pt x="2561926" y="102572"/>
                  <a:pt x="2555051" y="100853"/>
                </a:cubicBezTo>
                <a:cubicBezTo>
                  <a:pt x="2543627" y="97997"/>
                  <a:pt x="2490284" y="88204"/>
                  <a:pt x="2481092" y="87405"/>
                </a:cubicBezTo>
                <a:cubicBezTo>
                  <a:pt x="2414080" y="81578"/>
                  <a:pt x="2262416" y="76548"/>
                  <a:pt x="2205427" y="73958"/>
                </a:cubicBezTo>
                <a:lnTo>
                  <a:pt x="2070957" y="67235"/>
                </a:lnTo>
                <a:cubicBezTo>
                  <a:pt x="2019341" y="63634"/>
                  <a:pt x="1916315" y="53788"/>
                  <a:pt x="1916315" y="53788"/>
                </a:cubicBezTo>
                <a:lnTo>
                  <a:pt x="1835633" y="40341"/>
                </a:lnTo>
                <a:cubicBezTo>
                  <a:pt x="1822186" y="38100"/>
                  <a:pt x="1808225" y="37928"/>
                  <a:pt x="1795292" y="33617"/>
                </a:cubicBezTo>
                <a:cubicBezTo>
                  <a:pt x="1752015" y="19193"/>
                  <a:pt x="1797360" y="32842"/>
                  <a:pt x="1721333" y="20170"/>
                </a:cubicBezTo>
                <a:cubicBezTo>
                  <a:pt x="1581935" y="-3064"/>
                  <a:pt x="1723221" y="14403"/>
                  <a:pt x="1593586" y="0"/>
                </a:cubicBezTo>
                <a:cubicBezTo>
                  <a:pt x="1203376" y="11148"/>
                  <a:pt x="1460209" y="-6880"/>
                  <a:pt x="1317921" y="13447"/>
                </a:cubicBezTo>
                <a:cubicBezTo>
                  <a:pt x="1256221" y="22261"/>
                  <a:pt x="1281109" y="11681"/>
                  <a:pt x="1250686" y="26894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75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85FE-AE6D-49B1-AD6C-650B7359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You will use this connection string in our JavaScript code.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A8F117-ECCB-48AC-B7FA-9DF31099D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67" y="1600200"/>
            <a:ext cx="4633866" cy="4525963"/>
          </a:xfrm>
        </p:spPr>
      </p:pic>
    </p:spTree>
    <p:extLst>
      <p:ext uri="{BB962C8B-B14F-4D97-AF65-F5344CB8AC3E}">
        <p14:creationId xmlns:p14="http://schemas.microsoft.com/office/powerpoint/2010/main" val="416232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85FE-AE6D-49B1-AD6C-650B7359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are done.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409CC-845E-4F64-A572-17D56B6FD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8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/>
              <a:t>document-oriented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Autofit/>
          </a:bodyPr>
          <a:lstStyle/>
          <a:p>
            <a:r>
              <a:rPr lang="en-US" sz="1700" dirty="0"/>
              <a:t>A document-oriented database is a db program designed for storing, retrieving, and managing document-oriented information, also known as semi-structured data. </a:t>
            </a:r>
          </a:p>
          <a:p>
            <a:r>
              <a:rPr lang="en-US" sz="1700" dirty="0"/>
              <a:t>Document-oriented databases are one of the main categories of NoSQL databases and the popularity of the term "document-oriented database" has grown with the use of the term NoSQL itself.</a:t>
            </a:r>
          </a:p>
          <a:p>
            <a:r>
              <a:rPr lang="en-US" sz="1700" dirty="0"/>
              <a:t>Document-oriented databases are a subclass of the key-value store, another NoSQL database concept. The difference lies in the way the data is processed; in a key-value store the data is considered to be inherently opaque to the database, whereas a document-oriented system relies on internal structure in the </a:t>
            </a:r>
            <a:r>
              <a:rPr lang="en-US" sz="1700" i="1" dirty="0"/>
              <a:t>document</a:t>
            </a:r>
            <a:r>
              <a:rPr lang="en-US" sz="1700" dirty="0"/>
              <a:t> in order to extract metadata that the database engine uses for further optimization. </a:t>
            </a:r>
          </a:p>
          <a:p>
            <a:r>
              <a:rPr lang="en-US" sz="1700" dirty="0"/>
              <a:t>Document databases</a:t>
            </a:r>
            <a:r>
              <a:rPr lang="en-US" sz="1700" baseline="30000" dirty="0"/>
              <a:t> </a:t>
            </a:r>
            <a:r>
              <a:rPr lang="en-US" sz="1700" dirty="0"/>
              <a:t>contrast strongly with the traditional relational database . </a:t>
            </a:r>
          </a:p>
          <a:p>
            <a:pPr lvl="1"/>
            <a:r>
              <a:rPr lang="en-US" sz="1700" dirty="0"/>
              <a:t>Relational databases generally store data in separate </a:t>
            </a:r>
            <a:r>
              <a:rPr lang="en-US" sz="1700" i="1" dirty="0"/>
              <a:t>tables</a:t>
            </a:r>
            <a:r>
              <a:rPr lang="en-US" sz="1700" dirty="0"/>
              <a:t> that are defined by the programmer, and a single object may be spread across several tables. </a:t>
            </a:r>
          </a:p>
          <a:p>
            <a:pPr lvl="1"/>
            <a:r>
              <a:rPr lang="en-US" sz="1700" dirty="0"/>
              <a:t>Document databases store all information for a given object in a single instance in the database, and every stored object can be different from every other. </a:t>
            </a:r>
          </a:p>
          <a:p>
            <a:pPr lvl="1"/>
            <a:r>
              <a:rPr lang="en-US" sz="1700" dirty="0"/>
              <a:t>This makes mapping objects into the database a simple task, normally eliminating anything similar to an object-relational mapping. 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1964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use free MongoDB in the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were several companies offering MongoDB “as a service” in the cloud.  Most of them let you have a small (500 MB)  database for free, and then they charge money if you want a larger one.</a:t>
            </a:r>
          </a:p>
          <a:p>
            <a:r>
              <a:rPr lang="en-US" dirty="0"/>
              <a:t>I previously used www.mlab.com</a:t>
            </a:r>
          </a:p>
          <a:p>
            <a:pPr lvl="1"/>
            <a:r>
              <a:rPr lang="en-US" dirty="0"/>
              <a:t>I started with that one and it gave me no problems. But they got bought, so now using new one. </a:t>
            </a:r>
            <a:r>
              <a:rPr lang="en-US" dirty="0">
                <a:hlinkClick r:id="rId2"/>
              </a:rPr>
              <a:t>https://www.mongodb.com/cloud/atlas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4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09781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Go to </a:t>
            </a:r>
            <a:r>
              <a:rPr lang="en-US" sz="3600" dirty="0">
                <a:hlinkClick r:id="rId2"/>
              </a:rPr>
              <a:t>https://www.mongodb.com/cloud/atlas</a:t>
            </a:r>
            <a:r>
              <a:rPr lang="en-US" sz="3600" dirty="0"/>
              <a:t> and create a new account</a:t>
            </a:r>
            <a:br>
              <a:rPr lang="en-US" sz="3600" dirty="0"/>
            </a:br>
            <a:r>
              <a:rPr lang="en-US" sz="3600" dirty="0"/>
              <a:t>this is the “management account”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DD0451-5BA0-4264-8C9F-2B7D45986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8" y="1752600"/>
            <a:ext cx="8855023" cy="466994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DD04347-ED79-4503-924E-509F2561C2B3}"/>
              </a:ext>
            </a:extLst>
          </p:cNvPr>
          <p:cNvSpPr/>
          <p:nvPr/>
        </p:nvSpPr>
        <p:spPr>
          <a:xfrm>
            <a:off x="4732104" y="3045759"/>
            <a:ext cx="3416955" cy="1532965"/>
          </a:xfrm>
          <a:custGeom>
            <a:avLst/>
            <a:gdLst>
              <a:gd name="connsiteX0" fmla="*/ 1904020 w 3416955"/>
              <a:gd name="connsiteY0" fmla="*/ 121023 h 1532965"/>
              <a:gd name="connsiteX1" fmla="*/ 1856955 w 3416955"/>
              <a:gd name="connsiteY1" fmla="*/ 100853 h 1532965"/>
              <a:gd name="connsiteX2" fmla="*/ 1823337 w 3416955"/>
              <a:gd name="connsiteY2" fmla="*/ 94129 h 1532965"/>
              <a:gd name="connsiteX3" fmla="*/ 1756102 w 3416955"/>
              <a:gd name="connsiteY3" fmla="*/ 80682 h 1532965"/>
              <a:gd name="connsiteX4" fmla="*/ 1352690 w 3416955"/>
              <a:gd name="connsiteY4" fmla="*/ 87406 h 1532965"/>
              <a:gd name="connsiteX5" fmla="*/ 1103920 w 3416955"/>
              <a:gd name="connsiteY5" fmla="*/ 100853 h 1532965"/>
              <a:gd name="connsiteX6" fmla="*/ 1070302 w 3416955"/>
              <a:gd name="connsiteY6" fmla="*/ 107576 h 1532965"/>
              <a:gd name="connsiteX7" fmla="*/ 1050131 w 3416955"/>
              <a:gd name="connsiteY7" fmla="*/ 114300 h 1532965"/>
              <a:gd name="connsiteX8" fmla="*/ 1003067 w 3416955"/>
              <a:gd name="connsiteY8" fmla="*/ 121023 h 1532965"/>
              <a:gd name="connsiteX9" fmla="*/ 882043 w 3416955"/>
              <a:gd name="connsiteY9" fmla="*/ 141194 h 1532965"/>
              <a:gd name="connsiteX10" fmla="*/ 794637 w 3416955"/>
              <a:gd name="connsiteY10" fmla="*/ 161365 h 1532965"/>
              <a:gd name="connsiteX11" fmla="*/ 653443 w 3416955"/>
              <a:gd name="connsiteY11" fmla="*/ 194982 h 1532965"/>
              <a:gd name="connsiteX12" fmla="*/ 619825 w 3416955"/>
              <a:gd name="connsiteY12" fmla="*/ 208429 h 1532965"/>
              <a:gd name="connsiteX13" fmla="*/ 572761 w 3416955"/>
              <a:gd name="connsiteY13" fmla="*/ 221876 h 1532965"/>
              <a:gd name="connsiteX14" fmla="*/ 498802 w 3416955"/>
              <a:gd name="connsiteY14" fmla="*/ 248770 h 1532965"/>
              <a:gd name="connsiteX15" fmla="*/ 478631 w 3416955"/>
              <a:gd name="connsiteY15" fmla="*/ 262217 h 1532965"/>
              <a:gd name="connsiteX16" fmla="*/ 458461 w 3416955"/>
              <a:gd name="connsiteY16" fmla="*/ 268941 h 1532965"/>
              <a:gd name="connsiteX17" fmla="*/ 424843 w 3416955"/>
              <a:gd name="connsiteY17" fmla="*/ 282388 h 1532965"/>
              <a:gd name="connsiteX18" fmla="*/ 371055 w 3416955"/>
              <a:gd name="connsiteY18" fmla="*/ 309282 h 1532965"/>
              <a:gd name="connsiteX19" fmla="*/ 297096 w 3416955"/>
              <a:gd name="connsiteY19" fmla="*/ 342900 h 1532965"/>
              <a:gd name="connsiteX20" fmla="*/ 270202 w 3416955"/>
              <a:gd name="connsiteY20" fmla="*/ 356347 h 1532965"/>
              <a:gd name="connsiteX21" fmla="*/ 162625 w 3416955"/>
              <a:gd name="connsiteY21" fmla="*/ 450476 h 1532965"/>
              <a:gd name="connsiteX22" fmla="*/ 142455 w 3416955"/>
              <a:gd name="connsiteY22" fmla="*/ 470647 h 1532965"/>
              <a:gd name="connsiteX23" fmla="*/ 95390 w 3416955"/>
              <a:gd name="connsiteY23" fmla="*/ 537882 h 1532965"/>
              <a:gd name="connsiteX24" fmla="*/ 68496 w 3416955"/>
              <a:gd name="connsiteY24" fmla="*/ 564776 h 1532965"/>
              <a:gd name="connsiteX25" fmla="*/ 48325 w 3416955"/>
              <a:gd name="connsiteY25" fmla="*/ 598394 h 1532965"/>
              <a:gd name="connsiteX26" fmla="*/ 21431 w 3416955"/>
              <a:gd name="connsiteY26" fmla="*/ 658906 h 1532965"/>
              <a:gd name="connsiteX27" fmla="*/ 14708 w 3416955"/>
              <a:gd name="connsiteY27" fmla="*/ 692523 h 1532965"/>
              <a:gd name="connsiteX28" fmla="*/ 1261 w 3416955"/>
              <a:gd name="connsiteY28" fmla="*/ 726141 h 1532965"/>
              <a:gd name="connsiteX29" fmla="*/ 7984 w 3416955"/>
              <a:gd name="connsiteY29" fmla="*/ 907676 h 1532965"/>
              <a:gd name="connsiteX30" fmla="*/ 41602 w 3416955"/>
              <a:gd name="connsiteY30" fmla="*/ 974912 h 1532965"/>
              <a:gd name="connsiteX31" fmla="*/ 48325 w 3416955"/>
              <a:gd name="connsiteY31" fmla="*/ 995082 h 1532965"/>
              <a:gd name="connsiteX32" fmla="*/ 55049 w 3416955"/>
              <a:gd name="connsiteY32" fmla="*/ 1028700 h 1532965"/>
              <a:gd name="connsiteX33" fmla="*/ 81943 w 3416955"/>
              <a:gd name="connsiteY33" fmla="*/ 1075765 h 1532965"/>
              <a:gd name="connsiteX34" fmla="*/ 95390 w 3416955"/>
              <a:gd name="connsiteY34" fmla="*/ 1102659 h 1532965"/>
              <a:gd name="connsiteX35" fmla="*/ 102114 w 3416955"/>
              <a:gd name="connsiteY35" fmla="*/ 1122829 h 1532965"/>
              <a:gd name="connsiteX36" fmla="*/ 135731 w 3416955"/>
              <a:gd name="connsiteY36" fmla="*/ 1169894 h 1532965"/>
              <a:gd name="connsiteX37" fmla="*/ 142455 w 3416955"/>
              <a:gd name="connsiteY37" fmla="*/ 1190065 h 1532965"/>
              <a:gd name="connsiteX38" fmla="*/ 155902 w 3416955"/>
              <a:gd name="connsiteY38" fmla="*/ 1210235 h 1532965"/>
              <a:gd name="connsiteX39" fmla="*/ 169349 w 3416955"/>
              <a:gd name="connsiteY39" fmla="*/ 1243853 h 1532965"/>
              <a:gd name="connsiteX40" fmla="*/ 189520 w 3416955"/>
              <a:gd name="connsiteY40" fmla="*/ 1270747 h 1532965"/>
              <a:gd name="connsiteX41" fmla="*/ 202967 w 3416955"/>
              <a:gd name="connsiteY41" fmla="*/ 1297641 h 1532965"/>
              <a:gd name="connsiteX42" fmla="*/ 216414 w 3416955"/>
              <a:gd name="connsiteY42" fmla="*/ 1331259 h 1532965"/>
              <a:gd name="connsiteX43" fmla="*/ 243308 w 3416955"/>
              <a:gd name="connsiteY43" fmla="*/ 1344706 h 1532965"/>
              <a:gd name="connsiteX44" fmla="*/ 270202 w 3416955"/>
              <a:gd name="connsiteY44" fmla="*/ 1371600 h 1532965"/>
              <a:gd name="connsiteX45" fmla="*/ 303820 w 3416955"/>
              <a:gd name="connsiteY45" fmla="*/ 1391770 h 1532965"/>
              <a:gd name="connsiteX46" fmla="*/ 344161 w 3416955"/>
              <a:gd name="connsiteY46" fmla="*/ 1418665 h 1532965"/>
              <a:gd name="connsiteX47" fmla="*/ 371055 w 3416955"/>
              <a:gd name="connsiteY47" fmla="*/ 1438835 h 1532965"/>
              <a:gd name="connsiteX48" fmla="*/ 411396 w 3416955"/>
              <a:gd name="connsiteY48" fmla="*/ 1452282 h 1532965"/>
              <a:gd name="connsiteX49" fmla="*/ 431567 w 3416955"/>
              <a:gd name="connsiteY49" fmla="*/ 1465729 h 1532965"/>
              <a:gd name="connsiteX50" fmla="*/ 471908 w 3416955"/>
              <a:gd name="connsiteY50" fmla="*/ 1479176 h 1532965"/>
              <a:gd name="connsiteX51" fmla="*/ 532420 w 3416955"/>
              <a:gd name="connsiteY51" fmla="*/ 1492623 h 1532965"/>
              <a:gd name="connsiteX52" fmla="*/ 586208 w 3416955"/>
              <a:gd name="connsiteY52" fmla="*/ 1512794 h 1532965"/>
              <a:gd name="connsiteX53" fmla="*/ 613102 w 3416955"/>
              <a:gd name="connsiteY53" fmla="*/ 1526241 h 1532965"/>
              <a:gd name="connsiteX54" fmla="*/ 754296 w 3416955"/>
              <a:gd name="connsiteY54" fmla="*/ 1532965 h 1532965"/>
              <a:gd name="connsiteX55" fmla="*/ 888767 w 3416955"/>
              <a:gd name="connsiteY55" fmla="*/ 1526241 h 1532965"/>
              <a:gd name="connsiteX56" fmla="*/ 1352690 w 3416955"/>
              <a:gd name="connsiteY56" fmla="*/ 1512794 h 1532965"/>
              <a:gd name="connsiteX57" fmla="*/ 1433372 w 3416955"/>
              <a:gd name="connsiteY57" fmla="*/ 1499347 h 1532965"/>
              <a:gd name="connsiteX58" fmla="*/ 1453543 w 3416955"/>
              <a:gd name="connsiteY58" fmla="*/ 1492623 h 1532965"/>
              <a:gd name="connsiteX59" fmla="*/ 1500608 w 3416955"/>
              <a:gd name="connsiteY59" fmla="*/ 1485900 h 1532965"/>
              <a:gd name="connsiteX60" fmla="*/ 1534225 w 3416955"/>
              <a:gd name="connsiteY60" fmla="*/ 1479176 h 1532965"/>
              <a:gd name="connsiteX61" fmla="*/ 1668696 w 3416955"/>
              <a:gd name="connsiteY61" fmla="*/ 1465729 h 1532965"/>
              <a:gd name="connsiteX62" fmla="*/ 1735931 w 3416955"/>
              <a:gd name="connsiteY62" fmla="*/ 1452282 h 1532965"/>
              <a:gd name="connsiteX63" fmla="*/ 1843508 w 3416955"/>
              <a:gd name="connsiteY63" fmla="*/ 1438835 h 1532965"/>
              <a:gd name="connsiteX64" fmla="*/ 1890572 w 3416955"/>
              <a:gd name="connsiteY64" fmla="*/ 1432112 h 1532965"/>
              <a:gd name="connsiteX65" fmla="*/ 2146067 w 3416955"/>
              <a:gd name="connsiteY65" fmla="*/ 1438835 h 1532965"/>
              <a:gd name="connsiteX66" fmla="*/ 2213302 w 3416955"/>
              <a:gd name="connsiteY66" fmla="*/ 1445559 h 1532965"/>
              <a:gd name="connsiteX67" fmla="*/ 2341049 w 3416955"/>
              <a:gd name="connsiteY67" fmla="*/ 1452282 h 1532965"/>
              <a:gd name="connsiteX68" fmla="*/ 2589820 w 3416955"/>
              <a:gd name="connsiteY68" fmla="*/ 1445559 h 1532965"/>
              <a:gd name="connsiteX69" fmla="*/ 2650331 w 3416955"/>
              <a:gd name="connsiteY69" fmla="*/ 1465729 h 1532965"/>
              <a:gd name="connsiteX70" fmla="*/ 2892378 w 3416955"/>
              <a:gd name="connsiteY70" fmla="*/ 1452282 h 1532965"/>
              <a:gd name="connsiteX71" fmla="*/ 2912549 w 3416955"/>
              <a:gd name="connsiteY71" fmla="*/ 1445559 h 1532965"/>
              <a:gd name="connsiteX72" fmla="*/ 2973061 w 3416955"/>
              <a:gd name="connsiteY72" fmla="*/ 1432112 h 1532965"/>
              <a:gd name="connsiteX73" fmla="*/ 3047020 w 3416955"/>
              <a:gd name="connsiteY73" fmla="*/ 1418665 h 1532965"/>
              <a:gd name="connsiteX74" fmla="*/ 3073914 w 3416955"/>
              <a:gd name="connsiteY74" fmla="*/ 1398494 h 1532965"/>
              <a:gd name="connsiteX75" fmla="*/ 3094084 w 3416955"/>
              <a:gd name="connsiteY75" fmla="*/ 1391770 h 1532965"/>
              <a:gd name="connsiteX76" fmla="*/ 3141149 w 3416955"/>
              <a:gd name="connsiteY76" fmla="*/ 1358153 h 1532965"/>
              <a:gd name="connsiteX77" fmla="*/ 3228555 w 3416955"/>
              <a:gd name="connsiteY77" fmla="*/ 1257300 h 1532965"/>
              <a:gd name="connsiteX78" fmla="*/ 3262172 w 3416955"/>
              <a:gd name="connsiteY78" fmla="*/ 1223682 h 1532965"/>
              <a:gd name="connsiteX79" fmla="*/ 3282343 w 3416955"/>
              <a:gd name="connsiteY79" fmla="*/ 1196788 h 1532965"/>
              <a:gd name="connsiteX80" fmla="*/ 3309237 w 3416955"/>
              <a:gd name="connsiteY80" fmla="*/ 1169894 h 1532965"/>
              <a:gd name="connsiteX81" fmla="*/ 3356302 w 3416955"/>
              <a:gd name="connsiteY81" fmla="*/ 1095935 h 1532965"/>
              <a:gd name="connsiteX82" fmla="*/ 3389920 w 3416955"/>
              <a:gd name="connsiteY82" fmla="*/ 1035423 h 1532965"/>
              <a:gd name="connsiteX83" fmla="*/ 3396643 w 3416955"/>
              <a:gd name="connsiteY83" fmla="*/ 1001806 h 1532965"/>
              <a:gd name="connsiteX84" fmla="*/ 3410090 w 3416955"/>
              <a:gd name="connsiteY84" fmla="*/ 981635 h 1532965"/>
              <a:gd name="connsiteX85" fmla="*/ 3416814 w 3416955"/>
              <a:gd name="connsiteY85" fmla="*/ 941294 h 1532965"/>
              <a:gd name="connsiteX86" fmla="*/ 3410090 w 3416955"/>
              <a:gd name="connsiteY86" fmla="*/ 874059 h 1532965"/>
              <a:gd name="connsiteX87" fmla="*/ 3410090 w 3416955"/>
              <a:gd name="connsiteY87" fmla="*/ 753035 h 1532965"/>
              <a:gd name="connsiteX88" fmla="*/ 3396643 w 3416955"/>
              <a:gd name="connsiteY88" fmla="*/ 726141 h 1532965"/>
              <a:gd name="connsiteX89" fmla="*/ 3383196 w 3416955"/>
              <a:gd name="connsiteY89" fmla="*/ 692523 h 1532965"/>
              <a:gd name="connsiteX90" fmla="*/ 3336131 w 3416955"/>
              <a:gd name="connsiteY90" fmla="*/ 611841 h 1532965"/>
              <a:gd name="connsiteX91" fmla="*/ 3322684 w 3416955"/>
              <a:gd name="connsiteY91" fmla="*/ 571500 h 1532965"/>
              <a:gd name="connsiteX92" fmla="*/ 3302514 w 3416955"/>
              <a:gd name="connsiteY92" fmla="*/ 544606 h 1532965"/>
              <a:gd name="connsiteX93" fmla="*/ 3282343 w 3416955"/>
              <a:gd name="connsiteY93" fmla="*/ 510988 h 1532965"/>
              <a:gd name="connsiteX94" fmla="*/ 3262172 w 3416955"/>
              <a:gd name="connsiteY94" fmla="*/ 463923 h 1532965"/>
              <a:gd name="connsiteX95" fmla="*/ 3235278 w 3416955"/>
              <a:gd name="connsiteY95" fmla="*/ 430306 h 1532965"/>
              <a:gd name="connsiteX96" fmla="*/ 3221831 w 3416955"/>
              <a:gd name="connsiteY96" fmla="*/ 410135 h 1532965"/>
              <a:gd name="connsiteX97" fmla="*/ 3161320 w 3416955"/>
              <a:gd name="connsiteY97" fmla="*/ 342900 h 1532965"/>
              <a:gd name="connsiteX98" fmla="*/ 3060467 w 3416955"/>
              <a:gd name="connsiteY98" fmla="*/ 282388 h 1532965"/>
              <a:gd name="connsiteX99" fmla="*/ 3020125 w 3416955"/>
              <a:gd name="connsiteY99" fmla="*/ 255494 h 1532965"/>
              <a:gd name="connsiteX100" fmla="*/ 2852037 w 3416955"/>
              <a:gd name="connsiteY100" fmla="*/ 188259 h 1532965"/>
              <a:gd name="connsiteX101" fmla="*/ 2798249 w 3416955"/>
              <a:gd name="connsiteY101" fmla="*/ 181535 h 1532965"/>
              <a:gd name="connsiteX102" fmla="*/ 2751184 w 3416955"/>
              <a:gd name="connsiteY102" fmla="*/ 154641 h 1532965"/>
              <a:gd name="connsiteX103" fmla="*/ 2710843 w 3416955"/>
              <a:gd name="connsiteY103" fmla="*/ 147917 h 1532965"/>
              <a:gd name="connsiteX104" fmla="*/ 2616714 w 3416955"/>
              <a:gd name="connsiteY104" fmla="*/ 121023 h 1532965"/>
              <a:gd name="connsiteX105" fmla="*/ 2515861 w 3416955"/>
              <a:gd name="connsiteY105" fmla="*/ 87406 h 1532965"/>
              <a:gd name="connsiteX106" fmla="*/ 2455349 w 3416955"/>
              <a:gd name="connsiteY106" fmla="*/ 67235 h 1532965"/>
              <a:gd name="connsiteX107" fmla="*/ 2347772 w 3416955"/>
              <a:gd name="connsiteY107" fmla="*/ 53788 h 1532965"/>
              <a:gd name="connsiteX108" fmla="*/ 2233472 w 3416955"/>
              <a:gd name="connsiteY108" fmla="*/ 33617 h 1532965"/>
              <a:gd name="connsiteX109" fmla="*/ 1930914 w 3416955"/>
              <a:gd name="connsiteY109" fmla="*/ 6723 h 1532965"/>
              <a:gd name="connsiteX110" fmla="*/ 1910743 w 3416955"/>
              <a:gd name="connsiteY110" fmla="*/ 0 h 1532965"/>
              <a:gd name="connsiteX111" fmla="*/ 1749378 w 3416955"/>
              <a:gd name="connsiteY111" fmla="*/ 6723 h 1532965"/>
              <a:gd name="connsiteX112" fmla="*/ 1722484 w 3416955"/>
              <a:gd name="connsiteY112" fmla="*/ 13447 h 1532965"/>
              <a:gd name="connsiteX113" fmla="*/ 1688867 w 3416955"/>
              <a:gd name="connsiteY113" fmla="*/ 20170 h 1532965"/>
              <a:gd name="connsiteX114" fmla="*/ 1641802 w 3416955"/>
              <a:gd name="connsiteY114" fmla="*/ 60512 h 1532965"/>
              <a:gd name="connsiteX115" fmla="*/ 1628355 w 3416955"/>
              <a:gd name="connsiteY115" fmla="*/ 80682 h 1532965"/>
              <a:gd name="connsiteX116" fmla="*/ 1608184 w 3416955"/>
              <a:gd name="connsiteY116" fmla="*/ 94129 h 153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3416955" h="1532965">
                <a:moveTo>
                  <a:pt x="1904020" y="121023"/>
                </a:moveTo>
                <a:cubicBezTo>
                  <a:pt x="1888332" y="114300"/>
                  <a:pt x="1873147" y="106250"/>
                  <a:pt x="1856955" y="100853"/>
                </a:cubicBezTo>
                <a:cubicBezTo>
                  <a:pt x="1846113" y="97239"/>
                  <a:pt x="1834581" y="96173"/>
                  <a:pt x="1823337" y="94129"/>
                </a:cubicBezTo>
                <a:cubicBezTo>
                  <a:pt x="1762886" y="83138"/>
                  <a:pt x="1803674" y="92576"/>
                  <a:pt x="1756102" y="80682"/>
                </a:cubicBezTo>
                <a:lnTo>
                  <a:pt x="1352690" y="87406"/>
                </a:lnTo>
                <a:cubicBezTo>
                  <a:pt x="1242793" y="90054"/>
                  <a:pt x="1203075" y="93770"/>
                  <a:pt x="1103920" y="100853"/>
                </a:cubicBezTo>
                <a:cubicBezTo>
                  <a:pt x="1092714" y="103094"/>
                  <a:pt x="1081389" y="104804"/>
                  <a:pt x="1070302" y="107576"/>
                </a:cubicBezTo>
                <a:cubicBezTo>
                  <a:pt x="1063426" y="109295"/>
                  <a:pt x="1057081" y="112910"/>
                  <a:pt x="1050131" y="114300"/>
                </a:cubicBezTo>
                <a:cubicBezTo>
                  <a:pt x="1034591" y="117408"/>
                  <a:pt x="1018715" y="118519"/>
                  <a:pt x="1003067" y="121023"/>
                </a:cubicBezTo>
                <a:cubicBezTo>
                  <a:pt x="962683" y="127484"/>
                  <a:pt x="920842" y="128262"/>
                  <a:pt x="882043" y="141194"/>
                </a:cubicBezTo>
                <a:cubicBezTo>
                  <a:pt x="826383" y="159746"/>
                  <a:pt x="913346" y="131687"/>
                  <a:pt x="794637" y="161365"/>
                </a:cubicBezTo>
                <a:cubicBezTo>
                  <a:pt x="648827" y="197818"/>
                  <a:pt x="750510" y="181116"/>
                  <a:pt x="653443" y="194982"/>
                </a:cubicBezTo>
                <a:cubicBezTo>
                  <a:pt x="642237" y="199464"/>
                  <a:pt x="631275" y="204612"/>
                  <a:pt x="619825" y="208429"/>
                </a:cubicBezTo>
                <a:cubicBezTo>
                  <a:pt x="594247" y="216955"/>
                  <a:pt x="595415" y="212167"/>
                  <a:pt x="572761" y="221876"/>
                </a:cubicBezTo>
                <a:cubicBezTo>
                  <a:pt x="510527" y="248547"/>
                  <a:pt x="589277" y="222920"/>
                  <a:pt x="498802" y="248770"/>
                </a:cubicBezTo>
                <a:cubicBezTo>
                  <a:pt x="492078" y="253252"/>
                  <a:pt x="485859" y="258603"/>
                  <a:pt x="478631" y="262217"/>
                </a:cubicBezTo>
                <a:cubicBezTo>
                  <a:pt x="472292" y="265387"/>
                  <a:pt x="465097" y="266453"/>
                  <a:pt x="458461" y="268941"/>
                </a:cubicBezTo>
                <a:cubicBezTo>
                  <a:pt x="447160" y="273179"/>
                  <a:pt x="435638" y="276991"/>
                  <a:pt x="424843" y="282388"/>
                </a:cubicBezTo>
                <a:cubicBezTo>
                  <a:pt x="359848" y="314885"/>
                  <a:pt x="464122" y="274381"/>
                  <a:pt x="371055" y="309282"/>
                </a:cubicBezTo>
                <a:cubicBezTo>
                  <a:pt x="318806" y="328876"/>
                  <a:pt x="394165" y="294365"/>
                  <a:pt x="297096" y="342900"/>
                </a:cubicBezTo>
                <a:cubicBezTo>
                  <a:pt x="288131" y="347382"/>
                  <a:pt x="278114" y="350194"/>
                  <a:pt x="270202" y="356347"/>
                </a:cubicBezTo>
                <a:cubicBezTo>
                  <a:pt x="192184" y="417028"/>
                  <a:pt x="227753" y="385348"/>
                  <a:pt x="162625" y="450476"/>
                </a:cubicBezTo>
                <a:cubicBezTo>
                  <a:pt x="155901" y="457200"/>
                  <a:pt x="147729" y="462735"/>
                  <a:pt x="142455" y="470647"/>
                </a:cubicBezTo>
                <a:cubicBezTo>
                  <a:pt x="132315" y="485856"/>
                  <a:pt x="109331" y="521950"/>
                  <a:pt x="95390" y="537882"/>
                </a:cubicBezTo>
                <a:cubicBezTo>
                  <a:pt x="87041" y="547423"/>
                  <a:pt x="76280" y="554769"/>
                  <a:pt x="68496" y="564776"/>
                </a:cubicBezTo>
                <a:cubicBezTo>
                  <a:pt x="60473" y="575092"/>
                  <a:pt x="54672" y="586970"/>
                  <a:pt x="48325" y="598394"/>
                </a:cubicBezTo>
                <a:cubicBezTo>
                  <a:pt x="34865" y="622623"/>
                  <a:pt x="32117" y="632191"/>
                  <a:pt x="21431" y="658906"/>
                </a:cubicBezTo>
                <a:cubicBezTo>
                  <a:pt x="19190" y="670112"/>
                  <a:pt x="17992" y="681577"/>
                  <a:pt x="14708" y="692523"/>
                </a:cubicBezTo>
                <a:cubicBezTo>
                  <a:pt x="11240" y="704083"/>
                  <a:pt x="1638" y="714078"/>
                  <a:pt x="1261" y="726141"/>
                </a:cubicBezTo>
                <a:cubicBezTo>
                  <a:pt x="-630" y="786665"/>
                  <a:pt x="-1709" y="847904"/>
                  <a:pt x="7984" y="907676"/>
                </a:cubicBezTo>
                <a:cubicBezTo>
                  <a:pt x="11995" y="932410"/>
                  <a:pt x="33679" y="951140"/>
                  <a:pt x="41602" y="974912"/>
                </a:cubicBezTo>
                <a:cubicBezTo>
                  <a:pt x="43843" y="981635"/>
                  <a:pt x="46606" y="988207"/>
                  <a:pt x="48325" y="995082"/>
                </a:cubicBezTo>
                <a:cubicBezTo>
                  <a:pt x="51097" y="1006169"/>
                  <a:pt x="51435" y="1017859"/>
                  <a:pt x="55049" y="1028700"/>
                </a:cubicBezTo>
                <a:cubicBezTo>
                  <a:pt x="63176" y="1053080"/>
                  <a:pt x="70139" y="1055108"/>
                  <a:pt x="81943" y="1075765"/>
                </a:cubicBezTo>
                <a:cubicBezTo>
                  <a:pt x="86916" y="1084467"/>
                  <a:pt x="91442" y="1093447"/>
                  <a:pt x="95390" y="1102659"/>
                </a:cubicBezTo>
                <a:cubicBezTo>
                  <a:pt x="98182" y="1109173"/>
                  <a:pt x="98183" y="1116932"/>
                  <a:pt x="102114" y="1122829"/>
                </a:cubicBezTo>
                <a:cubicBezTo>
                  <a:pt x="139008" y="1178170"/>
                  <a:pt x="107873" y="1104893"/>
                  <a:pt x="135731" y="1169894"/>
                </a:cubicBezTo>
                <a:cubicBezTo>
                  <a:pt x="138523" y="1176408"/>
                  <a:pt x="139285" y="1183726"/>
                  <a:pt x="142455" y="1190065"/>
                </a:cubicBezTo>
                <a:cubicBezTo>
                  <a:pt x="146069" y="1197292"/>
                  <a:pt x="152288" y="1203008"/>
                  <a:pt x="155902" y="1210235"/>
                </a:cubicBezTo>
                <a:cubicBezTo>
                  <a:pt x="161300" y="1221030"/>
                  <a:pt x="163488" y="1233303"/>
                  <a:pt x="169349" y="1243853"/>
                </a:cubicBezTo>
                <a:cubicBezTo>
                  <a:pt x="174791" y="1253649"/>
                  <a:pt x="183581" y="1261244"/>
                  <a:pt x="189520" y="1270747"/>
                </a:cubicBezTo>
                <a:cubicBezTo>
                  <a:pt x="194832" y="1279246"/>
                  <a:pt x="198896" y="1288482"/>
                  <a:pt x="202967" y="1297641"/>
                </a:cubicBezTo>
                <a:cubicBezTo>
                  <a:pt x="207869" y="1308670"/>
                  <a:pt x="208560" y="1322095"/>
                  <a:pt x="216414" y="1331259"/>
                </a:cubicBezTo>
                <a:cubicBezTo>
                  <a:pt x="222937" y="1338869"/>
                  <a:pt x="235290" y="1338692"/>
                  <a:pt x="243308" y="1344706"/>
                </a:cubicBezTo>
                <a:cubicBezTo>
                  <a:pt x="253450" y="1352313"/>
                  <a:pt x="260195" y="1363817"/>
                  <a:pt x="270202" y="1371600"/>
                </a:cubicBezTo>
                <a:cubicBezTo>
                  <a:pt x="280517" y="1379623"/>
                  <a:pt x="292795" y="1384754"/>
                  <a:pt x="303820" y="1391770"/>
                </a:cubicBezTo>
                <a:cubicBezTo>
                  <a:pt x="317455" y="1400447"/>
                  <a:pt x="330921" y="1409397"/>
                  <a:pt x="344161" y="1418665"/>
                </a:cubicBezTo>
                <a:cubicBezTo>
                  <a:pt x="353341" y="1425091"/>
                  <a:pt x="361032" y="1433824"/>
                  <a:pt x="371055" y="1438835"/>
                </a:cubicBezTo>
                <a:cubicBezTo>
                  <a:pt x="383733" y="1445174"/>
                  <a:pt x="398443" y="1446525"/>
                  <a:pt x="411396" y="1452282"/>
                </a:cubicBezTo>
                <a:cubicBezTo>
                  <a:pt x="418780" y="1455564"/>
                  <a:pt x="424183" y="1462447"/>
                  <a:pt x="431567" y="1465729"/>
                </a:cubicBezTo>
                <a:cubicBezTo>
                  <a:pt x="444520" y="1471486"/>
                  <a:pt x="458331" y="1475103"/>
                  <a:pt x="471908" y="1479176"/>
                </a:cubicBezTo>
                <a:cubicBezTo>
                  <a:pt x="490907" y="1484876"/>
                  <a:pt x="513215" y="1488782"/>
                  <a:pt x="532420" y="1492623"/>
                </a:cubicBezTo>
                <a:cubicBezTo>
                  <a:pt x="573847" y="1520242"/>
                  <a:pt x="528051" y="1493408"/>
                  <a:pt x="586208" y="1512794"/>
                </a:cubicBezTo>
                <a:cubicBezTo>
                  <a:pt x="595716" y="1515964"/>
                  <a:pt x="603151" y="1525047"/>
                  <a:pt x="613102" y="1526241"/>
                </a:cubicBezTo>
                <a:cubicBezTo>
                  <a:pt x="659884" y="1531855"/>
                  <a:pt x="707231" y="1530724"/>
                  <a:pt x="754296" y="1532965"/>
                </a:cubicBezTo>
                <a:cubicBezTo>
                  <a:pt x="799120" y="1530724"/>
                  <a:pt x="843902" y="1527406"/>
                  <a:pt x="888767" y="1526241"/>
                </a:cubicBezTo>
                <a:lnTo>
                  <a:pt x="1352690" y="1512794"/>
                </a:lnTo>
                <a:cubicBezTo>
                  <a:pt x="1379584" y="1508312"/>
                  <a:pt x="1406637" y="1504694"/>
                  <a:pt x="1433372" y="1499347"/>
                </a:cubicBezTo>
                <a:cubicBezTo>
                  <a:pt x="1440322" y="1497957"/>
                  <a:pt x="1446593" y="1494013"/>
                  <a:pt x="1453543" y="1492623"/>
                </a:cubicBezTo>
                <a:cubicBezTo>
                  <a:pt x="1469083" y="1489515"/>
                  <a:pt x="1484976" y="1488505"/>
                  <a:pt x="1500608" y="1485900"/>
                </a:cubicBezTo>
                <a:cubicBezTo>
                  <a:pt x="1511880" y="1484021"/>
                  <a:pt x="1522886" y="1480593"/>
                  <a:pt x="1534225" y="1479176"/>
                </a:cubicBezTo>
                <a:cubicBezTo>
                  <a:pt x="1578375" y="1473657"/>
                  <a:pt x="1624590" y="1472693"/>
                  <a:pt x="1668696" y="1465729"/>
                </a:cubicBezTo>
                <a:cubicBezTo>
                  <a:pt x="1691272" y="1462164"/>
                  <a:pt x="1713305" y="1455514"/>
                  <a:pt x="1735931" y="1452282"/>
                </a:cubicBezTo>
                <a:cubicBezTo>
                  <a:pt x="1849411" y="1436072"/>
                  <a:pt x="1707921" y="1455783"/>
                  <a:pt x="1843508" y="1438835"/>
                </a:cubicBezTo>
                <a:cubicBezTo>
                  <a:pt x="1859233" y="1436869"/>
                  <a:pt x="1874884" y="1434353"/>
                  <a:pt x="1890572" y="1432112"/>
                </a:cubicBezTo>
                <a:lnTo>
                  <a:pt x="2146067" y="1438835"/>
                </a:lnTo>
                <a:cubicBezTo>
                  <a:pt x="2168571" y="1439773"/>
                  <a:pt x="2190832" y="1444009"/>
                  <a:pt x="2213302" y="1445559"/>
                </a:cubicBezTo>
                <a:cubicBezTo>
                  <a:pt x="2255842" y="1448493"/>
                  <a:pt x="2298467" y="1450041"/>
                  <a:pt x="2341049" y="1452282"/>
                </a:cubicBezTo>
                <a:lnTo>
                  <a:pt x="2589820" y="1445559"/>
                </a:lnTo>
                <a:cubicBezTo>
                  <a:pt x="2645690" y="1442960"/>
                  <a:pt x="2618303" y="1423023"/>
                  <a:pt x="2650331" y="1465729"/>
                </a:cubicBezTo>
                <a:cubicBezTo>
                  <a:pt x="2689605" y="1464022"/>
                  <a:pt x="2835401" y="1459404"/>
                  <a:pt x="2892378" y="1452282"/>
                </a:cubicBezTo>
                <a:cubicBezTo>
                  <a:pt x="2899411" y="1451403"/>
                  <a:pt x="2905673" y="1447278"/>
                  <a:pt x="2912549" y="1445559"/>
                </a:cubicBezTo>
                <a:cubicBezTo>
                  <a:pt x="2932595" y="1440548"/>
                  <a:pt x="2952752" y="1435920"/>
                  <a:pt x="2973061" y="1432112"/>
                </a:cubicBezTo>
                <a:cubicBezTo>
                  <a:pt x="3069439" y="1414041"/>
                  <a:pt x="2981329" y="1435086"/>
                  <a:pt x="3047020" y="1418665"/>
                </a:cubicBezTo>
                <a:cubicBezTo>
                  <a:pt x="3055985" y="1411941"/>
                  <a:pt x="3064185" y="1404054"/>
                  <a:pt x="3073914" y="1398494"/>
                </a:cubicBezTo>
                <a:cubicBezTo>
                  <a:pt x="3080067" y="1394978"/>
                  <a:pt x="3087745" y="1394940"/>
                  <a:pt x="3094084" y="1391770"/>
                </a:cubicBezTo>
                <a:cubicBezTo>
                  <a:pt x="3102119" y="1387752"/>
                  <a:pt x="3137549" y="1361476"/>
                  <a:pt x="3141149" y="1358153"/>
                </a:cubicBezTo>
                <a:cubicBezTo>
                  <a:pt x="3264593" y="1244206"/>
                  <a:pt x="3156658" y="1345175"/>
                  <a:pt x="3228555" y="1257300"/>
                </a:cubicBezTo>
                <a:cubicBezTo>
                  <a:pt x="3238590" y="1245035"/>
                  <a:pt x="3251644" y="1235527"/>
                  <a:pt x="3262172" y="1223682"/>
                </a:cubicBezTo>
                <a:cubicBezTo>
                  <a:pt x="3269617" y="1215307"/>
                  <a:pt x="3274964" y="1205221"/>
                  <a:pt x="3282343" y="1196788"/>
                </a:cubicBezTo>
                <a:cubicBezTo>
                  <a:pt x="3290692" y="1187247"/>
                  <a:pt x="3301740" y="1180118"/>
                  <a:pt x="3309237" y="1169894"/>
                </a:cubicBezTo>
                <a:cubicBezTo>
                  <a:pt x="3326518" y="1146330"/>
                  <a:pt x="3341268" y="1120992"/>
                  <a:pt x="3356302" y="1095935"/>
                </a:cubicBezTo>
                <a:cubicBezTo>
                  <a:pt x="3381629" y="1053722"/>
                  <a:pt x="3370627" y="1074005"/>
                  <a:pt x="3389920" y="1035423"/>
                </a:cubicBezTo>
                <a:cubicBezTo>
                  <a:pt x="3392161" y="1024217"/>
                  <a:pt x="3392631" y="1012506"/>
                  <a:pt x="3396643" y="1001806"/>
                </a:cubicBezTo>
                <a:cubicBezTo>
                  <a:pt x="3399480" y="994240"/>
                  <a:pt x="3407535" y="989301"/>
                  <a:pt x="3410090" y="981635"/>
                </a:cubicBezTo>
                <a:cubicBezTo>
                  <a:pt x="3414401" y="968702"/>
                  <a:pt x="3414573" y="954741"/>
                  <a:pt x="3416814" y="941294"/>
                </a:cubicBezTo>
                <a:cubicBezTo>
                  <a:pt x="3414573" y="918882"/>
                  <a:pt x="3410090" y="896582"/>
                  <a:pt x="3410090" y="874059"/>
                </a:cubicBezTo>
                <a:cubicBezTo>
                  <a:pt x="3410090" y="807636"/>
                  <a:pt x="3425538" y="809678"/>
                  <a:pt x="3410090" y="753035"/>
                </a:cubicBezTo>
                <a:cubicBezTo>
                  <a:pt x="3407453" y="743365"/>
                  <a:pt x="3400714" y="735300"/>
                  <a:pt x="3396643" y="726141"/>
                </a:cubicBezTo>
                <a:cubicBezTo>
                  <a:pt x="3391741" y="715112"/>
                  <a:pt x="3389057" y="703073"/>
                  <a:pt x="3383196" y="692523"/>
                </a:cubicBezTo>
                <a:cubicBezTo>
                  <a:pt x="3353338" y="638780"/>
                  <a:pt x="3363849" y="694995"/>
                  <a:pt x="3336131" y="611841"/>
                </a:cubicBezTo>
                <a:cubicBezTo>
                  <a:pt x="3331649" y="598394"/>
                  <a:pt x="3329023" y="584178"/>
                  <a:pt x="3322684" y="571500"/>
                </a:cubicBezTo>
                <a:cubicBezTo>
                  <a:pt x="3317673" y="561477"/>
                  <a:pt x="3308730" y="553930"/>
                  <a:pt x="3302514" y="544606"/>
                </a:cubicBezTo>
                <a:cubicBezTo>
                  <a:pt x="3295265" y="533732"/>
                  <a:pt x="3288187" y="522677"/>
                  <a:pt x="3282343" y="510988"/>
                </a:cubicBezTo>
                <a:cubicBezTo>
                  <a:pt x="3264411" y="475123"/>
                  <a:pt x="3290160" y="505904"/>
                  <a:pt x="3262172" y="463923"/>
                </a:cubicBezTo>
                <a:cubicBezTo>
                  <a:pt x="3254212" y="451983"/>
                  <a:pt x="3243888" y="441786"/>
                  <a:pt x="3235278" y="430306"/>
                </a:cubicBezTo>
                <a:cubicBezTo>
                  <a:pt x="3230430" y="423841"/>
                  <a:pt x="3226679" y="416600"/>
                  <a:pt x="3221831" y="410135"/>
                </a:cubicBezTo>
                <a:cubicBezTo>
                  <a:pt x="3204977" y="387662"/>
                  <a:pt x="3183066" y="360692"/>
                  <a:pt x="3161320" y="342900"/>
                </a:cubicBezTo>
                <a:cubicBezTo>
                  <a:pt x="3132483" y="319307"/>
                  <a:pt x="3091268" y="300869"/>
                  <a:pt x="3060467" y="282388"/>
                </a:cubicBezTo>
                <a:cubicBezTo>
                  <a:pt x="3046609" y="274073"/>
                  <a:pt x="3034385" y="263099"/>
                  <a:pt x="3020125" y="255494"/>
                </a:cubicBezTo>
                <a:cubicBezTo>
                  <a:pt x="2990660" y="239779"/>
                  <a:pt x="2865695" y="189966"/>
                  <a:pt x="2852037" y="188259"/>
                </a:cubicBezTo>
                <a:lnTo>
                  <a:pt x="2798249" y="181535"/>
                </a:lnTo>
                <a:cubicBezTo>
                  <a:pt x="2782561" y="172570"/>
                  <a:pt x="2768049" y="161127"/>
                  <a:pt x="2751184" y="154641"/>
                </a:cubicBezTo>
                <a:cubicBezTo>
                  <a:pt x="2738460" y="149747"/>
                  <a:pt x="2724068" y="151223"/>
                  <a:pt x="2710843" y="147917"/>
                </a:cubicBezTo>
                <a:cubicBezTo>
                  <a:pt x="2679185" y="140002"/>
                  <a:pt x="2648090" y="129988"/>
                  <a:pt x="2616714" y="121023"/>
                </a:cubicBezTo>
                <a:cubicBezTo>
                  <a:pt x="2531932" y="96800"/>
                  <a:pt x="2607583" y="119778"/>
                  <a:pt x="2515861" y="87406"/>
                </a:cubicBezTo>
                <a:cubicBezTo>
                  <a:pt x="2495811" y="80330"/>
                  <a:pt x="2476198" y="71405"/>
                  <a:pt x="2455349" y="67235"/>
                </a:cubicBezTo>
                <a:cubicBezTo>
                  <a:pt x="2419913" y="60148"/>
                  <a:pt x="2383631" y="58270"/>
                  <a:pt x="2347772" y="53788"/>
                </a:cubicBezTo>
                <a:cubicBezTo>
                  <a:pt x="2269648" y="31467"/>
                  <a:pt x="2329923" y="45673"/>
                  <a:pt x="2233472" y="33617"/>
                </a:cubicBezTo>
                <a:cubicBezTo>
                  <a:pt x="2006693" y="5270"/>
                  <a:pt x="2164032" y="16859"/>
                  <a:pt x="1930914" y="6723"/>
                </a:cubicBezTo>
                <a:cubicBezTo>
                  <a:pt x="1924190" y="4482"/>
                  <a:pt x="1917830" y="0"/>
                  <a:pt x="1910743" y="0"/>
                </a:cubicBezTo>
                <a:cubicBezTo>
                  <a:pt x="1856908" y="0"/>
                  <a:pt x="1803076" y="2887"/>
                  <a:pt x="1749378" y="6723"/>
                </a:cubicBezTo>
                <a:cubicBezTo>
                  <a:pt x="1740161" y="7381"/>
                  <a:pt x="1731505" y="11442"/>
                  <a:pt x="1722484" y="13447"/>
                </a:cubicBezTo>
                <a:cubicBezTo>
                  <a:pt x="1711329" y="15926"/>
                  <a:pt x="1700073" y="17929"/>
                  <a:pt x="1688867" y="20170"/>
                </a:cubicBezTo>
                <a:cubicBezTo>
                  <a:pt x="1669077" y="35012"/>
                  <a:pt x="1657412" y="41779"/>
                  <a:pt x="1641802" y="60512"/>
                </a:cubicBezTo>
                <a:cubicBezTo>
                  <a:pt x="1636629" y="66720"/>
                  <a:pt x="1634069" y="74968"/>
                  <a:pt x="1628355" y="80682"/>
                </a:cubicBezTo>
                <a:cubicBezTo>
                  <a:pt x="1622641" y="86396"/>
                  <a:pt x="1608184" y="94129"/>
                  <a:pt x="1608184" y="94129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9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FE67-C89D-49B9-B9EB-E34E098F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You have to define a cluster (in theory, a set of replicated systems)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81D055-DF43-40C6-8F9E-31453C4E6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74" y="1600200"/>
            <a:ext cx="5734251" cy="4525963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770B81-4257-4001-A7E0-1EFB4042102E}"/>
              </a:ext>
            </a:extLst>
          </p:cNvPr>
          <p:cNvCxnSpPr/>
          <p:nvPr/>
        </p:nvCxnSpPr>
        <p:spPr>
          <a:xfrm flipH="1">
            <a:off x="4876800" y="2438400"/>
            <a:ext cx="381000" cy="1524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4F9D00-A1B7-4A9B-8264-3A340D9ED42F}"/>
              </a:ext>
            </a:extLst>
          </p:cNvPr>
          <p:cNvSpPr txBox="1"/>
          <p:nvPr/>
        </p:nvSpPr>
        <p:spPr>
          <a:xfrm>
            <a:off x="5181600" y="2133600"/>
            <a:ext cx="2491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click on Collections</a:t>
            </a:r>
          </a:p>
          <a:p>
            <a:r>
              <a:rPr lang="en-US" dirty="0"/>
              <a:t>To create a DB</a:t>
            </a:r>
          </a:p>
        </p:txBody>
      </p:sp>
    </p:spTree>
    <p:extLst>
      <p:ext uri="{BB962C8B-B14F-4D97-AF65-F5344CB8AC3E}">
        <p14:creationId xmlns:p14="http://schemas.microsoft.com/office/powerpoint/2010/main" val="583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BDCDB-691D-4514-9BB8-80E857B1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 have 2 DBs, and my </a:t>
            </a:r>
            <a:r>
              <a:rPr lang="en-US" dirty="0" err="1"/>
              <a:t>NotesDB</a:t>
            </a:r>
            <a:r>
              <a:rPr lang="en-US" dirty="0"/>
              <a:t> has one collection (~table)</a:t>
            </a: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DF2042A-1876-4322-8990-73FA093B7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685" y="1600200"/>
            <a:ext cx="6254629" cy="4525963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D018AF-9678-4337-81F9-4862676243DC}"/>
              </a:ext>
            </a:extLst>
          </p:cNvPr>
          <p:cNvCxnSpPr>
            <a:cxnSpLocks/>
          </p:cNvCxnSpPr>
          <p:nvPr/>
        </p:nvCxnSpPr>
        <p:spPr>
          <a:xfrm flipV="1">
            <a:off x="533400" y="2971800"/>
            <a:ext cx="2209800" cy="457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1F4275-30AA-4968-94FD-A3388662E8DE}"/>
              </a:ext>
            </a:extLst>
          </p:cNvPr>
          <p:cNvCxnSpPr>
            <a:cxnSpLocks/>
          </p:cNvCxnSpPr>
          <p:nvPr/>
        </p:nvCxnSpPr>
        <p:spPr>
          <a:xfrm flipV="1">
            <a:off x="685800" y="3429000"/>
            <a:ext cx="2133600" cy="228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F8705A-33D7-47B9-89C1-151C1B61A0C5}"/>
              </a:ext>
            </a:extLst>
          </p:cNvPr>
          <p:cNvCxnSpPr>
            <a:cxnSpLocks/>
          </p:cNvCxnSpPr>
          <p:nvPr/>
        </p:nvCxnSpPr>
        <p:spPr>
          <a:xfrm>
            <a:off x="3429000" y="3200400"/>
            <a:ext cx="1219200" cy="762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157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230D-42FD-4E9D-A20E-AA33E085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/>
              <a:t>Click Database access to create “user accounts”, you just need 1   Make your password just letters and numbers, or you will have to learn “URL encoding”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E55C55-8192-4EFB-98C7-D8D25B6CB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12132"/>
            <a:ext cx="8229600" cy="3502099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983A00-4FD6-4DD4-92B1-B6C649286CFC}"/>
              </a:ext>
            </a:extLst>
          </p:cNvPr>
          <p:cNvCxnSpPr>
            <a:cxnSpLocks/>
          </p:cNvCxnSpPr>
          <p:nvPr/>
        </p:nvCxnSpPr>
        <p:spPr>
          <a:xfrm flipH="1">
            <a:off x="1447800" y="1905000"/>
            <a:ext cx="609600" cy="2133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97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D11F9-C33F-4DA0-8C66-0BE15F8F6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You have to list the URLs you will access your DB from, but there is an option to accept any.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E47952-1695-4B74-B3CC-534B60CC0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74064"/>
            <a:ext cx="8229600" cy="3178235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AB31552-5586-47D0-B82B-3F163E96D45B}"/>
              </a:ext>
            </a:extLst>
          </p:cNvPr>
          <p:cNvCxnSpPr>
            <a:cxnSpLocks/>
          </p:cNvCxnSpPr>
          <p:nvPr/>
        </p:nvCxnSpPr>
        <p:spPr>
          <a:xfrm flipH="1">
            <a:off x="1447800" y="1905000"/>
            <a:ext cx="609600" cy="2133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4A1A33-1004-460E-A2D2-5648B75C7D0D}"/>
              </a:ext>
            </a:extLst>
          </p:cNvPr>
          <p:cNvCxnSpPr>
            <a:cxnSpLocks/>
          </p:cNvCxnSpPr>
          <p:nvPr/>
        </p:nvCxnSpPr>
        <p:spPr>
          <a:xfrm flipH="1">
            <a:off x="4038600" y="2198132"/>
            <a:ext cx="2743200" cy="24500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959617-3628-458B-BF2B-63EE791A32B7}"/>
              </a:ext>
            </a:extLst>
          </p:cNvPr>
          <p:cNvSpPr txBox="1"/>
          <p:nvPr/>
        </p:nvSpPr>
        <p:spPr>
          <a:xfrm>
            <a:off x="3581400" y="1828800"/>
            <a:ext cx="514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rgbClr val="494747"/>
                </a:solidFill>
                <a:latin typeface="Akzidenz"/>
              </a:rPr>
              <a:t>Adding the </a:t>
            </a:r>
            <a:r>
              <a:rPr lang="en-US" altLang="en-US" sz="800" dirty="0"/>
              <a:t>CIDR</a:t>
            </a:r>
            <a:r>
              <a:rPr lang="en-US" altLang="en-US" dirty="0">
                <a:solidFill>
                  <a:srgbClr val="494747"/>
                </a:solidFill>
                <a:latin typeface="Akzidenz"/>
              </a:rPr>
              <a:t> 0.0.0.0/0 allows access from anywhere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492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A5DF-93A6-4C0F-AB5A-CB4CB718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Click connect to find out your “connection string”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CE2737-F1BF-4042-99D3-D769E443D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2481"/>
            <a:ext cx="8229600" cy="4001400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090377-9D6C-402C-BF6D-794C9F93A0E0}"/>
              </a:ext>
            </a:extLst>
          </p:cNvPr>
          <p:cNvCxnSpPr>
            <a:cxnSpLocks/>
          </p:cNvCxnSpPr>
          <p:nvPr/>
        </p:nvCxnSpPr>
        <p:spPr>
          <a:xfrm flipH="1">
            <a:off x="2819400" y="1524000"/>
            <a:ext cx="1143000" cy="3200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495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</TotalTime>
  <Words>569</Words>
  <Application>Microsoft Office PowerPoint</Application>
  <PresentationFormat>On-screen Show (4:3)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Akzidenz</vt:lpstr>
      <vt:lpstr>Arial</vt:lpstr>
      <vt:lpstr>Calibri</vt:lpstr>
      <vt:lpstr>Office Theme</vt:lpstr>
      <vt:lpstr>https://www.mongodb.com/what-is-mongodb</vt:lpstr>
      <vt:lpstr>document-oriented database</vt:lpstr>
      <vt:lpstr>How to use free MongoDB in the cloud</vt:lpstr>
      <vt:lpstr>Go to https://www.mongodb.com/cloud/atlas and create a new account this is the “management account”</vt:lpstr>
      <vt:lpstr>You have to define a cluster (in theory, a set of replicated systems)</vt:lpstr>
      <vt:lpstr>I have 2 DBs, and my NotesDB has one collection (~table)</vt:lpstr>
      <vt:lpstr>Click Database access to create “user accounts”, you just need 1   Make your password just letters and numbers, or you will have to learn “URL encoding”</vt:lpstr>
      <vt:lpstr>You have to list the URLs you will access your DB from, but there is an option to accept any. </vt:lpstr>
      <vt:lpstr>Click connect to find out your “connection string”</vt:lpstr>
      <vt:lpstr>Choose the 2nd option</vt:lpstr>
      <vt:lpstr>You will use this connection string in our JavaScript code.</vt:lpstr>
      <vt:lpstr>We are done.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ADO.NET</dc:title>
  <dc:creator>Kurt Friedrich</dc:creator>
  <cp:lastModifiedBy>Kurt Friedrich</cp:lastModifiedBy>
  <cp:revision>168</cp:revision>
  <dcterms:created xsi:type="dcterms:W3CDTF">2013-01-27T23:57:48Z</dcterms:created>
  <dcterms:modified xsi:type="dcterms:W3CDTF">2020-04-12T00:47:02Z</dcterms:modified>
</cp:coreProperties>
</file>