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4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4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0F85-77F1-445A-8A78-B513825E144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B670-F330-4171-AFE6-937E8F2D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4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5960-5431-4F86-A7AD-6C5D248D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team will pick the application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E76E-9881-4691-A5F0-7A3B236B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Must be “meaty” enough, require enough lines of code, such that you can do a good amount of week each week for 7 to 8 </a:t>
            </a:r>
            <a:r>
              <a:rPr lang="en-US" dirty="0" smtClean="0"/>
              <a:t>sprints; one per week.</a:t>
            </a:r>
            <a:endParaRPr lang="en-US" dirty="0"/>
          </a:p>
          <a:p>
            <a:r>
              <a:rPr lang="en-US" dirty="0"/>
              <a:t>Code complexity is not a </a:t>
            </a:r>
            <a:r>
              <a:rPr lang="en-US" dirty="0" smtClean="0"/>
              <a:t>requirement.   Very </a:t>
            </a:r>
            <a:r>
              <a:rPr lang="en-US" dirty="0"/>
              <a:t>good code </a:t>
            </a:r>
            <a:r>
              <a:rPr lang="en-US" dirty="0" smtClean="0"/>
              <a:t>structure and </a:t>
            </a:r>
            <a:r>
              <a:rPr lang="en-US" dirty="0" smtClean="0"/>
              <a:t>sufficient </a:t>
            </a:r>
            <a:r>
              <a:rPr lang="en-US" dirty="0"/>
              <a:t>functionality is what is required.  The project is a vehicle to drive the team through the team/shared development processes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Full use of DevOps, the Scrum Process, proper source control will be a major part of the grade.</a:t>
            </a:r>
          </a:p>
          <a:p>
            <a:pPr lvl="1"/>
            <a:r>
              <a:rPr lang="en-US" dirty="0" smtClean="0"/>
              <a:t>Weekly presentations are required and part of the grade. Must show GitHub site, DevOps site, demo what runs, </a:t>
            </a:r>
            <a:r>
              <a:rPr lang="en-US" dirty="0" smtClean="0"/>
              <a:t>etc</a:t>
            </a:r>
          </a:p>
          <a:p>
            <a:pPr lvl="1"/>
            <a:r>
              <a:rPr lang="en-US" dirty="0" smtClean="0"/>
              <a:t>Grading other team members with comments and being graded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5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7478-57BA-477E-83AA-3DCD089D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3384"/>
            <a:ext cx="7886700" cy="5583115"/>
          </a:xfrm>
        </p:spPr>
        <p:txBody>
          <a:bodyPr>
            <a:normAutofit/>
          </a:bodyPr>
          <a:lstStyle/>
          <a:p>
            <a:r>
              <a:rPr lang="en-US" dirty="0" smtClean="0"/>
              <a:t>Your project must</a:t>
            </a:r>
          </a:p>
          <a:p>
            <a:pPr lvl="1"/>
            <a:r>
              <a:rPr lang="en-US" dirty="0" smtClean="0"/>
              <a:t>Use Angular served from Azure</a:t>
            </a:r>
          </a:p>
          <a:p>
            <a:pPr lvl="1"/>
            <a:r>
              <a:rPr lang="en-US" dirty="0" smtClean="0"/>
              <a:t>Connect to an Azure node.js web server to get and persist data</a:t>
            </a:r>
          </a:p>
          <a:p>
            <a:pPr lvl="1"/>
            <a:r>
              <a:rPr lang="en-US" dirty="0" smtClean="0"/>
              <a:t>The node.js server must connect to a cloud mongo db </a:t>
            </a:r>
            <a:r>
              <a:rPr lang="en-US" dirty="0" smtClean="0"/>
              <a:t>(other </a:t>
            </a:r>
            <a:r>
              <a:rPr lang="en-US" dirty="0" smtClean="0"/>
              <a:t>cloud </a:t>
            </a:r>
            <a:r>
              <a:rPr lang="en-US" dirty="0" smtClean="0"/>
              <a:t>storage such as MySQL might be ok, check with me first)</a:t>
            </a:r>
            <a:endParaRPr lang="en-US" dirty="0" smtClean="0"/>
          </a:p>
          <a:p>
            <a:pPr lvl="1"/>
            <a:r>
              <a:rPr lang="en-US" dirty="0" smtClean="0"/>
              <a:t>Have a home page, which links (routes)  to 3 substantial chunks of functionality</a:t>
            </a:r>
          </a:p>
          <a:p>
            <a:pPr lvl="2"/>
            <a:r>
              <a:rPr lang="en-US" dirty="0" smtClean="0"/>
              <a:t>Each of these chunks of functionality can be implemented all as </a:t>
            </a:r>
            <a:r>
              <a:rPr lang="en-US" smtClean="0"/>
              <a:t>one </a:t>
            </a:r>
            <a:r>
              <a:rPr lang="en-US" smtClean="0"/>
              <a:t>page (SPA), </a:t>
            </a:r>
            <a:r>
              <a:rPr lang="en-US" dirty="0" smtClean="0"/>
              <a:t>or they too can route to other pages, which ever is more graceful and usable for the user.</a:t>
            </a:r>
          </a:p>
          <a:p>
            <a:pPr lvl="2"/>
            <a:r>
              <a:rPr lang="en-US" dirty="0" smtClean="0"/>
              <a:t>Your project proposal should describe these  chunks of functionality.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7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244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Course Project Fall 2020</vt:lpstr>
      <vt:lpstr>Your team will pick the application for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Forming Teams for the Course</dc:title>
  <dc:creator>Dad</dc:creator>
  <cp:lastModifiedBy>Kurt Friedrich</cp:lastModifiedBy>
  <cp:revision>37</cp:revision>
  <dcterms:created xsi:type="dcterms:W3CDTF">2017-08-29T21:51:58Z</dcterms:created>
  <dcterms:modified xsi:type="dcterms:W3CDTF">2020-09-07T20:06:30Z</dcterms:modified>
</cp:coreProperties>
</file>