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B2D6-C574-4F8F-95E9-3CF03DF19C9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32E7-96AC-47ED-9F69-E2E8B3E3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3781"/>
            <a:ext cx="7772400" cy="1431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How final project will be graded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3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Course Grading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525"/>
            <a:ext cx="7886700" cy="5112438"/>
          </a:xfrm>
        </p:spPr>
        <p:txBody>
          <a:bodyPr>
            <a:normAutofit/>
          </a:bodyPr>
          <a:lstStyle/>
          <a:p>
            <a:r>
              <a:rPr lang="en-US" sz="2000" dirty="0"/>
              <a:t>30% of your grade will be determined by your team score. (1 grade per student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Average </a:t>
            </a:r>
            <a:r>
              <a:rPr lang="en-US" sz="2000" dirty="0"/>
              <a:t>of homework scores (1 grade per team) is 35% of </a:t>
            </a:r>
            <a:r>
              <a:rPr lang="en-US" sz="2000" dirty="0" smtClean="0"/>
              <a:t>grade</a:t>
            </a:r>
          </a:p>
          <a:p>
            <a:r>
              <a:rPr lang="en-US" sz="2000" dirty="0" smtClean="0"/>
              <a:t>Grade </a:t>
            </a:r>
            <a:r>
              <a:rPr lang="en-US" sz="2000" dirty="0"/>
              <a:t>on final team project and presentation is 20% of grade (1 grade per team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15</a:t>
            </a:r>
            <a:r>
              <a:rPr lang="en-US" sz="2000" dirty="0"/>
              <a:t>% is class attendance (1 grade per student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46402"/>
              </p:ext>
            </p:extLst>
          </p:nvPr>
        </p:nvGraphicFramePr>
        <p:xfrm>
          <a:off x="3467100" y="3361214"/>
          <a:ext cx="2960996" cy="2076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498">
                  <a:extLst>
                    <a:ext uri="{9D8B030D-6E8A-4147-A177-3AD203B41FA5}">
                      <a16:colId xmlns:a16="http://schemas.microsoft.com/office/drawing/2014/main" val="1268074734"/>
                    </a:ext>
                  </a:extLst>
                </a:gridCol>
                <a:gridCol w="1480498">
                  <a:extLst>
                    <a:ext uri="{9D8B030D-6E8A-4147-A177-3AD203B41FA5}">
                      <a16:colId xmlns:a16="http://schemas.microsoft.com/office/drawing/2014/main" val="2961236735"/>
                    </a:ext>
                  </a:extLst>
                </a:gridCol>
              </a:tblGrid>
              <a:tr h="6512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Join Zoom 10 or more minutes late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Points towards final grade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363238"/>
                  </a:ext>
                </a:extLst>
              </a:tr>
              <a:tr h="356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0-2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13798"/>
                  </a:ext>
                </a:extLst>
              </a:tr>
              <a:tr h="356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3-4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03359"/>
                  </a:ext>
                </a:extLst>
              </a:tr>
              <a:tr h="356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5-6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496987"/>
                  </a:ext>
                </a:extLst>
              </a:tr>
              <a:tr h="356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7-more times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42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3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0</a:t>
            </a:r>
            <a:r>
              <a:rPr lang="en-US" sz="4000" dirty="0" smtClean="0"/>
              <a:t>% of course grade is based on final project.  Of that </a:t>
            </a:r>
            <a:r>
              <a:rPr lang="en-US" sz="4000" dirty="0" smtClean="0"/>
              <a:t>20</a:t>
            </a:r>
            <a:r>
              <a:rPr lang="en-US" sz="4000" dirty="0" smtClean="0"/>
              <a:t>%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5886"/>
            <a:ext cx="7886700" cy="42610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10% </a:t>
            </a:r>
            <a:r>
              <a:rPr lang="en-US" sz="3200" dirty="0" smtClean="0"/>
              <a:t>quality working code with interesting functionality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/>
              <a:t>5</a:t>
            </a:r>
            <a:r>
              <a:rPr lang="en-US" sz="3200" dirty="0" smtClean="0"/>
              <a:t>% </a:t>
            </a:r>
            <a:r>
              <a:rPr lang="en-US" sz="3200" dirty="0" smtClean="0"/>
              <a:t>Look and Feel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5% </a:t>
            </a:r>
            <a:r>
              <a:rPr lang="en-US" sz="3200" dirty="0" smtClean="0"/>
              <a:t>Class </a:t>
            </a:r>
            <a:r>
              <a:rPr lang="en-US" sz="3200" dirty="0" smtClean="0"/>
              <a:t>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160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7478-57BA-477E-83AA-3DCD089D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79" y="1843315"/>
            <a:ext cx="7886700" cy="472621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Uses Angular served from Azure</a:t>
            </a:r>
          </a:p>
          <a:p>
            <a:pPr lvl="1"/>
            <a:r>
              <a:rPr lang="en-US" dirty="0" smtClean="0"/>
              <a:t>Connects to an Azure node.js web server to get and persist data</a:t>
            </a:r>
          </a:p>
          <a:p>
            <a:pPr lvl="1"/>
            <a:r>
              <a:rPr lang="en-US" dirty="0" smtClean="0"/>
              <a:t>The node.js server connects to a cloud mongo db (or </a:t>
            </a:r>
            <a:r>
              <a:rPr lang="en-US" dirty="0" err="1" smtClean="0"/>
              <a:t>mySql</a:t>
            </a:r>
            <a:r>
              <a:rPr lang="en-US" dirty="0" smtClean="0"/>
              <a:t> if you convinced me)</a:t>
            </a:r>
          </a:p>
          <a:p>
            <a:pPr lvl="1"/>
            <a:r>
              <a:rPr lang="en-US" dirty="0" smtClean="0"/>
              <a:t>Home page, which links (routes)  to 3 other pages with substantial chunks of functionality </a:t>
            </a:r>
          </a:p>
          <a:p>
            <a:pPr lvl="1"/>
            <a:r>
              <a:rPr lang="en-US" dirty="0" smtClean="0"/>
              <a:t>(I previously approved your project proposal and these  chunks of functionality. You can refer to your prior spec presentation if need be)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10% </a:t>
            </a:r>
            <a:r>
              <a:rPr lang="en-US" sz="3600" dirty="0"/>
              <a:t>quality working code with interesting </a:t>
            </a:r>
            <a:r>
              <a:rPr lang="en-US" sz="3600" dirty="0" smtClean="0"/>
              <a:t>functionality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5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% </a:t>
            </a:r>
            <a:r>
              <a:rPr lang="en-US" dirty="0"/>
              <a:t>Look and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and function of site is obvious</a:t>
            </a:r>
          </a:p>
          <a:p>
            <a:r>
              <a:rPr lang="en-US" dirty="0" smtClean="0"/>
              <a:t>All screens look at least semi-professional</a:t>
            </a:r>
          </a:p>
          <a:p>
            <a:pPr lvl="1"/>
            <a:r>
              <a:rPr lang="en-US" dirty="0" smtClean="0"/>
              <a:t>Clear and consistent fonts, in readable font sizes</a:t>
            </a:r>
          </a:p>
          <a:p>
            <a:pPr lvl="1"/>
            <a:r>
              <a:rPr lang="en-US" dirty="0" smtClean="0"/>
              <a:t>Good and consistent use of some CSS scheme, including color, images, etc</a:t>
            </a:r>
          </a:p>
          <a:p>
            <a:pPr lvl="1"/>
            <a:r>
              <a:rPr lang="en-US" dirty="0" smtClean="0"/>
              <a:t>Each page’s geometric layout is efficient and pleasing.</a:t>
            </a:r>
          </a:p>
          <a:p>
            <a:pPr lvl="1"/>
            <a:r>
              <a:rPr lang="en-US" dirty="0" smtClean="0"/>
              <a:t>Navigation between pages is clear and easy</a:t>
            </a:r>
          </a:p>
          <a:p>
            <a:pPr lvl="1"/>
            <a:r>
              <a:rPr lang="en-US" dirty="0" smtClean="0"/>
              <a:t>Using the functionality provided is clear and 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5% </a:t>
            </a:r>
            <a:r>
              <a:rPr lang="en-US" dirty="0" smtClean="0"/>
              <a:t>Class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projected material (PPT, Word, whatever)</a:t>
            </a:r>
          </a:p>
          <a:p>
            <a:pPr lvl="1"/>
            <a:r>
              <a:rPr lang="en-US" b="1" dirty="0" smtClean="0"/>
              <a:t>Complete </a:t>
            </a:r>
            <a:r>
              <a:rPr lang="en-US" dirty="0" smtClean="0"/>
              <a:t>(see next), clear, pleasant</a:t>
            </a:r>
          </a:p>
          <a:p>
            <a:r>
              <a:rPr lang="en-US" dirty="0" smtClean="0"/>
              <a:t>All team members contribute in the presentation 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person team =&gt; </a:t>
            </a:r>
            <a:r>
              <a:rPr lang="en-US" dirty="0" smtClean="0"/>
              <a:t>33-33-33 would be ideal but each person much present at least  25%</a:t>
            </a:r>
          </a:p>
          <a:p>
            <a:r>
              <a:rPr lang="en-US" dirty="0" smtClean="0"/>
              <a:t>Well organized</a:t>
            </a:r>
          </a:p>
          <a:p>
            <a:r>
              <a:rPr lang="en-US" dirty="0" smtClean="0"/>
              <a:t>Spoken loud enough for people in the back of the room and </a:t>
            </a:r>
            <a:r>
              <a:rPr lang="en-US" dirty="0"/>
              <a:t>old men </a:t>
            </a:r>
            <a:r>
              <a:rPr lang="en-US" dirty="0" smtClean="0"/>
              <a:t>to hear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Demo</a:t>
            </a:r>
          </a:p>
          <a:p>
            <a:r>
              <a:rPr lang="en-US" dirty="0" smtClean="0"/>
              <a:t>Explain updated final Architecture/Design</a:t>
            </a:r>
          </a:p>
          <a:p>
            <a:r>
              <a:rPr lang="en-US" dirty="0" smtClean="0"/>
              <a:t>3 things (per team)</a:t>
            </a:r>
            <a:endParaRPr lang="en-US" dirty="0"/>
          </a:p>
          <a:p>
            <a:pPr lvl="1"/>
            <a:r>
              <a:rPr lang="en-US" dirty="0" smtClean="0"/>
              <a:t>you liked most about working on the team project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liked </a:t>
            </a:r>
            <a:r>
              <a:rPr lang="en-US" dirty="0" smtClean="0"/>
              <a:t>least </a:t>
            </a:r>
            <a:r>
              <a:rPr lang="en-US" dirty="0"/>
              <a:t>about working on the team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teacher should change to make working on a team scrum system better (</a:t>
            </a:r>
            <a:r>
              <a:rPr lang="en-US" dirty="0"/>
              <a:t>learn more</a:t>
            </a:r>
            <a:r>
              <a:rPr lang="en-US" dirty="0" smtClean="0"/>
              <a:t>, </a:t>
            </a:r>
            <a:r>
              <a:rPr lang="en-US" dirty="0"/>
              <a:t>less aggravating</a:t>
            </a:r>
            <a:r>
              <a:rPr lang="en-US" dirty="0" smtClean="0"/>
              <a:t>, </a:t>
            </a:r>
            <a:r>
              <a:rPr lang="en-US" dirty="0"/>
              <a:t>more realistic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397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How final project will be graded</vt:lpstr>
      <vt:lpstr>Course Grading</vt:lpstr>
      <vt:lpstr>20% of course grade is based on final project.  Of that 20%</vt:lpstr>
      <vt:lpstr>10% quality working code with interesting functionality</vt:lpstr>
      <vt:lpstr>5% Look and Feel</vt:lpstr>
      <vt:lpstr>5% Class Presentation</vt:lpstr>
      <vt:lpstr>Presentation to cover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final stage will be grades</dc:title>
  <dc:creator>Kurt Friedrich</dc:creator>
  <cp:lastModifiedBy>Kurt Friedrich</cp:lastModifiedBy>
  <cp:revision>13</cp:revision>
  <dcterms:created xsi:type="dcterms:W3CDTF">2017-11-28T20:08:25Z</dcterms:created>
  <dcterms:modified xsi:type="dcterms:W3CDTF">2020-09-07T20:21:03Z</dcterms:modified>
</cp:coreProperties>
</file>