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2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BCD8-2E36-419D-9D3F-A572A87864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7362-C089-4FA0-BE27-67431434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BCD8-2E36-419D-9D3F-A572A87864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7362-C089-4FA0-BE27-67431434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6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BCD8-2E36-419D-9D3F-A572A87864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7362-C089-4FA0-BE27-67431434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4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BCD8-2E36-419D-9D3F-A572A87864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7362-C089-4FA0-BE27-67431434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0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BCD8-2E36-419D-9D3F-A572A87864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7362-C089-4FA0-BE27-67431434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0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BCD8-2E36-419D-9D3F-A572A87864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7362-C089-4FA0-BE27-67431434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BCD8-2E36-419D-9D3F-A572A87864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7362-C089-4FA0-BE27-67431434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4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BCD8-2E36-419D-9D3F-A572A87864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7362-C089-4FA0-BE27-67431434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1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BCD8-2E36-419D-9D3F-A572A87864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7362-C089-4FA0-BE27-67431434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BCD8-2E36-419D-9D3F-A572A87864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7362-C089-4FA0-BE27-67431434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BCD8-2E36-419D-9D3F-A572A87864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7362-C089-4FA0-BE27-67431434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6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BBCD8-2E36-419D-9D3F-A572A87864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B7362-C089-4FA0-BE27-67431434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C58D-1085-4DCC-B2B2-BD885794B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Kurt’s view of 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A2052-4147-4110-AF2D-3A66E407C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Pretty close to the truth.</a:t>
            </a:r>
          </a:p>
        </p:txBody>
      </p:sp>
    </p:spTree>
    <p:extLst>
      <p:ext uri="{BB962C8B-B14F-4D97-AF65-F5344CB8AC3E}">
        <p14:creationId xmlns:p14="http://schemas.microsoft.com/office/powerpoint/2010/main" val="9191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9EEDEE-B95F-49FF-A8C4-A8E2006D3D9B}"/>
              </a:ext>
            </a:extLst>
          </p:cNvPr>
          <p:cNvSpPr/>
          <p:nvPr/>
        </p:nvSpPr>
        <p:spPr>
          <a:xfrm>
            <a:off x="801858" y="942535"/>
            <a:ext cx="2271933" cy="16248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EC92F8-A8D5-4FDE-876E-98D089BF375E}"/>
              </a:ext>
            </a:extLst>
          </p:cNvPr>
          <p:cNvSpPr/>
          <p:nvPr/>
        </p:nvSpPr>
        <p:spPr>
          <a:xfrm>
            <a:off x="4295335" y="996461"/>
            <a:ext cx="2271933" cy="16248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0738F8-B98C-407F-8004-6E8D5F18CAFE}"/>
              </a:ext>
            </a:extLst>
          </p:cNvPr>
          <p:cNvSpPr/>
          <p:nvPr/>
        </p:nvSpPr>
        <p:spPr>
          <a:xfrm>
            <a:off x="4296507" y="2994073"/>
            <a:ext cx="2271933" cy="16248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B161B-0A8B-45B9-A683-2A6F1923A5B2}"/>
              </a:ext>
            </a:extLst>
          </p:cNvPr>
          <p:cNvSpPr/>
          <p:nvPr/>
        </p:nvSpPr>
        <p:spPr>
          <a:xfrm>
            <a:off x="4379740" y="4991686"/>
            <a:ext cx="2271933" cy="16248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C580F-7A08-4457-ABB4-B90E902EF90C}"/>
              </a:ext>
            </a:extLst>
          </p:cNvPr>
          <p:cNvSpPr txBox="1"/>
          <p:nvPr/>
        </p:nvSpPr>
        <p:spPr>
          <a:xfrm>
            <a:off x="907366" y="1280159"/>
            <a:ext cx="2271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app.component</a:t>
            </a:r>
            <a:endParaRPr lang="en-US" sz="1400" b="1" dirty="0"/>
          </a:p>
          <a:p>
            <a:r>
              <a:rPr lang="en-US" sz="1400" dirty="0"/>
              <a:t>First chuck of HTML, JS, CSS, and tests that all others get placed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FAE29-156B-4A6A-ACF8-0D5FB6F78A9E}"/>
              </a:ext>
            </a:extLst>
          </p:cNvPr>
          <p:cNvSpPr txBox="1"/>
          <p:nvPr/>
        </p:nvSpPr>
        <p:spPr>
          <a:xfrm>
            <a:off x="407963" y="337624"/>
            <a:ext cx="674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App.module.ts</a:t>
            </a:r>
            <a:r>
              <a:rPr lang="en-US" dirty="0"/>
              <a:t> == starting app code, main registry of your app parts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D6F9EE-184C-4E69-ADF1-FC67ADD6A5A6}"/>
              </a:ext>
            </a:extLst>
          </p:cNvPr>
          <p:cNvSpPr txBox="1"/>
          <p:nvPr/>
        </p:nvSpPr>
        <p:spPr>
          <a:xfrm>
            <a:off x="4357466" y="1200442"/>
            <a:ext cx="22719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about.component</a:t>
            </a:r>
            <a:endParaRPr lang="en-US" sz="1400" b="1" dirty="0"/>
          </a:p>
          <a:p>
            <a:r>
              <a:rPr lang="en-US" sz="1400" dirty="0"/>
              <a:t>chuck of HTML, CSS, JS, and test cases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C08254-BBA7-4AC5-A337-5A8B937E9B8C}"/>
              </a:ext>
            </a:extLst>
          </p:cNvPr>
          <p:cNvSpPr txBox="1"/>
          <p:nvPr/>
        </p:nvSpPr>
        <p:spPr>
          <a:xfrm>
            <a:off x="4379740" y="3146473"/>
            <a:ext cx="22719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login.component</a:t>
            </a:r>
            <a:endParaRPr lang="en-US" sz="1400" b="1" dirty="0"/>
          </a:p>
          <a:p>
            <a:r>
              <a:rPr lang="en-US" sz="1400" dirty="0"/>
              <a:t>chuck of HTML, CSS, JS, and test cases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AF60E6-8B5B-4078-A26C-9F2A6093A812}"/>
              </a:ext>
            </a:extLst>
          </p:cNvPr>
          <p:cNvSpPr txBox="1"/>
          <p:nvPr/>
        </p:nvSpPr>
        <p:spPr>
          <a:xfrm>
            <a:off x="4379740" y="5228492"/>
            <a:ext cx="22719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game.component</a:t>
            </a:r>
            <a:endParaRPr lang="en-US" sz="1400" b="1" dirty="0"/>
          </a:p>
          <a:p>
            <a:r>
              <a:rPr lang="en-US" sz="1400" dirty="0"/>
              <a:t>chuck of HTML, CSS, JS, and test cases</a:t>
            </a:r>
          </a:p>
        </p:txBody>
      </p:sp>
    </p:spTree>
    <p:extLst>
      <p:ext uri="{BB962C8B-B14F-4D97-AF65-F5344CB8AC3E}">
        <p14:creationId xmlns:p14="http://schemas.microsoft.com/office/powerpoint/2010/main" val="7229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9EEDEE-B95F-49FF-A8C4-A8E2006D3D9B}"/>
              </a:ext>
            </a:extLst>
          </p:cNvPr>
          <p:cNvSpPr/>
          <p:nvPr/>
        </p:nvSpPr>
        <p:spPr>
          <a:xfrm>
            <a:off x="801858" y="942535"/>
            <a:ext cx="7364437" cy="52331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C580F-7A08-4457-ABB4-B90E902EF90C}"/>
              </a:ext>
            </a:extLst>
          </p:cNvPr>
          <p:cNvSpPr txBox="1"/>
          <p:nvPr/>
        </p:nvSpPr>
        <p:spPr>
          <a:xfrm>
            <a:off x="918500" y="1065683"/>
            <a:ext cx="2271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app.component</a:t>
            </a:r>
            <a:endParaRPr 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C6517C-1B36-4BA4-8D36-59F0F5397370}"/>
              </a:ext>
            </a:extLst>
          </p:cNvPr>
          <p:cNvGrpSpPr/>
          <p:nvPr/>
        </p:nvGrpSpPr>
        <p:grpSpPr>
          <a:xfrm>
            <a:off x="1086146" y="1976510"/>
            <a:ext cx="2102808" cy="1233268"/>
            <a:chOff x="4295336" y="996462"/>
            <a:chExt cx="1950720" cy="123326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EC92F8-A8D5-4FDE-876E-98D089BF375E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D6F9EE-184C-4E69-ADF1-FC67ADD6A5A6}"/>
                </a:ext>
              </a:extLst>
            </p:cNvPr>
            <p:cNvSpPr txBox="1"/>
            <p:nvPr/>
          </p:nvSpPr>
          <p:spPr>
            <a:xfrm>
              <a:off x="4572000" y="1001150"/>
              <a:ext cx="1338842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x.component</a:t>
              </a:r>
              <a:endParaRPr lang="en-US" sz="14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595C10-82AD-4900-88AA-0ADBE0C18EBE}"/>
              </a:ext>
            </a:extLst>
          </p:cNvPr>
          <p:cNvGrpSpPr/>
          <p:nvPr/>
        </p:nvGrpSpPr>
        <p:grpSpPr>
          <a:xfrm>
            <a:off x="1073260" y="3545970"/>
            <a:ext cx="1950720" cy="1233268"/>
            <a:chOff x="4295336" y="996462"/>
            <a:chExt cx="1950720" cy="123326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C48697-C9AD-4560-84A3-1A0105F143A3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E2BC29-9F8B-4954-A105-DB526F49CB42}"/>
                </a:ext>
              </a:extLst>
            </p:cNvPr>
            <p:cNvSpPr txBox="1"/>
            <p:nvPr/>
          </p:nvSpPr>
          <p:spPr>
            <a:xfrm>
              <a:off x="4572001" y="1001150"/>
              <a:ext cx="1569122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y.component</a:t>
              </a:r>
              <a:endParaRPr lang="en-US" sz="14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E374B0-B51E-4408-AC07-45A7234E2992}"/>
              </a:ext>
            </a:extLst>
          </p:cNvPr>
          <p:cNvGrpSpPr/>
          <p:nvPr/>
        </p:nvGrpSpPr>
        <p:grpSpPr>
          <a:xfrm>
            <a:off x="3650868" y="1583526"/>
            <a:ext cx="3868313" cy="3909907"/>
            <a:chOff x="4295336" y="996462"/>
            <a:chExt cx="1950720" cy="123326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E72003-1799-465D-A5B0-9122B23C133C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794397-6EBF-4D23-8391-BC5CDBD8327B}"/>
                </a:ext>
              </a:extLst>
            </p:cNvPr>
            <p:cNvSpPr txBox="1"/>
            <p:nvPr/>
          </p:nvSpPr>
          <p:spPr>
            <a:xfrm>
              <a:off x="4572000" y="1001150"/>
              <a:ext cx="1465745" cy="121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z.component</a:t>
              </a:r>
              <a:endParaRPr lang="en-US" sz="14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68A0FE-8DAE-4956-8DCE-738912FAEF82}"/>
              </a:ext>
            </a:extLst>
          </p:cNvPr>
          <p:cNvGrpSpPr/>
          <p:nvPr/>
        </p:nvGrpSpPr>
        <p:grpSpPr>
          <a:xfrm>
            <a:off x="3815842" y="2195732"/>
            <a:ext cx="1950720" cy="1233268"/>
            <a:chOff x="4295336" y="996462"/>
            <a:chExt cx="1950720" cy="123326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3A7965-875F-4515-B28B-71DD787825E9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074522-97F7-4767-B0AA-ED3ED3B1C6A9}"/>
                </a:ext>
              </a:extLst>
            </p:cNvPr>
            <p:cNvSpPr txBox="1"/>
            <p:nvPr/>
          </p:nvSpPr>
          <p:spPr>
            <a:xfrm>
              <a:off x="4572001" y="1001150"/>
              <a:ext cx="1569122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</a:rPr>
                <a:t>a.component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2C6A14-1F97-491C-9FB2-33E846EDD8FA}"/>
              </a:ext>
            </a:extLst>
          </p:cNvPr>
          <p:cNvGrpSpPr/>
          <p:nvPr/>
        </p:nvGrpSpPr>
        <p:grpSpPr>
          <a:xfrm>
            <a:off x="3847243" y="3738076"/>
            <a:ext cx="3258854" cy="1586545"/>
            <a:chOff x="4295336" y="996462"/>
            <a:chExt cx="1950720" cy="123326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FF7EC1-23E9-4F56-B3AB-C7A20EC8000B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7C3D40-D906-4BC2-BDFC-01803D7B0DCE}"/>
                </a:ext>
              </a:extLst>
            </p:cNvPr>
            <p:cNvSpPr txBox="1"/>
            <p:nvPr/>
          </p:nvSpPr>
          <p:spPr>
            <a:xfrm>
              <a:off x="4572001" y="1001150"/>
              <a:ext cx="1569122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</a:rPr>
                <a:t>b.component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900855-A4C7-4D41-BA50-F45DD49C0B3C}"/>
              </a:ext>
            </a:extLst>
          </p:cNvPr>
          <p:cNvGrpSpPr/>
          <p:nvPr/>
        </p:nvGrpSpPr>
        <p:grpSpPr>
          <a:xfrm>
            <a:off x="5280188" y="4186086"/>
            <a:ext cx="1622202" cy="997164"/>
            <a:chOff x="4295336" y="996462"/>
            <a:chExt cx="1950720" cy="123326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7C4F765-29E6-43A9-8CEF-B12132C57818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8DBEDE-F7FF-456F-A360-FA673B013F63}"/>
                </a:ext>
              </a:extLst>
            </p:cNvPr>
            <p:cNvSpPr txBox="1"/>
            <p:nvPr/>
          </p:nvSpPr>
          <p:spPr>
            <a:xfrm>
              <a:off x="4572001" y="1001151"/>
              <a:ext cx="1569122" cy="38065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</a:rPr>
                <a:t>c.component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995907A-973B-42C4-8C74-58395F05FC6D}"/>
              </a:ext>
            </a:extLst>
          </p:cNvPr>
          <p:cNvSpPr txBox="1"/>
          <p:nvPr/>
        </p:nvSpPr>
        <p:spPr>
          <a:xfrm>
            <a:off x="407963" y="337624"/>
            <a:ext cx="674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App.module.ts</a:t>
            </a:r>
            <a:r>
              <a:rPr lang="en-US" dirty="0"/>
              <a:t> == starting app code, main registry of your app parts</a:t>
            </a:r>
          </a:p>
        </p:txBody>
      </p:sp>
    </p:spTree>
    <p:extLst>
      <p:ext uri="{BB962C8B-B14F-4D97-AF65-F5344CB8AC3E}">
        <p14:creationId xmlns:p14="http://schemas.microsoft.com/office/powerpoint/2010/main" val="371507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9EEDEE-B95F-49FF-A8C4-A8E2006D3D9B}"/>
              </a:ext>
            </a:extLst>
          </p:cNvPr>
          <p:cNvSpPr/>
          <p:nvPr/>
        </p:nvSpPr>
        <p:spPr>
          <a:xfrm>
            <a:off x="801858" y="942535"/>
            <a:ext cx="7364437" cy="52331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C580F-7A08-4457-ABB4-B90E902EF90C}"/>
              </a:ext>
            </a:extLst>
          </p:cNvPr>
          <p:cNvSpPr txBox="1"/>
          <p:nvPr/>
        </p:nvSpPr>
        <p:spPr>
          <a:xfrm>
            <a:off x="918500" y="1065683"/>
            <a:ext cx="2271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app.component</a:t>
            </a:r>
            <a:endParaRPr 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C6517C-1B36-4BA4-8D36-59F0F5397370}"/>
              </a:ext>
            </a:extLst>
          </p:cNvPr>
          <p:cNvGrpSpPr/>
          <p:nvPr/>
        </p:nvGrpSpPr>
        <p:grpSpPr>
          <a:xfrm>
            <a:off x="1086146" y="1976510"/>
            <a:ext cx="2102808" cy="1233268"/>
            <a:chOff x="4295336" y="996462"/>
            <a:chExt cx="1950720" cy="123326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EC92F8-A8D5-4FDE-876E-98D089BF375E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D6F9EE-184C-4E69-ADF1-FC67ADD6A5A6}"/>
                </a:ext>
              </a:extLst>
            </p:cNvPr>
            <p:cNvSpPr txBox="1"/>
            <p:nvPr/>
          </p:nvSpPr>
          <p:spPr>
            <a:xfrm>
              <a:off x="4572000" y="1001150"/>
              <a:ext cx="1338842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x.component</a:t>
              </a:r>
              <a:endParaRPr lang="en-US" sz="14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595C10-82AD-4900-88AA-0ADBE0C18EBE}"/>
              </a:ext>
            </a:extLst>
          </p:cNvPr>
          <p:cNvGrpSpPr/>
          <p:nvPr/>
        </p:nvGrpSpPr>
        <p:grpSpPr>
          <a:xfrm>
            <a:off x="1073260" y="3545970"/>
            <a:ext cx="1950720" cy="1233268"/>
            <a:chOff x="4295336" y="996462"/>
            <a:chExt cx="1950720" cy="123326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C48697-C9AD-4560-84A3-1A0105F143A3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E2BC29-9F8B-4954-A105-DB526F49CB42}"/>
                </a:ext>
              </a:extLst>
            </p:cNvPr>
            <p:cNvSpPr txBox="1"/>
            <p:nvPr/>
          </p:nvSpPr>
          <p:spPr>
            <a:xfrm>
              <a:off x="4572001" y="1001150"/>
              <a:ext cx="1569122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y.component</a:t>
              </a:r>
              <a:endParaRPr lang="en-US" sz="14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E374B0-B51E-4408-AC07-45A7234E2992}"/>
              </a:ext>
            </a:extLst>
          </p:cNvPr>
          <p:cNvGrpSpPr/>
          <p:nvPr/>
        </p:nvGrpSpPr>
        <p:grpSpPr>
          <a:xfrm>
            <a:off x="3650868" y="1583526"/>
            <a:ext cx="3868313" cy="3909907"/>
            <a:chOff x="4295336" y="996462"/>
            <a:chExt cx="1950720" cy="123326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E72003-1799-465D-A5B0-9122B23C133C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794397-6EBF-4D23-8391-BC5CDBD8327B}"/>
                </a:ext>
              </a:extLst>
            </p:cNvPr>
            <p:cNvSpPr txBox="1"/>
            <p:nvPr/>
          </p:nvSpPr>
          <p:spPr>
            <a:xfrm>
              <a:off x="4572000" y="1001150"/>
              <a:ext cx="1465745" cy="121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z.component</a:t>
              </a:r>
              <a:endParaRPr lang="en-US" sz="14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68A0FE-8DAE-4956-8DCE-738912FAEF82}"/>
              </a:ext>
            </a:extLst>
          </p:cNvPr>
          <p:cNvGrpSpPr/>
          <p:nvPr/>
        </p:nvGrpSpPr>
        <p:grpSpPr>
          <a:xfrm>
            <a:off x="3815842" y="2195732"/>
            <a:ext cx="1950720" cy="1233268"/>
            <a:chOff x="4295336" y="996462"/>
            <a:chExt cx="1950720" cy="123326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3A7965-875F-4515-B28B-71DD787825E9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074522-97F7-4767-B0AA-ED3ED3B1C6A9}"/>
                </a:ext>
              </a:extLst>
            </p:cNvPr>
            <p:cNvSpPr txBox="1"/>
            <p:nvPr/>
          </p:nvSpPr>
          <p:spPr>
            <a:xfrm>
              <a:off x="4572001" y="1001150"/>
              <a:ext cx="1569122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</a:rPr>
                <a:t>a.component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2C6A14-1F97-491C-9FB2-33E846EDD8FA}"/>
              </a:ext>
            </a:extLst>
          </p:cNvPr>
          <p:cNvGrpSpPr/>
          <p:nvPr/>
        </p:nvGrpSpPr>
        <p:grpSpPr>
          <a:xfrm>
            <a:off x="3847243" y="3738076"/>
            <a:ext cx="3258854" cy="1586545"/>
            <a:chOff x="4295336" y="996462"/>
            <a:chExt cx="1950720" cy="123326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FF7EC1-23E9-4F56-B3AB-C7A20EC8000B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7C3D40-D906-4BC2-BDFC-01803D7B0DCE}"/>
                </a:ext>
              </a:extLst>
            </p:cNvPr>
            <p:cNvSpPr txBox="1"/>
            <p:nvPr/>
          </p:nvSpPr>
          <p:spPr>
            <a:xfrm>
              <a:off x="4572001" y="1001150"/>
              <a:ext cx="1569122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</a:rPr>
                <a:t>b.component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900855-A4C7-4D41-BA50-F45DD49C0B3C}"/>
              </a:ext>
            </a:extLst>
          </p:cNvPr>
          <p:cNvGrpSpPr/>
          <p:nvPr/>
        </p:nvGrpSpPr>
        <p:grpSpPr>
          <a:xfrm>
            <a:off x="5280188" y="4186086"/>
            <a:ext cx="1622202" cy="997164"/>
            <a:chOff x="4295336" y="996462"/>
            <a:chExt cx="1950720" cy="123326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7C4F765-29E6-43A9-8CEF-B12132C57818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8DBEDE-F7FF-456F-A360-FA673B013F63}"/>
                </a:ext>
              </a:extLst>
            </p:cNvPr>
            <p:cNvSpPr txBox="1"/>
            <p:nvPr/>
          </p:nvSpPr>
          <p:spPr>
            <a:xfrm>
              <a:off x="4572001" y="1001151"/>
              <a:ext cx="1569122" cy="38065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</a:rPr>
                <a:t>c.component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995907A-973B-42C4-8C74-58395F05FC6D}"/>
              </a:ext>
            </a:extLst>
          </p:cNvPr>
          <p:cNvSpPr txBox="1"/>
          <p:nvPr/>
        </p:nvSpPr>
        <p:spPr>
          <a:xfrm>
            <a:off x="407963" y="337624"/>
            <a:ext cx="674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App.module.ts</a:t>
            </a:r>
            <a:r>
              <a:rPr lang="en-US" dirty="0"/>
              <a:t> == starting app code, main registry of your app parts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503A9B-AA0F-44C7-82D9-1DABC0B89EC5}"/>
              </a:ext>
            </a:extLst>
          </p:cNvPr>
          <p:cNvSpPr/>
          <p:nvPr/>
        </p:nvSpPr>
        <p:spPr>
          <a:xfrm>
            <a:off x="918500" y="1779563"/>
            <a:ext cx="2484258" cy="3403687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30D90F-11E8-4FE1-92B8-6CDDA2E91D08}"/>
              </a:ext>
            </a:extLst>
          </p:cNvPr>
          <p:cNvSpPr/>
          <p:nvPr/>
        </p:nvSpPr>
        <p:spPr>
          <a:xfrm>
            <a:off x="3553705" y="1412049"/>
            <a:ext cx="4155389" cy="432756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899CD-0675-4293-BDA7-17E71C8EE7EE}"/>
              </a:ext>
            </a:extLst>
          </p:cNvPr>
          <p:cNvSpPr txBox="1"/>
          <p:nvPr/>
        </p:nvSpPr>
        <p:spPr>
          <a:xfrm>
            <a:off x="1549284" y="1396659"/>
            <a:ext cx="99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“page 1”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E51E9C-0681-47D4-B82B-75FDA177D359}"/>
              </a:ext>
            </a:extLst>
          </p:cNvPr>
          <p:cNvSpPr txBox="1"/>
          <p:nvPr/>
        </p:nvSpPr>
        <p:spPr>
          <a:xfrm>
            <a:off x="5009321" y="1020293"/>
            <a:ext cx="100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“page 2”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78264-B7AD-4113-BFBB-C684F5114FEB}"/>
              </a:ext>
            </a:extLst>
          </p:cNvPr>
          <p:cNvSpPr txBox="1"/>
          <p:nvPr/>
        </p:nvSpPr>
        <p:spPr>
          <a:xfrm>
            <a:off x="403801" y="6372664"/>
            <a:ext cx="850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 supports idea of SPA, so provides routing to let user move between logical pages</a:t>
            </a:r>
          </a:p>
        </p:txBody>
      </p:sp>
    </p:spTree>
    <p:extLst>
      <p:ext uri="{BB962C8B-B14F-4D97-AF65-F5344CB8AC3E}">
        <p14:creationId xmlns:p14="http://schemas.microsoft.com/office/powerpoint/2010/main" val="123979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9EEDEE-B95F-49FF-A8C4-A8E2006D3D9B}"/>
              </a:ext>
            </a:extLst>
          </p:cNvPr>
          <p:cNvSpPr/>
          <p:nvPr/>
        </p:nvSpPr>
        <p:spPr>
          <a:xfrm>
            <a:off x="801858" y="942535"/>
            <a:ext cx="7364437" cy="52331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C580F-7A08-4457-ABB4-B90E902EF90C}"/>
              </a:ext>
            </a:extLst>
          </p:cNvPr>
          <p:cNvSpPr txBox="1"/>
          <p:nvPr/>
        </p:nvSpPr>
        <p:spPr>
          <a:xfrm>
            <a:off x="918500" y="1065683"/>
            <a:ext cx="2271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app.component</a:t>
            </a:r>
            <a:endParaRPr 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C6517C-1B36-4BA4-8D36-59F0F5397370}"/>
              </a:ext>
            </a:extLst>
          </p:cNvPr>
          <p:cNvGrpSpPr/>
          <p:nvPr/>
        </p:nvGrpSpPr>
        <p:grpSpPr>
          <a:xfrm>
            <a:off x="1086146" y="1976510"/>
            <a:ext cx="2102808" cy="1233268"/>
            <a:chOff x="4295336" y="996462"/>
            <a:chExt cx="1950720" cy="123326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EC92F8-A8D5-4FDE-876E-98D089BF375E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D6F9EE-184C-4E69-ADF1-FC67ADD6A5A6}"/>
                </a:ext>
              </a:extLst>
            </p:cNvPr>
            <p:cNvSpPr txBox="1"/>
            <p:nvPr/>
          </p:nvSpPr>
          <p:spPr>
            <a:xfrm>
              <a:off x="4572000" y="1001150"/>
              <a:ext cx="1338842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x.component</a:t>
              </a:r>
              <a:endParaRPr lang="en-US" sz="14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595C10-82AD-4900-88AA-0ADBE0C18EBE}"/>
              </a:ext>
            </a:extLst>
          </p:cNvPr>
          <p:cNvGrpSpPr/>
          <p:nvPr/>
        </p:nvGrpSpPr>
        <p:grpSpPr>
          <a:xfrm>
            <a:off x="1073260" y="3545970"/>
            <a:ext cx="1950720" cy="1233268"/>
            <a:chOff x="4295336" y="996462"/>
            <a:chExt cx="1950720" cy="123326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C48697-C9AD-4560-84A3-1A0105F143A3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E2BC29-9F8B-4954-A105-DB526F49CB42}"/>
                </a:ext>
              </a:extLst>
            </p:cNvPr>
            <p:cNvSpPr txBox="1"/>
            <p:nvPr/>
          </p:nvSpPr>
          <p:spPr>
            <a:xfrm>
              <a:off x="4572001" y="1001150"/>
              <a:ext cx="1569122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y.component</a:t>
              </a:r>
              <a:endParaRPr lang="en-US" sz="14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E374B0-B51E-4408-AC07-45A7234E2992}"/>
              </a:ext>
            </a:extLst>
          </p:cNvPr>
          <p:cNvGrpSpPr/>
          <p:nvPr/>
        </p:nvGrpSpPr>
        <p:grpSpPr>
          <a:xfrm>
            <a:off x="3650868" y="1583526"/>
            <a:ext cx="3868313" cy="3909907"/>
            <a:chOff x="4295336" y="996462"/>
            <a:chExt cx="1950720" cy="123326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E72003-1799-465D-A5B0-9122B23C133C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794397-6EBF-4D23-8391-BC5CDBD8327B}"/>
                </a:ext>
              </a:extLst>
            </p:cNvPr>
            <p:cNvSpPr txBox="1"/>
            <p:nvPr/>
          </p:nvSpPr>
          <p:spPr>
            <a:xfrm>
              <a:off x="4572000" y="1001150"/>
              <a:ext cx="1465745" cy="121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z.component</a:t>
              </a:r>
              <a:endParaRPr lang="en-US" sz="14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68A0FE-8DAE-4956-8DCE-738912FAEF82}"/>
              </a:ext>
            </a:extLst>
          </p:cNvPr>
          <p:cNvGrpSpPr/>
          <p:nvPr/>
        </p:nvGrpSpPr>
        <p:grpSpPr>
          <a:xfrm>
            <a:off x="3815842" y="2195732"/>
            <a:ext cx="1950720" cy="1233268"/>
            <a:chOff x="4295336" y="996462"/>
            <a:chExt cx="1950720" cy="123326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3A7965-875F-4515-B28B-71DD787825E9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074522-97F7-4767-B0AA-ED3ED3B1C6A9}"/>
                </a:ext>
              </a:extLst>
            </p:cNvPr>
            <p:cNvSpPr txBox="1"/>
            <p:nvPr/>
          </p:nvSpPr>
          <p:spPr>
            <a:xfrm>
              <a:off x="4572001" y="1001150"/>
              <a:ext cx="1569122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</a:rPr>
                <a:t>a.component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2C6A14-1F97-491C-9FB2-33E846EDD8FA}"/>
              </a:ext>
            </a:extLst>
          </p:cNvPr>
          <p:cNvGrpSpPr/>
          <p:nvPr/>
        </p:nvGrpSpPr>
        <p:grpSpPr>
          <a:xfrm>
            <a:off x="3847243" y="3738076"/>
            <a:ext cx="3258854" cy="1586545"/>
            <a:chOff x="4295336" y="996462"/>
            <a:chExt cx="1950720" cy="123326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FF7EC1-23E9-4F56-B3AB-C7A20EC8000B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7C3D40-D906-4BC2-BDFC-01803D7B0DCE}"/>
                </a:ext>
              </a:extLst>
            </p:cNvPr>
            <p:cNvSpPr txBox="1"/>
            <p:nvPr/>
          </p:nvSpPr>
          <p:spPr>
            <a:xfrm>
              <a:off x="4572001" y="1001150"/>
              <a:ext cx="1569122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</a:rPr>
                <a:t>b.component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900855-A4C7-4D41-BA50-F45DD49C0B3C}"/>
              </a:ext>
            </a:extLst>
          </p:cNvPr>
          <p:cNvGrpSpPr/>
          <p:nvPr/>
        </p:nvGrpSpPr>
        <p:grpSpPr>
          <a:xfrm>
            <a:off x="5280188" y="4186086"/>
            <a:ext cx="1622202" cy="997164"/>
            <a:chOff x="4295336" y="996462"/>
            <a:chExt cx="1950720" cy="123326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7C4F765-29E6-43A9-8CEF-B12132C57818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8DBEDE-F7FF-456F-A360-FA673B013F63}"/>
                </a:ext>
              </a:extLst>
            </p:cNvPr>
            <p:cNvSpPr txBox="1"/>
            <p:nvPr/>
          </p:nvSpPr>
          <p:spPr>
            <a:xfrm>
              <a:off x="4572001" y="1001151"/>
              <a:ext cx="1569122" cy="38065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</a:rPr>
                <a:t>c.component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10E020F-1E56-4280-9BAB-3CF585ACD3D1}"/>
              </a:ext>
            </a:extLst>
          </p:cNvPr>
          <p:cNvSpPr txBox="1"/>
          <p:nvPr/>
        </p:nvSpPr>
        <p:spPr>
          <a:xfrm>
            <a:off x="1149864" y="3858435"/>
            <a:ext cx="20719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&lt;div&gt;</a:t>
            </a:r>
          </a:p>
          <a:p>
            <a:r>
              <a:rPr lang="en-US" sz="1400" dirty="0"/>
              <a:t>*</a:t>
            </a:r>
            <a:r>
              <a:rPr lang="en-US" sz="1400" dirty="0" err="1"/>
              <a:t>ngIf</a:t>
            </a:r>
            <a:r>
              <a:rPr lang="en-US" sz="1400" dirty="0"/>
              <a:t> blah  </a:t>
            </a:r>
            <a:r>
              <a:rPr lang="en-US" sz="1400" i="1" dirty="0"/>
              <a:t>directive</a:t>
            </a:r>
          </a:p>
          <a:p>
            <a:r>
              <a:rPr lang="en-US" sz="1400" dirty="0"/>
              <a:t>  &lt;div&gt;</a:t>
            </a:r>
          </a:p>
          <a:p>
            <a:r>
              <a:rPr lang="en-US" sz="1400" dirty="0"/>
              <a:t>    {{qty * cost | currency}}</a:t>
            </a:r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6292B-C806-471E-B290-D4C2E065C90B}"/>
              </a:ext>
            </a:extLst>
          </p:cNvPr>
          <p:cNvSpPr txBox="1"/>
          <p:nvPr/>
        </p:nvSpPr>
        <p:spPr>
          <a:xfrm>
            <a:off x="1149864" y="6440358"/>
            <a:ext cx="640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cost is a JS variable defined in a TS file (usually the “model”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D10BB4-9477-4F75-9A51-86675321C216}"/>
              </a:ext>
            </a:extLst>
          </p:cNvPr>
          <p:cNvSpPr txBox="1"/>
          <p:nvPr/>
        </p:nvSpPr>
        <p:spPr>
          <a:xfrm>
            <a:off x="407963" y="337624"/>
            <a:ext cx="674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App.module.ts</a:t>
            </a:r>
            <a:r>
              <a:rPr lang="en-US" dirty="0"/>
              <a:t> == starting app code, main registry of your app parts</a:t>
            </a:r>
          </a:p>
        </p:txBody>
      </p:sp>
    </p:spTree>
    <p:extLst>
      <p:ext uri="{BB962C8B-B14F-4D97-AF65-F5344CB8AC3E}">
        <p14:creationId xmlns:p14="http://schemas.microsoft.com/office/powerpoint/2010/main" val="281218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9EEDEE-B95F-49FF-A8C4-A8E2006D3D9B}"/>
              </a:ext>
            </a:extLst>
          </p:cNvPr>
          <p:cNvSpPr/>
          <p:nvPr/>
        </p:nvSpPr>
        <p:spPr>
          <a:xfrm>
            <a:off x="801858" y="942535"/>
            <a:ext cx="7364437" cy="49084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C580F-7A08-4457-ABB4-B90E902EF90C}"/>
              </a:ext>
            </a:extLst>
          </p:cNvPr>
          <p:cNvSpPr txBox="1"/>
          <p:nvPr/>
        </p:nvSpPr>
        <p:spPr>
          <a:xfrm>
            <a:off x="918500" y="1065683"/>
            <a:ext cx="2271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app.component</a:t>
            </a:r>
            <a:endParaRPr 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C6517C-1B36-4BA4-8D36-59F0F5397370}"/>
              </a:ext>
            </a:extLst>
          </p:cNvPr>
          <p:cNvGrpSpPr/>
          <p:nvPr/>
        </p:nvGrpSpPr>
        <p:grpSpPr>
          <a:xfrm>
            <a:off x="1086146" y="1976510"/>
            <a:ext cx="2102808" cy="1233268"/>
            <a:chOff x="4295336" y="996462"/>
            <a:chExt cx="1950720" cy="123326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EC92F8-A8D5-4FDE-876E-98D089BF375E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D6F9EE-184C-4E69-ADF1-FC67ADD6A5A6}"/>
                </a:ext>
              </a:extLst>
            </p:cNvPr>
            <p:cNvSpPr txBox="1"/>
            <p:nvPr/>
          </p:nvSpPr>
          <p:spPr>
            <a:xfrm>
              <a:off x="4572000" y="1001150"/>
              <a:ext cx="1338842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x.component</a:t>
              </a:r>
              <a:endParaRPr lang="en-US" sz="14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595C10-82AD-4900-88AA-0ADBE0C18EBE}"/>
              </a:ext>
            </a:extLst>
          </p:cNvPr>
          <p:cNvGrpSpPr/>
          <p:nvPr/>
        </p:nvGrpSpPr>
        <p:grpSpPr>
          <a:xfrm>
            <a:off x="1073260" y="3545970"/>
            <a:ext cx="1950720" cy="1233268"/>
            <a:chOff x="4295336" y="996462"/>
            <a:chExt cx="1950720" cy="123326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C48697-C9AD-4560-84A3-1A0105F143A3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E2BC29-9F8B-4954-A105-DB526F49CB42}"/>
                </a:ext>
              </a:extLst>
            </p:cNvPr>
            <p:cNvSpPr txBox="1"/>
            <p:nvPr/>
          </p:nvSpPr>
          <p:spPr>
            <a:xfrm>
              <a:off x="4572001" y="1001150"/>
              <a:ext cx="1569122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y.component</a:t>
              </a:r>
              <a:endParaRPr lang="en-US" sz="14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E374B0-B51E-4408-AC07-45A7234E2992}"/>
              </a:ext>
            </a:extLst>
          </p:cNvPr>
          <p:cNvGrpSpPr/>
          <p:nvPr/>
        </p:nvGrpSpPr>
        <p:grpSpPr>
          <a:xfrm>
            <a:off x="3650868" y="1583526"/>
            <a:ext cx="3868313" cy="3909907"/>
            <a:chOff x="4295336" y="996462"/>
            <a:chExt cx="1950720" cy="123326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E72003-1799-465D-A5B0-9122B23C133C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794397-6EBF-4D23-8391-BC5CDBD8327B}"/>
                </a:ext>
              </a:extLst>
            </p:cNvPr>
            <p:cNvSpPr txBox="1"/>
            <p:nvPr/>
          </p:nvSpPr>
          <p:spPr>
            <a:xfrm>
              <a:off x="4572000" y="1001150"/>
              <a:ext cx="1465745" cy="121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z.component</a:t>
              </a:r>
              <a:endParaRPr lang="en-US" sz="14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68A0FE-8DAE-4956-8DCE-738912FAEF82}"/>
              </a:ext>
            </a:extLst>
          </p:cNvPr>
          <p:cNvGrpSpPr/>
          <p:nvPr/>
        </p:nvGrpSpPr>
        <p:grpSpPr>
          <a:xfrm>
            <a:off x="3815842" y="2195732"/>
            <a:ext cx="1950720" cy="1233268"/>
            <a:chOff x="4295336" y="996462"/>
            <a:chExt cx="1950720" cy="123326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3A7965-875F-4515-B28B-71DD787825E9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074522-97F7-4767-B0AA-ED3ED3B1C6A9}"/>
                </a:ext>
              </a:extLst>
            </p:cNvPr>
            <p:cNvSpPr txBox="1"/>
            <p:nvPr/>
          </p:nvSpPr>
          <p:spPr>
            <a:xfrm>
              <a:off x="4572001" y="1001150"/>
              <a:ext cx="1569122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</a:rPr>
                <a:t>a.component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2C6A14-1F97-491C-9FB2-33E846EDD8FA}"/>
              </a:ext>
            </a:extLst>
          </p:cNvPr>
          <p:cNvGrpSpPr/>
          <p:nvPr/>
        </p:nvGrpSpPr>
        <p:grpSpPr>
          <a:xfrm>
            <a:off x="3847243" y="3738076"/>
            <a:ext cx="3258854" cy="1586545"/>
            <a:chOff x="4295336" y="996462"/>
            <a:chExt cx="1950720" cy="123326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FF7EC1-23E9-4F56-B3AB-C7A20EC8000B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7C3D40-D906-4BC2-BDFC-01803D7B0DCE}"/>
                </a:ext>
              </a:extLst>
            </p:cNvPr>
            <p:cNvSpPr txBox="1"/>
            <p:nvPr/>
          </p:nvSpPr>
          <p:spPr>
            <a:xfrm>
              <a:off x="4572001" y="1001150"/>
              <a:ext cx="1569122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</a:rPr>
                <a:t>b.component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900855-A4C7-4D41-BA50-F45DD49C0B3C}"/>
              </a:ext>
            </a:extLst>
          </p:cNvPr>
          <p:cNvGrpSpPr/>
          <p:nvPr/>
        </p:nvGrpSpPr>
        <p:grpSpPr>
          <a:xfrm>
            <a:off x="5280188" y="4186086"/>
            <a:ext cx="1622202" cy="997164"/>
            <a:chOff x="4295336" y="996462"/>
            <a:chExt cx="1950720" cy="123326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7C4F765-29E6-43A9-8CEF-B12132C57818}"/>
                </a:ext>
              </a:extLst>
            </p:cNvPr>
            <p:cNvSpPr/>
            <p:nvPr/>
          </p:nvSpPr>
          <p:spPr>
            <a:xfrm>
              <a:off x="4295336" y="996462"/>
              <a:ext cx="1950720" cy="12332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8DBEDE-F7FF-456F-A360-FA673B013F63}"/>
                </a:ext>
              </a:extLst>
            </p:cNvPr>
            <p:cNvSpPr txBox="1"/>
            <p:nvPr/>
          </p:nvSpPr>
          <p:spPr>
            <a:xfrm>
              <a:off x="4572001" y="1001151"/>
              <a:ext cx="1569122" cy="38065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</a:rPr>
                <a:t>c.component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10E020F-1E56-4280-9BAB-3CF585ACD3D1}"/>
              </a:ext>
            </a:extLst>
          </p:cNvPr>
          <p:cNvSpPr txBox="1"/>
          <p:nvPr/>
        </p:nvSpPr>
        <p:spPr>
          <a:xfrm>
            <a:off x="1149864" y="3858435"/>
            <a:ext cx="20719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&lt;div&gt;</a:t>
            </a:r>
          </a:p>
          <a:p>
            <a:r>
              <a:rPr lang="en-US" sz="1400" dirty="0"/>
              <a:t>*</a:t>
            </a:r>
            <a:r>
              <a:rPr lang="en-US" sz="1400" dirty="0" err="1"/>
              <a:t>ngIf</a:t>
            </a:r>
            <a:r>
              <a:rPr lang="en-US" sz="1400" dirty="0"/>
              <a:t> blah  </a:t>
            </a:r>
            <a:r>
              <a:rPr lang="en-US" sz="1400" i="1" dirty="0"/>
              <a:t>directive</a:t>
            </a:r>
          </a:p>
          <a:p>
            <a:r>
              <a:rPr lang="en-US" sz="1400" dirty="0"/>
              <a:t>  &lt;div&gt;</a:t>
            </a:r>
          </a:p>
          <a:p>
            <a:r>
              <a:rPr lang="en-US" sz="1400" dirty="0"/>
              <a:t>    {{qty * cost | currency}}</a:t>
            </a:r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6292B-C806-471E-B290-D4C2E065C90B}"/>
              </a:ext>
            </a:extLst>
          </p:cNvPr>
          <p:cNvSpPr txBox="1"/>
          <p:nvPr/>
        </p:nvSpPr>
        <p:spPr>
          <a:xfrm>
            <a:off x="824633" y="5851005"/>
            <a:ext cx="7494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more than one component needs access to common data or functions, </a:t>
            </a:r>
          </a:p>
          <a:p>
            <a:r>
              <a:rPr lang="en-US" dirty="0"/>
              <a:t>instead of copying and pasting the same code, create a single reusable data </a:t>
            </a:r>
            <a:r>
              <a:rPr lang="en-US" b="1" dirty="0"/>
              <a:t>service</a:t>
            </a:r>
            <a:r>
              <a:rPr lang="en-US" dirty="0"/>
              <a:t> and </a:t>
            </a:r>
            <a:r>
              <a:rPr lang="en-US" b="1" dirty="0"/>
              <a:t>inject</a:t>
            </a:r>
            <a:r>
              <a:rPr lang="en-US" dirty="0"/>
              <a:t> it into the components that need it.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D10BB4-9477-4F75-9A51-86675321C216}"/>
              </a:ext>
            </a:extLst>
          </p:cNvPr>
          <p:cNvSpPr txBox="1"/>
          <p:nvPr/>
        </p:nvSpPr>
        <p:spPr>
          <a:xfrm>
            <a:off x="407963" y="337624"/>
            <a:ext cx="674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App.module.ts</a:t>
            </a:r>
            <a:r>
              <a:rPr lang="en-US" dirty="0"/>
              <a:t> == starting app code, main registry of your app parts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CBA95-3744-490E-A212-C35B46BA73E6}"/>
              </a:ext>
            </a:extLst>
          </p:cNvPr>
          <p:cNvSpPr txBox="1"/>
          <p:nvPr/>
        </p:nvSpPr>
        <p:spPr>
          <a:xfrm>
            <a:off x="1113503" y="2397688"/>
            <a:ext cx="2243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 get, put … are pre-built in a module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96E455-037A-4610-B5E0-7F07D4F0B1D9}"/>
              </a:ext>
            </a:extLst>
          </p:cNvPr>
          <p:cNvCxnSpPr>
            <a:cxnSpLocks/>
          </p:cNvCxnSpPr>
          <p:nvPr/>
        </p:nvCxnSpPr>
        <p:spPr>
          <a:xfrm>
            <a:off x="3023980" y="2920908"/>
            <a:ext cx="1125989" cy="11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1863D5-DA2C-4F4B-885A-F4A19586ABB2}"/>
              </a:ext>
            </a:extLst>
          </p:cNvPr>
          <p:cNvCxnSpPr>
            <a:cxnSpLocks/>
          </p:cNvCxnSpPr>
          <p:nvPr/>
        </p:nvCxnSpPr>
        <p:spPr>
          <a:xfrm>
            <a:off x="2708031" y="3035416"/>
            <a:ext cx="0" cy="70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8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363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Kurt’s view of Angular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Friedrich</dc:creator>
  <cp:lastModifiedBy>Kurt Friedrich</cp:lastModifiedBy>
  <cp:revision>5</cp:revision>
  <dcterms:created xsi:type="dcterms:W3CDTF">2020-04-20T15:14:59Z</dcterms:created>
  <dcterms:modified xsi:type="dcterms:W3CDTF">2020-04-20T18:18:53Z</dcterms:modified>
</cp:coreProperties>
</file>