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56" r:id="rId4"/>
    <p:sldId id="257" r:id="rId5"/>
    <p:sldId id="258" r:id="rId6"/>
    <p:sldId id="269" r:id="rId7"/>
    <p:sldId id="259" r:id="rId8"/>
    <p:sldId id="260" r:id="rId9"/>
    <p:sldId id="261" r:id="rId10"/>
    <p:sldId id="262" r:id="rId11"/>
    <p:sldId id="264" r:id="rId12"/>
    <p:sldId id="267" r:id="rId13"/>
    <p:sldId id="268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15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FB70-0D42-4E3F-82A3-C3DA5B8F812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CD63-4A39-45DB-8B6E-4F6AD1B8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2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FB70-0D42-4E3F-82A3-C3DA5B8F812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CD63-4A39-45DB-8B6E-4F6AD1B8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5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FB70-0D42-4E3F-82A3-C3DA5B8F812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CD63-4A39-45DB-8B6E-4F6AD1B8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0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FB70-0D42-4E3F-82A3-C3DA5B8F812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CD63-4A39-45DB-8B6E-4F6AD1B8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5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FB70-0D42-4E3F-82A3-C3DA5B8F812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CD63-4A39-45DB-8B6E-4F6AD1B8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4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FB70-0D42-4E3F-82A3-C3DA5B8F812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CD63-4A39-45DB-8B6E-4F6AD1B8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FB70-0D42-4E3F-82A3-C3DA5B8F812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CD63-4A39-45DB-8B6E-4F6AD1B8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8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FB70-0D42-4E3F-82A3-C3DA5B8F812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CD63-4A39-45DB-8B6E-4F6AD1B8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2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FB70-0D42-4E3F-82A3-C3DA5B8F812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CD63-4A39-45DB-8B6E-4F6AD1B8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FB70-0D42-4E3F-82A3-C3DA5B8F812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CD63-4A39-45DB-8B6E-4F6AD1B8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0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FB70-0D42-4E3F-82A3-C3DA5B8F812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CD63-4A39-45DB-8B6E-4F6AD1B8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7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5FB70-0D42-4E3F-82A3-C3DA5B8F8120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2CD63-4A39-45DB-8B6E-4F6AD1B8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4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5960-5431-4F86-A7AD-6C5D248D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team will pick the application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CE76E-9881-4691-A5F0-7A3B236BA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Must be “meaty” enough, require enough lines of code, such that you can do a good amount of week each week for 7 to 8 </a:t>
            </a:r>
            <a:r>
              <a:rPr lang="en-US" dirty="0" smtClean="0"/>
              <a:t>sprints; one per week.</a:t>
            </a:r>
            <a:endParaRPr lang="en-US" dirty="0"/>
          </a:p>
          <a:p>
            <a:r>
              <a:rPr lang="en-US" dirty="0"/>
              <a:t>Code complexity is not a </a:t>
            </a:r>
            <a:r>
              <a:rPr lang="en-US" dirty="0" smtClean="0"/>
              <a:t>requirement.   Very </a:t>
            </a:r>
            <a:r>
              <a:rPr lang="en-US" dirty="0"/>
              <a:t>good code </a:t>
            </a:r>
            <a:r>
              <a:rPr lang="en-US" dirty="0" smtClean="0"/>
              <a:t>structure and sufficient </a:t>
            </a:r>
            <a:r>
              <a:rPr lang="en-US" dirty="0"/>
              <a:t>functionality is what is required.  The project is a vehicle to drive the team through the team/shared development processes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Full use of DevOps, the Scrum Process, proper source control will be a major part of the grade.</a:t>
            </a:r>
          </a:p>
          <a:p>
            <a:pPr lvl="1"/>
            <a:r>
              <a:rPr lang="en-US" dirty="0" smtClean="0"/>
              <a:t>Weekly presentations are required and part of the grade. Must show GitHub site, DevOps site, demo what runs, etc</a:t>
            </a:r>
          </a:p>
          <a:p>
            <a:pPr lvl="1"/>
            <a:r>
              <a:rPr lang="en-US" dirty="0" smtClean="0"/>
              <a:t>Grading other team members with comments and being graded</a:t>
            </a:r>
          </a:p>
        </p:txBody>
      </p:sp>
    </p:spTree>
    <p:extLst>
      <p:ext uri="{BB962C8B-B14F-4D97-AF65-F5344CB8AC3E}">
        <p14:creationId xmlns:p14="http://schemas.microsoft.com/office/powerpoint/2010/main" val="2604599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0780"/>
            <a:ext cx="7886700" cy="5706183"/>
          </a:xfrm>
        </p:spPr>
        <p:txBody>
          <a:bodyPr/>
          <a:lstStyle/>
          <a:p>
            <a:r>
              <a:rPr lang="en-US" dirty="0"/>
              <a:t>Diagram of Functional Page </a:t>
            </a:r>
            <a:r>
              <a:rPr lang="en-US" dirty="0" smtClean="0"/>
              <a:t>3:  </a:t>
            </a:r>
            <a:r>
              <a:rPr lang="en-US" dirty="0"/>
              <a:t>What are the things that will be displayed on this page?</a:t>
            </a:r>
          </a:p>
          <a:p>
            <a:r>
              <a:rPr lang="en-US" dirty="0"/>
              <a:t>What functionality is exposed to the user and how will they use it?</a:t>
            </a:r>
          </a:p>
          <a:p>
            <a:r>
              <a:rPr lang="en-US" dirty="0"/>
              <a:t>Phone pic of a paper/pencil diagram is sufficient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6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the app will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generated data  (e.g. user comments), what cloud DB will you store it in?</a:t>
            </a:r>
          </a:p>
          <a:p>
            <a:r>
              <a:rPr lang="en-US" dirty="0" smtClean="0"/>
              <a:t>Private DB app will use (e.g. you mongodb pre-loaded with lots of local restaurants).</a:t>
            </a:r>
          </a:p>
          <a:p>
            <a:pPr lvl="1"/>
            <a:r>
              <a:rPr lang="en-US" dirty="0" smtClean="0"/>
              <a:t>Where will you get this data?</a:t>
            </a:r>
          </a:p>
          <a:p>
            <a:pPr lvl="1"/>
            <a:r>
              <a:rPr lang="en-US" dirty="0" smtClean="0"/>
              <a:t>How will you get it from someplace into your private DB?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cloud DB will you store it in?</a:t>
            </a:r>
            <a:endParaRPr lang="en-US" dirty="0" smtClean="0"/>
          </a:p>
          <a:p>
            <a:r>
              <a:rPr lang="en-US" dirty="0" smtClean="0"/>
              <a:t>Public (web) DB(s) your app will access in real time</a:t>
            </a:r>
          </a:p>
          <a:p>
            <a:pPr lvl="1"/>
            <a:r>
              <a:rPr lang="en-US" dirty="0" smtClean="0"/>
              <a:t>What APIs does it expose (e.g. google maps)?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3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Course Project Architecture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Generate some kind of diagram like the next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9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04095" y="255722"/>
            <a:ext cx="1208868" cy="790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 Home Page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973810" y="1482672"/>
            <a:ext cx="1208868" cy="790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</a:t>
            </a:r>
          </a:p>
          <a:p>
            <a:pPr algn="ctr"/>
            <a:r>
              <a:rPr lang="en-US" sz="1400" dirty="0" smtClean="0"/>
              <a:t>Page 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599840" y="1482672"/>
            <a:ext cx="1208868" cy="790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</a:t>
            </a:r>
          </a:p>
          <a:p>
            <a:pPr algn="ctr"/>
            <a:r>
              <a:rPr lang="en-US" sz="1400" dirty="0" smtClean="0"/>
              <a:t>Page 2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191645" y="1482672"/>
            <a:ext cx="1208868" cy="790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</a:t>
            </a:r>
          </a:p>
          <a:p>
            <a:pPr algn="ctr"/>
            <a:r>
              <a:rPr lang="en-US" sz="1400" dirty="0" smtClean="0"/>
              <a:t>Page 3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829945" y="1746144"/>
            <a:ext cx="1208868" cy="790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</a:t>
            </a:r>
          </a:p>
          <a:p>
            <a:pPr algn="ctr"/>
            <a:r>
              <a:rPr lang="en-US" sz="1400" dirty="0" smtClean="0"/>
              <a:t>Page 4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59783" y="2812943"/>
            <a:ext cx="1208868" cy="7904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External </a:t>
            </a:r>
          </a:p>
          <a:p>
            <a:pPr algn="ctr"/>
            <a:r>
              <a:rPr lang="en-US" sz="1400" dirty="0" smtClean="0"/>
              <a:t>Web Site 1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64583" y="3748007"/>
            <a:ext cx="1208868" cy="7904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External </a:t>
            </a:r>
          </a:p>
          <a:p>
            <a:pPr algn="ctr"/>
            <a:r>
              <a:rPr lang="en-US" sz="1400" dirty="0" smtClean="0"/>
              <a:t>Web Site 2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997481" y="3843578"/>
            <a:ext cx="1208868" cy="7904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Node.js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7031061" y="5175141"/>
            <a:ext cx="1208868" cy="7904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Mongo or SQL</a:t>
            </a:r>
          </a:p>
          <a:p>
            <a:pPr algn="ctr"/>
            <a:r>
              <a:rPr lang="en-US" sz="1400" dirty="0" smtClean="0"/>
              <a:t>Cloud service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552623" y="3053164"/>
            <a:ext cx="1208868" cy="7904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js</a:t>
            </a:r>
            <a:r>
              <a:rPr lang="en-US" sz="1400" dirty="0" smtClean="0"/>
              <a:t> helper function A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844508" y="3988228"/>
            <a:ext cx="1208868" cy="7904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js</a:t>
            </a:r>
            <a:r>
              <a:rPr lang="en-US" sz="1400" dirty="0" smtClean="0"/>
              <a:t> </a:t>
            </a:r>
            <a:r>
              <a:rPr lang="en-US" sz="1400" dirty="0" err="1" smtClean="0"/>
              <a:t>helprfunction</a:t>
            </a:r>
            <a:r>
              <a:rPr lang="en-US" sz="1400" dirty="0" smtClean="0"/>
              <a:t> B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234698" y="4737315"/>
            <a:ext cx="1208868" cy="7904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External </a:t>
            </a:r>
          </a:p>
          <a:p>
            <a:pPr algn="ctr"/>
            <a:r>
              <a:rPr lang="en-US" sz="1400" dirty="0" smtClean="0"/>
              <a:t>Web Site n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260379" y="4993036"/>
            <a:ext cx="1208868" cy="7904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js</a:t>
            </a:r>
            <a:r>
              <a:rPr lang="en-US" sz="1400" dirty="0" smtClean="0"/>
              <a:t> </a:t>
            </a:r>
            <a:r>
              <a:rPr lang="en-US" sz="1400" dirty="0" err="1" smtClean="0"/>
              <a:t>helperfunction</a:t>
            </a:r>
            <a:r>
              <a:rPr lang="en-US" sz="1400" dirty="0" smtClean="0"/>
              <a:t> X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4" idx="2"/>
            <a:endCxn id="5" idx="0"/>
          </p:cNvCxnSpPr>
          <p:nvPr/>
        </p:nvCxnSpPr>
        <p:spPr>
          <a:xfrm flipH="1">
            <a:off x="1578244" y="1046136"/>
            <a:ext cx="2730285" cy="4365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6" idx="0"/>
          </p:cNvCxnSpPr>
          <p:nvPr/>
        </p:nvCxnSpPr>
        <p:spPr>
          <a:xfrm flipH="1">
            <a:off x="3204274" y="1046136"/>
            <a:ext cx="1104255" cy="4365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7" idx="0"/>
          </p:cNvCxnSpPr>
          <p:nvPr/>
        </p:nvCxnSpPr>
        <p:spPr>
          <a:xfrm>
            <a:off x="4308529" y="1046136"/>
            <a:ext cx="487550" cy="4365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8" idx="1"/>
          </p:cNvCxnSpPr>
          <p:nvPr/>
        </p:nvCxnSpPr>
        <p:spPr>
          <a:xfrm>
            <a:off x="5400513" y="1877879"/>
            <a:ext cx="429432" cy="263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421750" y="1482672"/>
            <a:ext cx="1208868" cy="790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</a:t>
            </a:r>
          </a:p>
          <a:p>
            <a:pPr algn="ctr"/>
            <a:r>
              <a:rPr lang="en-US" sz="1400" dirty="0" smtClean="0"/>
              <a:t>Page N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4" idx="2"/>
            <a:endCxn id="30" idx="0"/>
          </p:cNvCxnSpPr>
          <p:nvPr/>
        </p:nvCxnSpPr>
        <p:spPr>
          <a:xfrm>
            <a:off x="4308529" y="1046136"/>
            <a:ext cx="3717655" cy="4365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  <a:endCxn id="9" idx="0"/>
          </p:cNvCxnSpPr>
          <p:nvPr/>
        </p:nvCxnSpPr>
        <p:spPr>
          <a:xfrm flipH="1">
            <a:off x="1064217" y="2273086"/>
            <a:ext cx="2140057" cy="5398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2"/>
            <a:endCxn id="11" idx="3"/>
          </p:cNvCxnSpPr>
          <p:nvPr/>
        </p:nvCxnSpPr>
        <p:spPr>
          <a:xfrm flipH="1">
            <a:off x="1973451" y="2273086"/>
            <a:ext cx="1230823" cy="1870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</p:cNvCxnSpPr>
          <p:nvPr/>
        </p:nvCxnSpPr>
        <p:spPr>
          <a:xfrm flipH="1">
            <a:off x="2425162" y="2273086"/>
            <a:ext cx="2370917" cy="27483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2"/>
            <a:endCxn id="12" idx="0"/>
          </p:cNvCxnSpPr>
          <p:nvPr/>
        </p:nvCxnSpPr>
        <p:spPr>
          <a:xfrm flipH="1">
            <a:off x="7601915" y="2273086"/>
            <a:ext cx="424269" cy="1570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  <a:endCxn id="13" idx="0"/>
          </p:cNvCxnSpPr>
          <p:nvPr/>
        </p:nvCxnSpPr>
        <p:spPr>
          <a:xfrm>
            <a:off x="7601915" y="4633992"/>
            <a:ext cx="33580" cy="541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" idx="2"/>
            <a:endCxn id="14" idx="0"/>
          </p:cNvCxnSpPr>
          <p:nvPr/>
        </p:nvCxnSpPr>
        <p:spPr>
          <a:xfrm>
            <a:off x="3204274" y="2273086"/>
            <a:ext cx="1952783" cy="7800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2"/>
            <a:endCxn id="14" idx="0"/>
          </p:cNvCxnSpPr>
          <p:nvPr/>
        </p:nvCxnSpPr>
        <p:spPr>
          <a:xfrm>
            <a:off x="4796079" y="2273086"/>
            <a:ext cx="360978" cy="7800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2"/>
          </p:cNvCxnSpPr>
          <p:nvPr/>
        </p:nvCxnSpPr>
        <p:spPr>
          <a:xfrm flipH="1">
            <a:off x="5783450" y="2536558"/>
            <a:ext cx="650929" cy="1451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6167356" y="2273086"/>
            <a:ext cx="1646693" cy="2719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1220" y="255722"/>
            <a:ext cx="268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Functional Containers</a:t>
            </a:r>
          </a:p>
          <a:p>
            <a:r>
              <a:rPr lang="en-US" dirty="0" smtClean="0"/>
              <a:t>and interactions paths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990702" y="1567761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63" name="TextBox 62"/>
          <p:cNvSpPr txBox="1"/>
          <p:nvPr/>
        </p:nvSpPr>
        <p:spPr>
          <a:xfrm>
            <a:off x="1553071" y="42878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64" name="TextBox 63"/>
          <p:cNvSpPr txBox="1"/>
          <p:nvPr/>
        </p:nvSpPr>
        <p:spPr>
          <a:xfrm>
            <a:off x="5471556" y="4538421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6398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Your teamwork plan for rest of course</a:t>
            </a:r>
            <a:br>
              <a:rPr lang="en-US" sz="3200" dirty="0" smtClean="0"/>
            </a:br>
            <a:r>
              <a:rPr lang="en-US" sz="3200" dirty="0" smtClean="0"/>
              <a:t>Probably more than one slide.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How often do you rotate rolls?</a:t>
            </a:r>
          </a:p>
          <a:p>
            <a:r>
              <a:rPr lang="en-US" dirty="0" smtClean="0"/>
              <a:t>What does Scrum Master own?</a:t>
            </a:r>
          </a:p>
          <a:p>
            <a:r>
              <a:rPr lang="en-US" dirty="0" smtClean="0"/>
              <a:t>What does GitHub Master own?</a:t>
            </a:r>
          </a:p>
          <a:p>
            <a:r>
              <a:rPr lang="en-US" dirty="0" smtClean="0"/>
              <a:t>What does Product Manager Own?</a:t>
            </a:r>
          </a:p>
          <a:p>
            <a:r>
              <a:rPr lang="en-US" dirty="0" smtClean="0"/>
              <a:t>Who has these roles starting today going into this first Scrum?</a:t>
            </a:r>
          </a:p>
          <a:p>
            <a:r>
              <a:rPr lang="en-US" dirty="0" smtClean="0"/>
              <a:t>What tool are you using to communicate daily?</a:t>
            </a:r>
          </a:p>
          <a:p>
            <a:r>
              <a:rPr lang="en-US" dirty="0" smtClean="0"/>
              <a:t>Who owns </a:t>
            </a:r>
            <a:r>
              <a:rPr lang="en-US" smtClean="0"/>
              <a:t>the architecture?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sure all responsibilities are listed by one (or more) person.  </a:t>
            </a:r>
          </a:p>
          <a:p>
            <a:pPr lvl="1"/>
            <a:r>
              <a:rPr lang="en-US" dirty="0" smtClean="0"/>
              <a:t>I expect all members will be filling in details of Work Items and Tasks</a:t>
            </a:r>
          </a:p>
          <a:p>
            <a:pPr lvl="1"/>
            <a:r>
              <a:rPr lang="en-US" dirty="0" smtClean="0"/>
              <a:t>I expect all members will be writing and testing code</a:t>
            </a:r>
          </a:p>
          <a:p>
            <a:pPr lvl="1"/>
            <a:r>
              <a:rPr lang="en-US" dirty="0" smtClean="0"/>
              <a:t>What else?</a:t>
            </a:r>
          </a:p>
        </p:txBody>
      </p:sp>
    </p:spTree>
    <p:extLst>
      <p:ext uri="{BB962C8B-B14F-4D97-AF65-F5344CB8AC3E}">
        <p14:creationId xmlns:p14="http://schemas.microsoft.com/office/powerpoint/2010/main" val="1126681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be adding testing requirements later, after we get this process up and running.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4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7478-57BA-477E-83AA-3DCD089DA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03384"/>
            <a:ext cx="7886700" cy="5583115"/>
          </a:xfrm>
        </p:spPr>
        <p:txBody>
          <a:bodyPr>
            <a:normAutofit/>
          </a:bodyPr>
          <a:lstStyle/>
          <a:p>
            <a:r>
              <a:rPr lang="en-US" dirty="0" smtClean="0"/>
              <a:t>Your project must</a:t>
            </a:r>
          </a:p>
          <a:p>
            <a:pPr lvl="1"/>
            <a:r>
              <a:rPr lang="en-US" dirty="0" smtClean="0"/>
              <a:t>Use Angular served from Azure</a:t>
            </a:r>
          </a:p>
          <a:p>
            <a:pPr lvl="1"/>
            <a:r>
              <a:rPr lang="en-US" dirty="0" smtClean="0"/>
              <a:t>Connect to an Azure node.js web server to get and persist data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Azure node.js </a:t>
            </a:r>
            <a:r>
              <a:rPr lang="en-US" dirty="0" smtClean="0"/>
              <a:t>server must connect to a cloud mongo db (other cloud storage such as MySQL might be ok, check with me first)</a:t>
            </a:r>
          </a:p>
          <a:p>
            <a:pPr lvl="1"/>
            <a:r>
              <a:rPr lang="en-US" dirty="0" smtClean="0"/>
              <a:t>Have a home page, which links (routes)  to 3 substantial chunks of functionality</a:t>
            </a:r>
          </a:p>
          <a:p>
            <a:pPr lvl="2"/>
            <a:r>
              <a:rPr lang="en-US" dirty="0" smtClean="0"/>
              <a:t>Each of these chunks of functionality </a:t>
            </a:r>
            <a:r>
              <a:rPr lang="en-US" dirty="0" smtClean="0"/>
              <a:t>should </a:t>
            </a:r>
            <a:r>
              <a:rPr lang="en-US" dirty="0" smtClean="0"/>
              <a:t>be implemented all as one page (SPA</a:t>
            </a:r>
            <a:r>
              <a:rPr lang="en-US" dirty="0" smtClean="0"/>
              <a:t>).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2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998" y="1104523"/>
            <a:ext cx="7772400" cy="1056474"/>
          </a:xfrm>
        </p:spPr>
        <p:txBody>
          <a:bodyPr>
            <a:normAutofit/>
          </a:bodyPr>
          <a:lstStyle/>
          <a:p>
            <a:r>
              <a:rPr lang="en-US" sz="4400" dirty="0"/>
              <a:t>S</a:t>
            </a:r>
            <a:r>
              <a:rPr lang="en-US" sz="4400" dirty="0" smtClean="0"/>
              <a:t>pec Presentation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97521"/>
            <a:ext cx="6858000" cy="283147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Team Name</a:t>
            </a:r>
          </a:p>
          <a:p>
            <a:r>
              <a:rPr lang="en-US" sz="3200" dirty="0" smtClean="0"/>
              <a:t>Member 1</a:t>
            </a:r>
          </a:p>
          <a:p>
            <a:r>
              <a:rPr lang="en-US" sz="3200" dirty="0"/>
              <a:t>Member </a:t>
            </a:r>
            <a:r>
              <a:rPr lang="en-US" sz="3200" dirty="0" smtClean="0"/>
              <a:t>2</a:t>
            </a:r>
            <a:endParaRPr lang="en-US" sz="3200" dirty="0"/>
          </a:p>
          <a:p>
            <a:r>
              <a:rPr lang="en-US" sz="3200" dirty="0" smtClean="0"/>
              <a:t>Member 3</a:t>
            </a:r>
          </a:p>
          <a:p>
            <a:r>
              <a:rPr lang="en-US" sz="3200" dirty="0"/>
              <a:t>Member </a:t>
            </a:r>
            <a:r>
              <a:rPr lang="en-US" sz="3200" dirty="0" smtClean="0"/>
              <a:t>4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09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Slide(s) covering</a:t>
            </a:r>
          </a:p>
          <a:p>
            <a:pPr lvl="1"/>
            <a:r>
              <a:rPr lang="en-US" dirty="0" smtClean="0"/>
              <a:t>What is the idea?</a:t>
            </a:r>
          </a:p>
          <a:p>
            <a:pPr lvl="1"/>
            <a:r>
              <a:rPr lang="en-US" dirty="0"/>
              <a:t>Who will want to buy/use this (target audience)  </a:t>
            </a:r>
            <a:endParaRPr lang="en-US" sz="2200" dirty="0"/>
          </a:p>
          <a:p>
            <a:pPr lvl="1"/>
            <a:r>
              <a:rPr lang="en-US" dirty="0"/>
              <a:t>What are all the things they will do with it</a:t>
            </a:r>
            <a:endParaRPr lang="en-US" sz="2200" dirty="0"/>
          </a:p>
          <a:p>
            <a:pPr lvl="1"/>
            <a:r>
              <a:rPr lang="en-US" dirty="0"/>
              <a:t>Why they will buy/use it? What is unique or </a:t>
            </a:r>
            <a:r>
              <a:rPr lang="en-US" dirty="0" smtClean="0"/>
              <a:t>compelling</a:t>
            </a:r>
          </a:p>
          <a:p>
            <a:pPr lvl="1"/>
            <a:r>
              <a:rPr lang="en-US" sz="2200" b="1" dirty="0" smtClean="0"/>
              <a:t>At least 2 sentences </a:t>
            </a:r>
            <a:r>
              <a:rPr lang="en-US" sz="2200" dirty="0" smtClean="0"/>
              <a:t>for each of the above, hopefully more.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7020"/>
            <a:ext cx="7886700" cy="124048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Describe the (minimum)3 functional “pages”. 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For each: list Features, each of those with at least 2 user stories.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35199"/>
            <a:ext cx="7886700" cy="3941763"/>
          </a:xfrm>
        </p:spPr>
        <p:txBody>
          <a:bodyPr>
            <a:normAutofit/>
          </a:bodyPr>
          <a:lstStyle/>
          <a:p>
            <a:r>
              <a:rPr lang="en-US" dirty="0" smtClean="0"/>
              <a:t>See next page for clarity on </a:t>
            </a:r>
            <a:r>
              <a:rPr lang="en-US" b="1" i="1" dirty="0" smtClean="0"/>
              <a:t>minimum</a:t>
            </a:r>
            <a:r>
              <a:rPr lang="en-US" dirty="0" smtClean="0"/>
              <a:t>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0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4800"/>
            <a:ext cx="7886700" cy="6372000"/>
          </a:xfrm>
        </p:spPr>
        <p:txBody>
          <a:bodyPr>
            <a:normAutofit fontScale="92500" lnSpcReduction="10000"/>
          </a:bodyPr>
          <a:lstStyle/>
          <a:p>
            <a:r>
              <a:rPr lang="en-US" sz="1200" dirty="0" smtClean="0"/>
              <a:t>Page 1</a:t>
            </a:r>
          </a:p>
          <a:p>
            <a:pPr lvl="1"/>
            <a:r>
              <a:rPr lang="en-US" sz="1200" dirty="0" smtClean="0"/>
              <a:t>Feature 1</a:t>
            </a:r>
          </a:p>
          <a:p>
            <a:pPr lvl="2"/>
            <a:r>
              <a:rPr lang="en-US" sz="1200" dirty="0" smtClean="0"/>
              <a:t>User story 1</a:t>
            </a:r>
          </a:p>
          <a:p>
            <a:pPr lvl="2"/>
            <a:r>
              <a:rPr lang="en-US" sz="1200" dirty="0" smtClean="0"/>
              <a:t>User story 2</a:t>
            </a:r>
          </a:p>
          <a:p>
            <a:pPr lvl="1"/>
            <a:r>
              <a:rPr lang="en-US" sz="1200" dirty="0" smtClean="0"/>
              <a:t>Feature 2</a:t>
            </a:r>
            <a:endParaRPr lang="en-US" sz="1200" dirty="0"/>
          </a:p>
          <a:p>
            <a:pPr lvl="2"/>
            <a:r>
              <a:rPr lang="en-US" sz="1200" dirty="0"/>
              <a:t>User story 3</a:t>
            </a:r>
          </a:p>
          <a:p>
            <a:pPr lvl="2"/>
            <a:r>
              <a:rPr lang="en-US" sz="1200" dirty="0"/>
              <a:t>User story 4</a:t>
            </a:r>
          </a:p>
          <a:p>
            <a:pPr lvl="1"/>
            <a:r>
              <a:rPr lang="en-US" sz="1200" dirty="0" smtClean="0"/>
              <a:t>Feature 3</a:t>
            </a:r>
            <a:endParaRPr lang="en-US" sz="1200" dirty="0"/>
          </a:p>
          <a:p>
            <a:pPr lvl="2"/>
            <a:r>
              <a:rPr lang="en-US" sz="1200" dirty="0"/>
              <a:t>User story 5</a:t>
            </a:r>
          </a:p>
          <a:p>
            <a:pPr lvl="2"/>
            <a:r>
              <a:rPr lang="en-US" sz="1200" dirty="0"/>
              <a:t>User story 6</a:t>
            </a:r>
            <a:endParaRPr lang="en-US" sz="1200" dirty="0" smtClean="0"/>
          </a:p>
          <a:p>
            <a:r>
              <a:rPr lang="en-US" sz="1200" dirty="0"/>
              <a:t>Page </a:t>
            </a:r>
            <a:r>
              <a:rPr lang="en-US" sz="1200" dirty="0" smtClean="0"/>
              <a:t>2</a:t>
            </a:r>
            <a:endParaRPr lang="en-US" sz="1200" dirty="0"/>
          </a:p>
          <a:p>
            <a:pPr lvl="1"/>
            <a:r>
              <a:rPr lang="en-US" sz="1200" dirty="0"/>
              <a:t>Feature </a:t>
            </a:r>
            <a:r>
              <a:rPr lang="en-US" sz="1200" dirty="0" smtClean="0"/>
              <a:t>4</a:t>
            </a:r>
            <a:endParaRPr lang="en-US" sz="1200" dirty="0"/>
          </a:p>
          <a:p>
            <a:pPr lvl="2"/>
            <a:r>
              <a:rPr lang="en-US" sz="1200" dirty="0"/>
              <a:t>User story </a:t>
            </a:r>
            <a:r>
              <a:rPr lang="en-US" sz="1200" dirty="0" smtClean="0"/>
              <a:t>7</a:t>
            </a:r>
            <a:endParaRPr lang="en-US" sz="1200" dirty="0"/>
          </a:p>
          <a:p>
            <a:pPr lvl="2"/>
            <a:r>
              <a:rPr lang="en-US" sz="1200" dirty="0"/>
              <a:t>User story </a:t>
            </a:r>
            <a:r>
              <a:rPr lang="en-US" sz="1200" dirty="0" smtClean="0"/>
              <a:t>8</a:t>
            </a:r>
            <a:endParaRPr lang="en-US" sz="1200" dirty="0"/>
          </a:p>
          <a:p>
            <a:pPr lvl="1"/>
            <a:r>
              <a:rPr lang="en-US" sz="1200" dirty="0"/>
              <a:t>Feature </a:t>
            </a:r>
            <a:r>
              <a:rPr lang="en-US" sz="1200" dirty="0" smtClean="0"/>
              <a:t>5</a:t>
            </a:r>
            <a:endParaRPr lang="en-US" sz="1200" dirty="0"/>
          </a:p>
          <a:p>
            <a:pPr lvl="2"/>
            <a:r>
              <a:rPr lang="en-US" sz="1200" dirty="0"/>
              <a:t>User story </a:t>
            </a:r>
            <a:r>
              <a:rPr lang="en-US" sz="1200" dirty="0" smtClean="0"/>
              <a:t>9</a:t>
            </a:r>
            <a:endParaRPr lang="en-US" sz="1200" dirty="0"/>
          </a:p>
          <a:p>
            <a:pPr lvl="2"/>
            <a:r>
              <a:rPr lang="en-US" sz="1200" dirty="0"/>
              <a:t>User story </a:t>
            </a:r>
            <a:r>
              <a:rPr lang="en-US" sz="1200" dirty="0" smtClean="0"/>
              <a:t>10</a:t>
            </a:r>
            <a:endParaRPr lang="en-US" sz="1200" dirty="0"/>
          </a:p>
          <a:p>
            <a:pPr lvl="1"/>
            <a:r>
              <a:rPr lang="en-US" sz="1200" dirty="0"/>
              <a:t>Feature </a:t>
            </a:r>
            <a:r>
              <a:rPr lang="en-US" sz="1200" dirty="0" smtClean="0"/>
              <a:t>6</a:t>
            </a:r>
            <a:endParaRPr lang="en-US" sz="1200" dirty="0"/>
          </a:p>
          <a:p>
            <a:pPr lvl="2"/>
            <a:r>
              <a:rPr lang="en-US" sz="1200" dirty="0"/>
              <a:t>User story </a:t>
            </a:r>
            <a:r>
              <a:rPr lang="en-US" sz="1200" dirty="0" smtClean="0"/>
              <a:t>11</a:t>
            </a:r>
            <a:endParaRPr lang="en-US" sz="1200" dirty="0"/>
          </a:p>
          <a:p>
            <a:pPr lvl="2"/>
            <a:r>
              <a:rPr lang="en-US" sz="1200" dirty="0"/>
              <a:t>User story </a:t>
            </a:r>
            <a:r>
              <a:rPr lang="en-US" sz="1200" dirty="0" smtClean="0"/>
              <a:t>12</a:t>
            </a:r>
            <a:endParaRPr lang="en-US" sz="1200" dirty="0"/>
          </a:p>
          <a:p>
            <a:r>
              <a:rPr lang="en-US" sz="1200" dirty="0"/>
              <a:t>Page </a:t>
            </a:r>
            <a:r>
              <a:rPr lang="en-US" sz="1200" dirty="0" smtClean="0"/>
              <a:t>3</a:t>
            </a:r>
            <a:endParaRPr lang="en-US" sz="1200" dirty="0"/>
          </a:p>
          <a:p>
            <a:pPr lvl="1"/>
            <a:r>
              <a:rPr lang="en-US" sz="1200" dirty="0"/>
              <a:t>Feature </a:t>
            </a:r>
            <a:r>
              <a:rPr lang="en-US" sz="1200" dirty="0" smtClean="0"/>
              <a:t>7</a:t>
            </a:r>
            <a:endParaRPr lang="en-US" sz="1200" dirty="0"/>
          </a:p>
          <a:p>
            <a:pPr lvl="2"/>
            <a:r>
              <a:rPr lang="en-US" sz="1200" dirty="0"/>
              <a:t>User story </a:t>
            </a:r>
            <a:r>
              <a:rPr lang="en-US" sz="1200" dirty="0" smtClean="0"/>
              <a:t>13</a:t>
            </a:r>
            <a:endParaRPr lang="en-US" sz="1200" dirty="0"/>
          </a:p>
          <a:p>
            <a:pPr lvl="2"/>
            <a:r>
              <a:rPr lang="en-US" sz="1200" dirty="0"/>
              <a:t>User story </a:t>
            </a:r>
            <a:r>
              <a:rPr lang="en-US" sz="1200" dirty="0" smtClean="0"/>
              <a:t>14</a:t>
            </a:r>
            <a:endParaRPr lang="en-US" sz="1200" dirty="0"/>
          </a:p>
          <a:p>
            <a:pPr lvl="1"/>
            <a:r>
              <a:rPr lang="en-US" sz="1200" dirty="0"/>
              <a:t>Feature </a:t>
            </a:r>
            <a:r>
              <a:rPr lang="en-US" sz="1200" dirty="0" smtClean="0"/>
              <a:t>8</a:t>
            </a:r>
            <a:endParaRPr lang="en-US" sz="1200" dirty="0"/>
          </a:p>
          <a:p>
            <a:pPr lvl="2"/>
            <a:r>
              <a:rPr lang="en-US" sz="1200" dirty="0"/>
              <a:t>User story </a:t>
            </a:r>
            <a:r>
              <a:rPr lang="en-US" sz="1200" dirty="0" smtClean="0"/>
              <a:t>15</a:t>
            </a:r>
            <a:endParaRPr lang="en-US" sz="1200" dirty="0"/>
          </a:p>
          <a:p>
            <a:pPr lvl="2"/>
            <a:r>
              <a:rPr lang="en-US" sz="1200" dirty="0"/>
              <a:t>User story </a:t>
            </a:r>
            <a:r>
              <a:rPr lang="en-US" sz="1200" dirty="0" smtClean="0"/>
              <a:t>16</a:t>
            </a:r>
            <a:endParaRPr lang="en-US" sz="1200" dirty="0"/>
          </a:p>
          <a:p>
            <a:pPr lvl="1"/>
            <a:r>
              <a:rPr lang="en-US" sz="1200" dirty="0"/>
              <a:t>Feature </a:t>
            </a:r>
            <a:r>
              <a:rPr lang="en-US" sz="1200" dirty="0" smtClean="0"/>
              <a:t>9</a:t>
            </a:r>
            <a:endParaRPr lang="en-US" sz="1200" dirty="0"/>
          </a:p>
          <a:p>
            <a:pPr lvl="2"/>
            <a:r>
              <a:rPr lang="en-US" sz="1200" dirty="0"/>
              <a:t>User story </a:t>
            </a:r>
            <a:r>
              <a:rPr lang="en-US" sz="1200" dirty="0" smtClean="0"/>
              <a:t>17</a:t>
            </a:r>
            <a:endParaRPr lang="en-US" sz="1200" dirty="0"/>
          </a:p>
          <a:p>
            <a:pPr lvl="2"/>
            <a:r>
              <a:rPr lang="en-US" sz="1200" dirty="0"/>
              <a:t>User story </a:t>
            </a:r>
            <a:r>
              <a:rPr lang="en-US" sz="1200" dirty="0" smtClean="0"/>
              <a:t>18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4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0780"/>
            <a:ext cx="7886700" cy="5706183"/>
          </a:xfrm>
        </p:spPr>
        <p:txBody>
          <a:bodyPr/>
          <a:lstStyle/>
          <a:p>
            <a:r>
              <a:rPr lang="en-US" dirty="0" smtClean="0"/>
              <a:t>Very Rough Diagram of Site Home Page Appearance:  What are the things that will be displayed on the home page?</a:t>
            </a:r>
          </a:p>
          <a:p>
            <a:pPr lvl="1"/>
            <a:r>
              <a:rPr lang="en-US" dirty="0" smtClean="0"/>
              <a:t>Should have links to other pages</a:t>
            </a:r>
          </a:p>
          <a:p>
            <a:r>
              <a:rPr lang="en-US" dirty="0" smtClean="0"/>
              <a:t>Phone pic of a paper/pencil diagram is sufficient</a:t>
            </a:r>
          </a:p>
        </p:txBody>
      </p:sp>
    </p:spTree>
    <p:extLst>
      <p:ext uri="{BB962C8B-B14F-4D97-AF65-F5344CB8AC3E}">
        <p14:creationId xmlns:p14="http://schemas.microsoft.com/office/powerpoint/2010/main" val="2387186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0780"/>
            <a:ext cx="7886700" cy="5706183"/>
          </a:xfrm>
        </p:spPr>
        <p:txBody>
          <a:bodyPr/>
          <a:lstStyle/>
          <a:p>
            <a:r>
              <a:rPr lang="en-US" dirty="0" smtClean="0"/>
              <a:t>Diagram of Functional Page 1:  What are the things that will be displayed on this page?</a:t>
            </a:r>
          </a:p>
          <a:p>
            <a:r>
              <a:rPr lang="en-US" dirty="0" smtClean="0"/>
              <a:t>What </a:t>
            </a:r>
            <a:r>
              <a:rPr lang="en-US" dirty="0"/>
              <a:t>functionality is exposed to the user and how </a:t>
            </a:r>
            <a:r>
              <a:rPr lang="en-US" dirty="0" smtClean="0"/>
              <a:t>will they </a:t>
            </a:r>
            <a:r>
              <a:rPr lang="en-US" dirty="0"/>
              <a:t>use </a:t>
            </a:r>
            <a:r>
              <a:rPr lang="en-US" dirty="0" smtClean="0"/>
              <a:t>it?</a:t>
            </a:r>
          </a:p>
          <a:p>
            <a:r>
              <a:rPr lang="en-US" dirty="0"/>
              <a:t>Phone pic of a paper/pencil diagram is </a:t>
            </a:r>
            <a:r>
              <a:rPr lang="en-US" dirty="0" smtClean="0"/>
              <a:t>sufficient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06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0780"/>
            <a:ext cx="7886700" cy="5706183"/>
          </a:xfrm>
        </p:spPr>
        <p:txBody>
          <a:bodyPr/>
          <a:lstStyle/>
          <a:p>
            <a:r>
              <a:rPr lang="en-US" dirty="0" smtClean="0"/>
              <a:t>Diagram of </a:t>
            </a:r>
            <a:r>
              <a:rPr lang="en-US" dirty="0"/>
              <a:t>Functional </a:t>
            </a:r>
            <a:r>
              <a:rPr lang="en-US" dirty="0" smtClean="0"/>
              <a:t>Page 2:  What are the things that will be displayed on this page?</a:t>
            </a:r>
          </a:p>
          <a:p>
            <a:r>
              <a:rPr lang="en-US" dirty="0"/>
              <a:t>What functionality is exposed to the user and how </a:t>
            </a:r>
            <a:r>
              <a:rPr lang="en-US" dirty="0" smtClean="0"/>
              <a:t>will they </a:t>
            </a:r>
            <a:r>
              <a:rPr lang="en-US" dirty="0"/>
              <a:t>use </a:t>
            </a:r>
            <a:r>
              <a:rPr lang="en-US" dirty="0" smtClean="0"/>
              <a:t>it?</a:t>
            </a:r>
          </a:p>
          <a:p>
            <a:r>
              <a:rPr lang="en-US" dirty="0"/>
              <a:t>Phone pic of a paper/pencil diagram is </a:t>
            </a:r>
            <a:r>
              <a:rPr lang="en-US" dirty="0" smtClean="0"/>
              <a:t>sufficient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1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826</Words>
  <Application>Microsoft Office PowerPoint</Application>
  <PresentationFormat>On-screen Show (4:3)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Your team will pick the application for the project</vt:lpstr>
      <vt:lpstr>PowerPoint Presentation</vt:lpstr>
      <vt:lpstr>Spec Presentation</vt:lpstr>
      <vt:lpstr>Project Description</vt:lpstr>
      <vt:lpstr>Describe the (minimum)3 functional “pages”.    For each: list Features, each of those with at least 2 user stories.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the app will use</vt:lpstr>
      <vt:lpstr>Course Project Architecture</vt:lpstr>
      <vt:lpstr>PowerPoint Presentation</vt:lpstr>
      <vt:lpstr>Your teamwork plan for rest of course Probably more than one slide.</vt:lpstr>
      <vt:lpstr>Testing</vt:lpstr>
    </vt:vector>
  </TitlesOfParts>
  <Company>Bellevue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 spec Presentation</dc:title>
  <dc:creator>Kurt Friedrich</dc:creator>
  <cp:lastModifiedBy>Kurt Friedrich</cp:lastModifiedBy>
  <cp:revision>8</cp:revision>
  <dcterms:created xsi:type="dcterms:W3CDTF">2018-10-15T04:05:02Z</dcterms:created>
  <dcterms:modified xsi:type="dcterms:W3CDTF">2020-10-08T22:14:18Z</dcterms:modified>
</cp:coreProperties>
</file>