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72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7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917-220B-49A1-B256-7DA385A5EAA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4F29-1640-4E63-BBE3-C984E494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harp-station.com/Tutorial/AdoDotNet/Lesson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Parameter List Property of the </a:t>
            </a:r>
            <a:r>
              <a:rPr lang="en-US"/>
              <a:t>SqlCommand</a:t>
            </a:r>
            <a:r>
              <a:rPr lang="en-US" dirty="0"/>
              <a:t>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Book pages 224-251</a:t>
            </a:r>
          </a:p>
        </p:txBody>
      </p:sp>
    </p:spTree>
    <p:extLst>
      <p:ext uri="{BB962C8B-B14F-4D97-AF65-F5344CB8AC3E}">
        <p14:creationId xmlns:p14="http://schemas.microsoft.com/office/powerpoint/2010/main" val="36263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http://www.csharp-station.com/Tutorial/AdoDotNet/Lesson06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When working with data, you'll often want to filter results based on some criteria. Typically, this is done by accepting input from a user and using that input to form a SQL query. For example, a sales person may need to see all orders between specific dates. Another query might be to filter customers by city.</a:t>
            </a:r>
          </a:p>
          <a:p>
            <a:endParaRPr lang="en-US" dirty="0"/>
          </a:p>
          <a:p>
            <a:r>
              <a:rPr lang="en-US" dirty="0"/>
              <a:t>As you know, the SQL query assigned to a </a:t>
            </a:r>
            <a:r>
              <a:rPr lang="en-US" dirty="0" err="1"/>
              <a:t>SqlCommand</a:t>
            </a:r>
            <a:r>
              <a:rPr lang="en-US" dirty="0"/>
              <a:t> object is simply a string. So, if you want to filter a query, you could build the string dynamically, but you wouldn't want to. Here is a bad example of filtering a query.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// don't ever do this</a:t>
            </a:r>
          </a:p>
          <a:p>
            <a:pPr marL="0" indent="0">
              <a:buNone/>
            </a:pP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= new </a:t>
            </a:r>
            <a:r>
              <a:rPr lang="en-US" dirty="0" err="1"/>
              <a:t>SqlCommand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"select * from Customers where city = '" + </a:t>
            </a:r>
            <a:r>
              <a:rPr lang="en-US" dirty="0" err="1"/>
              <a:t>inputCity</a:t>
            </a:r>
            <a:r>
              <a:rPr lang="en-US" dirty="0"/>
              <a:t> + "'";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Don't ever build a query this way! The input variable, </a:t>
            </a:r>
            <a:r>
              <a:rPr lang="en-US" i="1" dirty="0" err="1"/>
              <a:t>inputCity</a:t>
            </a:r>
            <a:r>
              <a:rPr lang="en-US" dirty="0"/>
              <a:t>, is typically retrieved from a TextBox control on either a Windows form or a Web Page. </a:t>
            </a:r>
          </a:p>
          <a:p>
            <a:endParaRPr lang="en-US" dirty="0"/>
          </a:p>
          <a:p>
            <a:r>
              <a:rPr lang="en-US" dirty="0"/>
              <a:t>Anything placed into that </a:t>
            </a:r>
            <a:r>
              <a:rPr lang="en-US" dirty="0" err="1"/>
              <a:t>TextBox</a:t>
            </a:r>
            <a:r>
              <a:rPr lang="en-US" dirty="0"/>
              <a:t> control will be put into </a:t>
            </a:r>
            <a:r>
              <a:rPr lang="en-US" i="1" dirty="0" err="1"/>
              <a:t>inputCity</a:t>
            </a:r>
            <a:r>
              <a:rPr lang="en-US" dirty="0"/>
              <a:t> and added to your SQL string. This situation invites a hacker to replace that string with something malicious. In the worst case, you could give full control of your computer away.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172200"/>
          </a:xfrm>
        </p:spPr>
        <p:txBody>
          <a:bodyPr>
            <a:noAutofit/>
          </a:bodyPr>
          <a:lstStyle/>
          <a:p>
            <a:r>
              <a:rPr lang="en-US" sz="2400" dirty="0"/>
              <a:t>Changing the query to use parameters so that SQL will validate input types: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/>
              <a:t>comm</a:t>
            </a:r>
            <a:r>
              <a:rPr lang="en-US" sz="2000" dirty="0"/>
              <a:t> = New </a:t>
            </a:r>
            <a:r>
              <a:rPr lang="en-US" sz="2000" dirty="0" err="1"/>
              <a:t>SqlCommand</a:t>
            </a:r>
            <a:r>
              <a:rPr lang="en-US" sz="2000" dirty="0"/>
              <a:t>( "SELECT </a:t>
            </a:r>
            <a:r>
              <a:rPr lang="en-US" sz="2000" dirty="0" err="1"/>
              <a:t>EmployeeID</a:t>
            </a:r>
            <a:r>
              <a:rPr lang="en-US" sz="2000" dirty="0"/>
              <a:t>, Name, Username, Password” + “FROM Employees WHERE </a:t>
            </a:r>
            <a:r>
              <a:rPr lang="en-US" sz="2000" dirty="0" err="1"/>
              <a:t>EmployeeID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C00000"/>
                </a:solidFill>
              </a:rPr>
              <a:t>@</a:t>
            </a:r>
            <a:r>
              <a:rPr lang="en-US" sz="2000" dirty="0" err="1">
                <a:solidFill>
                  <a:srgbClr val="C00000"/>
                </a:solidFill>
              </a:rPr>
              <a:t>EmployeeID</a:t>
            </a:r>
            <a:r>
              <a:rPr lang="en-US" sz="2000" dirty="0"/>
              <a:t>", conn) </a:t>
            </a:r>
          </a:p>
          <a:p>
            <a:endParaRPr lang="en-US" sz="2400" dirty="0"/>
          </a:p>
          <a:p>
            <a:r>
              <a:rPr lang="en-US" sz="2400" dirty="0"/>
              <a:t>We’ve added a </a:t>
            </a:r>
            <a:r>
              <a:rPr lang="en-US" sz="2400" dirty="0">
                <a:solidFill>
                  <a:srgbClr val="C00000"/>
                </a:solidFill>
              </a:rPr>
              <a:t>placeholder</a:t>
            </a:r>
            <a:r>
              <a:rPr lang="en-US" sz="2400" dirty="0"/>
              <a:t> to the query for our parameter; </a:t>
            </a:r>
          </a:p>
          <a:p>
            <a:endParaRPr lang="en-US" sz="2400" dirty="0"/>
          </a:p>
          <a:p>
            <a:r>
              <a:rPr lang="en-US" sz="2400" dirty="0"/>
              <a:t>it comprises the </a:t>
            </a:r>
            <a:r>
              <a:rPr lang="en-US" sz="2400" b="1" dirty="0"/>
              <a:t>@</a:t>
            </a:r>
            <a:r>
              <a:rPr lang="en-US" sz="2400" dirty="0"/>
              <a:t> symbol, followed by an identifier for the parameter, in this case, we have used </a:t>
            </a:r>
            <a:r>
              <a:rPr lang="en-US" sz="2400" dirty="0" err="1"/>
              <a:t>EmployeeID</a:t>
            </a:r>
            <a:r>
              <a:rPr lang="en-US" sz="2400" dirty="0"/>
              <a:t>. We could have used any name, but generally people name the parameter with the @ plus the same name as the value in the query string it matches. </a:t>
            </a:r>
          </a:p>
        </p:txBody>
      </p:sp>
    </p:spTree>
    <p:extLst>
      <p:ext uri="{BB962C8B-B14F-4D97-AF65-F5344CB8AC3E}">
        <p14:creationId xmlns:p14="http://schemas.microsoft.com/office/powerpoint/2010/main" val="52500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172200"/>
          </a:xfrm>
        </p:spPr>
        <p:txBody>
          <a:bodyPr>
            <a:noAutofit/>
          </a:bodyPr>
          <a:lstStyle/>
          <a:p>
            <a:r>
              <a:rPr lang="en-US" sz="2400" dirty="0"/>
              <a:t>Next, we need to add this parameter to the </a:t>
            </a:r>
            <a:r>
              <a:rPr lang="en-US" sz="2400" dirty="0" err="1"/>
              <a:t>SqlCommand</a:t>
            </a:r>
            <a:r>
              <a:rPr lang="en-US" sz="2400" dirty="0"/>
              <a:t> object, and give it a value: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comm.Parameters.Add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C00000"/>
                </a:solidFill>
              </a:rPr>
              <a:t>@</a:t>
            </a:r>
            <a:r>
              <a:rPr lang="en-US" sz="2000" dirty="0" err="1">
                <a:solidFill>
                  <a:srgbClr val="C00000"/>
                </a:solidFill>
              </a:rPr>
              <a:t>EmployeeID</a:t>
            </a:r>
            <a:r>
              <a:rPr lang="en-US" sz="2000" dirty="0"/>
              <a:t>", </a:t>
            </a:r>
            <a:r>
              <a:rPr lang="en-US" sz="2000" dirty="0" err="1"/>
              <a:t>System.Data.SqlDbType.</a:t>
            </a:r>
            <a:r>
              <a:rPr lang="en-US" sz="2000" b="1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); </a:t>
            </a:r>
            <a:r>
              <a:rPr lang="en-US" sz="2000" dirty="0" err="1"/>
              <a:t>comm.Parameters</a:t>
            </a:r>
            <a:r>
              <a:rPr lang="en-US" sz="2000" dirty="0"/>
              <a:t>["</a:t>
            </a:r>
            <a:r>
              <a:rPr lang="en-US" sz="2000" dirty="0">
                <a:solidFill>
                  <a:srgbClr val="C00000"/>
                </a:solidFill>
              </a:rPr>
              <a:t>@</a:t>
            </a:r>
            <a:r>
              <a:rPr lang="en-US" sz="2000" dirty="0" err="1">
                <a:solidFill>
                  <a:srgbClr val="C00000"/>
                </a:solidFill>
              </a:rPr>
              <a:t>EmployeeID</a:t>
            </a:r>
            <a:r>
              <a:rPr lang="en-US" sz="2000" dirty="0"/>
              <a:t>"].Value = </a:t>
            </a:r>
            <a:r>
              <a:rPr lang="en-US" sz="2000" dirty="0" err="1"/>
              <a:t>idTextBox.Text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Here, we call the Add method of </a:t>
            </a:r>
            <a:r>
              <a:rPr lang="en-US" sz="2000" dirty="0" err="1"/>
              <a:t>comm.Parameters</a:t>
            </a:r>
            <a:r>
              <a:rPr lang="en-US" sz="2000" dirty="0"/>
              <a:t>, </a:t>
            </a:r>
          </a:p>
          <a:p>
            <a:pPr lvl="1"/>
            <a:r>
              <a:rPr lang="en-US" sz="1800" dirty="0"/>
              <a:t>passing in the name of the parameter (</a:t>
            </a:r>
            <a:r>
              <a:rPr lang="en-US" sz="1800" dirty="0" err="1"/>
              <a:t>EmployeeID</a:t>
            </a:r>
            <a:r>
              <a:rPr lang="en-US" sz="1800" dirty="0"/>
              <a:t>) and the parameter’s type;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We’ve told ADO.NET that we’re expecting an </a:t>
            </a:r>
            <a:r>
              <a:rPr lang="en-US" sz="2000" b="1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be passed to the database, (but we could specify any of the SQL Server data types here).</a:t>
            </a:r>
          </a:p>
          <a:p>
            <a:endParaRPr lang="en-US" sz="2000" dirty="0"/>
          </a:p>
          <a:p>
            <a:r>
              <a:rPr lang="en-US" sz="2000" dirty="0" err="1"/>
              <a:t>NVarChar</a:t>
            </a:r>
            <a:r>
              <a:rPr lang="en-US" sz="2000" dirty="0"/>
              <a:t> lets you also set the length</a:t>
            </a:r>
          </a:p>
          <a:p>
            <a:pPr marL="0" indent="0">
              <a:buNone/>
            </a:pPr>
            <a:r>
              <a:rPr lang="en-US" sz="2000" dirty="0" err="1"/>
              <a:t>comm.Parameters.Add</a:t>
            </a:r>
            <a:r>
              <a:rPr lang="en-US" sz="2000" dirty="0"/>
              <a:t>("@ Username", </a:t>
            </a:r>
            <a:r>
              <a:rPr lang="en-US" sz="2000" dirty="0" err="1"/>
              <a:t>SqlDbType.</a:t>
            </a:r>
            <a:r>
              <a:rPr lang="en-US" sz="2000" b="1" dirty="0" err="1">
                <a:solidFill>
                  <a:srgbClr val="0070C0"/>
                </a:solidFill>
              </a:rPr>
              <a:t>NVarChar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50</a:t>
            </a:r>
            <a:r>
              <a:rPr lang="en-US" sz="2000" dirty="0"/>
              <a:t>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95800" y="4724400"/>
            <a:ext cx="2209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err="1"/>
              <a:t>SqlCommand’s</a:t>
            </a:r>
            <a:r>
              <a:rPr lang="en-US" sz="3200" dirty="0"/>
              <a:t> Parameter List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CarTable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(Car,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MPG) VALUES (@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parameters by calling the Add method of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Object's Parameters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SqlParameterCollection.Add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 (String,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Int32)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].Value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TextBoxCarName.Text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50);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].Value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TextBoxMfg.Text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note the "new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 is optional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].Value =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TextBoxMPG.Text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791200"/>
            <a:ext cx="67056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Note how I added a lower case p to all my parameters, just to keep parameter names and SQL field names clear. Nobody does this!</a:t>
            </a:r>
          </a:p>
        </p:txBody>
      </p:sp>
    </p:spTree>
    <p:extLst>
      <p:ext uri="{BB962C8B-B14F-4D97-AF65-F5344CB8AC3E}">
        <p14:creationId xmlns:p14="http://schemas.microsoft.com/office/powerpoint/2010/main" val="379949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Alternate way of setting up the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we went through is how we did it in Prog 117.  But there are other ways you will encounter.</a:t>
            </a:r>
          </a:p>
        </p:txBody>
      </p:sp>
    </p:spTree>
    <p:extLst>
      <p:ext uri="{BB962C8B-B14F-4D97-AF65-F5344CB8AC3E}">
        <p14:creationId xmlns:p14="http://schemas.microsoft.com/office/powerpoint/2010/main" val="267081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CarTable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MPG) 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parameters by calling the Add method of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Object's Parameters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SqlParameterCollection.Add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parm1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parm1.ParameterName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parm1.Value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TextBoxCarName.Text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parm1.SqlDbType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parm1.Size = 50;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(parm1);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parm2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parm2.ParameterName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parm2.Value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TextBoxMfg.Text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parm2.SqlDbType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.NVarChar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parm1.Size = 50;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(parm2);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parm3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parm3.ParameterName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parm3.Value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TextBoxMPG.Text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parm3.SqlDbType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(parm3);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3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CarTable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(Car,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MPG) VALUES (@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Calling the add method, using the full new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syntax, but just giving it a name and a value,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TextBoxCarName.Text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pManufact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TextBoxMfg.Text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mySqlCmd.Parameters.Add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pMPG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TextBoxMPG.Text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4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973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The Parameter List Property of the SqlCommand Class</vt:lpstr>
      <vt:lpstr>http://www.csharp-station.com/Tutorial/AdoDotNet/Lesson06</vt:lpstr>
      <vt:lpstr>PowerPoint Presentation</vt:lpstr>
      <vt:lpstr>PowerPoint Presentation</vt:lpstr>
      <vt:lpstr>SqlCommand’s Parameter List Property</vt:lpstr>
      <vt:lpstr>Alternate way of setting up the parameters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Parameter Class used by the Command Class</dc:title>
  <dc:creator>kurt</dc:creator>
  <cp:lastModifiedBy>Kurt Friedrich</cp:lastModifiedBy>
  <cp:revision>11</cp:revision>
  <dcterms:created xsi:type="dcterms:W3CDTF">2014-01-19T05:44:20Z</dcterms:created>
  <dcterms:modified xsi:type="dcterms:W3CDTF">2017-04-11T03:39:47Z</dcterms:modified>
</cp:coreProperties>
</file>