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3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47C3-560A-4654-9A95-3544947A4C9A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5876-47F0-460D-A518-EB455EB8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tnetperls.com/diction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object to load the results of a SQL Reader object, then can use to load a ASPX </a:t>
            </a:r>
            <a:r>
              <a:rPr lang="en-US" smtClean="0"/>
              <a:t>Display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Dictionary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http://www.dotnetperls.com/dictionary</a:t>
            </a:r>
            <a:endParaRPr lang="en-US" dirty="0" smtClean="0"/>
          </a:p>
          <a:p>
            <a:r>
              <a:rPr lang="en-US" dirty="0" smtClean="0"/>
              <a:t>Fast lookups are often critical. How long are you willing for a web page to respond?</a:t>
            </a:r>
          </a:p>
          <a:p>
            <a:r>
              <a:rPr lang="en-US" dirty="0" smtClean="0"/>
              <a:t>The Dictionary provides fast lookups (with keys) to get values. With it, we use keys and values pairs.</a:t>
            </a:r>
          </a:p>
          <a:p>
            <a:r>
              <a:rPr lang="en-US" dirty="0" smtClean="0"/>
              <a:t>Both can be of any type, including int and string.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and add items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Dictionary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myDictionary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Dictionary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key =&gt;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aninal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type,  value (data) =&gt; weight 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myDictionary.Add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"cat"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8);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myDictionary.Add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"dog"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50);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myDictionary.Add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"llama"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250);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myDictionary.Add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"iguana"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4);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myDictionary.ContainsKey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userInput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KeyValuePair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pair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myDictionary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1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List vs. Dictionary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suggested you almost always use Dictionary for lookups. </a:t>
            </a:r>
          </a:p>
          <a:p>
            <a:pPr lvl="1"/>
            <a:r>
              <a:rPr lang="en-US" dirty="0" smtClean="0"/>
              <a:t>If you use List and you need to look up a key, your program may freeze if you have excess elements. </a:t>
            </a:r>
          </a:p>
          <a:p>
            <a:pPr lvl="1"/>
            <a:r>
              <a:rPr lang="en-US" dirty="0" smtClean="0"/>
              <a:t>With Dictionary your program recovers from pathological, edge cases.</a:t>
            </a:r>
          </a:p>
          <a:p>
            <a:r>
              <a:rPr lang="en-US" dirty="0" smtClean="0"/>
              <a:t>A List is faster to loop through all the elements in  than in a Dictionary. If looping through elements is the most common operation, a List is superior. </a:t>
            </a:r>
          </a:p>
          <a:p>
            <a:r>
              <a:rPr lang="en-US" dirty="0" smtClean="0"/>
              <a:t>A dictionary cannot be sorted, but you can extract its keys and values and then sort those.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0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dictionary.Clear</a:t>
            </a:r>
            <a:r>
              <a:rPr lang="en-US" dirty="0" smtClean="0"/>
              <a:t>();  //  clears it</a:t>
            </a:r>
          </a:p>
          <a:p>
            <a:r>
              <a:rPr lang="en-US" dirty="0" smtClean="0"/>
              <a:t>int count1 = </a:t>
            </a:r>
            <a:r>
              <a:rPr lang="en-US" dirty="0" err="1" smtClean="0"/>
              <a:t>dictionary.Count</a:t>
            </a:r>
            <a:r>
              <a:rPr lang="en-US" dirty="0" smtClean="0"/>
              <a:t>; // gets the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5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222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Dictionary</vt:lpstr>
      <vt:lpstr>Dictionary</vt:lpstr>
      <vt:lpstr>Define and add items</vt:lpstr>
      <vt:lpstr>List vs. Dictionary </vt:lpstr>
      <vt:lpstr>Other things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kurt</dc:creator>
  <cp:lastModifiedBy>kurt</cp:lastModifiedBy>
  <cp:revision>5</cp:revision>
  <dcterms:created xsi:type="dcterms:W3CDTF">2014-01-12T05:01:54Z</dcterms:created>
  <dcterms:modified xsi:type="dcterms:W3CDTF">2014-01-12T20:19:58Z</dcterms:modified>
</cp:coreProperties>
</file>