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Linked Lists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code for </a:t>
            </a:r>
            <a:r>
              <a:rPr lang="en-US" b="1" dirty="0" err="1"/>
              <a:t>RemoveByValue</a:t>
            </a:r>
            <a:r>
              <a:rPr lang="en-US" b="1" dirty="0"/>
              <a:t>(value)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/>
              <a:t>Spring </a:t>
            </a:r>
            <a:r>
              <a:rPr lang="en-US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3836127" y="11430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5a7f0b61dbd2eecb02ac157454294757o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5545" r="35543" b="25205"/>
          <a:stretch/>
        </p:blipFill>
        <p:spPr bwMode="auto">
          <a:xfrm>
            <a:off x="1854927" y="152400"/>
            <a:ext cx="1480457" cy="1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5512527" y="16764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7112727" y="23622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3378927" y="30480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tse1.mm.bing.net/th?&amp;id=OIP.M5a7f0b61dbd2eecb02ac157454294757o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5545" r="35543" b="25205"/>
          <a:stretch/>
        </p:blipFill>
        <p:spPr bwMode="auto">
          <a:xfrm>
            <a:off x="1397727" y="2057400"/>
            <a:ext cx="1480457" cy="1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rot="1275113" flipH="1">
            <a:off x="5191580" y="3204218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6655527" y="42672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2667000" y="46482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tse1.mm.bing.net/th?&amp;id=OIP.M5a7f0b61dbd2eecb02ac157454294757o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5545" r="35543" b="25205"/>
          <a:stretch/>
        </p:blipFill>
        <p:spPr bwMode="auto">
          <a:xfrm>
            <a:off x="685800" y="3657600"/>
            <a:ext cx="1480457" cy="1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rot="3047632" flipH="1">
            <a:off x="4598064" y="445288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tse1.mm.bing.net/th?&amp;id=OIP.Ma90306f3900d1f5275f02e446c1a2d2dH0&amp;w=300&amp;h=300&amp;c=0&amp;pid=1.9&amp;rs=0&amp;p=0&amp;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537" r="17866" b="25638"/>
          <a:stretch/>
        </p:blipFill>
        <p:spPr bwMode="auto">
          <a:xfrm flipH="1">
            <a:off x="5943600" y="5867400"/>
            <a:ext cx="1421673" cy="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1066800"/>
            <a:ext cx="838200" cy="1524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2971800"/>
            <a:ext cx="838200" cy="1524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572000"/>
            <a:ext cx="838200" cy="1524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1600200"/>
            <a:ext cx="685800" cy="1524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2209800"/>
            <a:ext cx="609600" cy="2286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8200" y="3581400"/>
            <a:ext cx="2209800" cy="762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5181600"/>
            <a:ext cx="2286000" cy="762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7400" y="1447800"/>
            <a:ext cx="107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frontOfList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2743200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node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800" y="990600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node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5600" y="4343400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137160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2nd node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91200" y="297180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2nd node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0200" y="4419600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Lost </a:t>
            </a:r>
          </a:p>
          <a:p>
            <a:r>
              <a:rPr lang="en-US" sz="1600" dirty="0"/>
              <a:t>as sea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5200" y="2057400"/>
            <a:ext cx="93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3rd node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4200" y="3962400"/>
            <a:ext cx="93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3rd 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2200" y="556260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2nd 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152400"/>
            <a:ext cx="1524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Removing 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node</a:t>
            </a:r>
          </a:p>
          <a:p>
            <a:r>
              <a:rPr lang="en-US" sz="2400" b="1" dirty="0"/>
              <a:t> from LL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324600" y="3962400"/>
            <a:ext cx="533400" cy="3048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62600" y="53340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62400" y="304800"/>
            <a:ext cx="45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next node reference in 2</a:t>
            </a:r>
            <a:r>
              <a:rPr lang="en-US" baseline="30000" dirty="0"/>
              <a:t>nd</a:t>
            </a:r>
            <a:r>
              <a:rPr lang="en-US" dirty="0"/>
              <a:t> node (red)</a:t>
            </a:r>
          </a:p>
          <a:p>
            <a:r>
              <a:rPr lang="en-US" dirty="0"/>
              <a:t>to next node reference in 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" y="5562600"/>
            <a:ext cx="3660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lost boat still has a pointer</a:t>
            </a:r>
          </a:p>
          <a:p>
            <a:r>
              <a:rPr lang="en-US" dirty="0"/>
              <a:t>to the new 2</a:t>
            </a:r>
            <a:r>
              <a:rPr lang="en-US" baseline="30000" dirty="0"/>
              <a:t>nd</a:t>
            </a:r>
            <a:r>
              <a:rPr lang="en-US" dirty="0"/>
              <a:t> boat, its useless, since</a:t>
            </a:r>
          </a:p>
          <a:p>
            <a:r>
              <a:rPr lang="en-US" dirty="0"/>
              <a:t>no one can find that boat, no one </a:t>
            </a:r>
          </a:p>
          <a:p>
            <a:r>
              <a:rPr lang="en-US" dirty="0"/>
              <a:t>points to it any more</a:t>
            </a:r>
          </a:p>
        </p:txBody>
      </p:sp>
    </p:spTree>
    <p:extLst>
      <p:ext uri="{BB962C8B-B14F-4D97-AF65-F5344CB8AC3E}">
        <p14:creationId xmlns:p14="http://schemas.microsoft.com/office/powerpoint/2010/main" val="141014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RemoveByValue(value)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frontOfList </a:t>
            </a:r>
            <a:r>
              <a:rPr lang="en-US" dirty="0" err="1"/>
              <a:t>Obj</a:t>
            </a:r>
            <a:r>
              <a:rPr lang="en-US" dirty="0"/>
              <a:t> ref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35052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x</a:t>
            </a:r>
          </a:p>
          <a:p>
            <a:pPr algn="ctr"/>
            <a:r>
              <a:rPr lang="en-US" dirty="0"/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581400"/>
            <a:ext cx="89176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Need to check if List is empty</a:t>
            </a:r>
          </a:p>
          <a:p>
            <a:r>
              <a:rPr lang="en-US" i="1" dirty="0"/>
              <a:t>Then check if first is target, if it is</a:t>
            </a:r>
          </a:p>
          <a:p>
            <a:r>
              <a:rPr lang="en-US" i="1" dirty="0"/>
              <a:t>	We follow the pointer to get the next </a:t>
            </a:r>
            <a:r>
              <a:rPr lang="en-US" i="1" dirty="0" err="1"/>
              <a:t>obj</a:t>
            </a:r>
            <a:r>
              <a:rPr lang="en-US" i="1" dirty="0"/>
              <a:t>, and place a ref to that in the frontOfList</a:t>
            </a:r>
          </a:p>
          <a:p>
            <a:r>
              <a:rPr lang="en-US" i="1" dirty="0"/>
              <a:t>		That removes the first node, and we return true</a:t>
            </a:r>
          </a:p>
          <a:p>
            <a:r>
              <a:rPr lang="en-US" i="1" dirty="0"/>
              <a:t>	</a:t>
            </a:r>
            <a:r>
              <a:rPr lang="en-US" i="1" dirty="0" err="1"/>
              <a:t>Othewise</a:t>
            </a:r>
            <a:r>
              <a:rPr lang="en-US" i="1" dirty="0"/>
              <a:t>, enter a loop</a:t>
            </a:r>
          </a:p>
          <a:p>
            <a:r>
              <a:rPr lang="en-US" i="1" dirty="0"/>
              <a:t>		and look THROUGH the cur node to see if the target is in the NEXT node</a:t>
            </a:r>
          </a:p>
          <a:p>
            <a:r>
              <a:rPr lang="en-US" i="1" dirty="0"/>
              <a:t>		because we have to re-plumb the pointer in the node </a:t>
            </a:r>
            <a:r>
              <a:rPr lang="en-US" b="1" dirty="0"/>
              <a:t>before</a:t>
            </a:r>
            <a:r>
              <a:rPr lang="en-US" i="1" dirty="0"/>
              <a:t> the one</a:t>
            </a:r>
          </a:p>
          <a:p>
            <a:r>
              <a:rPr lang="en-US" i="1" dirty="0"/>
              <a:t>		to be removed, ( that cuts the next node out of the list).</a:t>
            </a:r>
          </a:p>
          <a:p>
            <a:r>
              <a:rPr lang="en-US" i="1" dirty="0"/>
              <a:t>		And we return true</a:t>
            </a:r>
          </a:p>
          <a:p>
            <a:r>
              <a:rPr lang="en-US" i="1" dirty="0"/>
              <a:t>		If we get to the end, return false.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1066800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RemoveByValue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20574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x</a:t>
            </a:r>
          </a:p>
          <a:p>
            <a:pPr algn="ctr"/>
            <a:r>
              <a:rPr lang="en-US" dirty="0" err="1"/>
              <a:t>Obj</a:t>
            </a:r>
            <a:r>
              <a:rPr lang="en-US" dirty="0"/>
              <a:t> ref</a:t>
            </a: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1295400" y="1905000"/>
            <a:ext cx="11430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27432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x</a:t>
            </a:r>
          </a:p>
          <a:p>
            <a:pPr algn="ctr"/>
            <a:r>
              <a:rPr lang="en-US" dirty="0" err="1"/>
              <a:t>Obj</a:t>
            </a:r>
            <a:r>
              <a:rPr lang="en-US" dirty="0"/>
              <a:t> ref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2971800" y="2667000"/>
            <a:ext cx="1066800" cy="38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4495800" y="3352800"/>
            <a:ext cx="10668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1676400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 = frontOfList;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2057400"/>
            <a:ext cx="472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At this point, frontOfList = cur = the first list node</a:t>
            </a:r>
          </a:p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3 object names, but just one object!</a:t>
            </a:r>
          </a:p>
        </p:txBody>
      </p:sp>
    </p:spTree>
    <p:extLst>
      <p:ext uri="{BB962C8B-B14F-4D97-AF65-F5344CB8AC3E}">
        <p14:creationId xmlns:p14="http://schemas.microsoft.com/office/powerpoint/2010/main" val="320097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RemoveByValue(value)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RemoveByValue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target)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true if found, false if not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(frontOfList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list is empty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not found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LinkedListNode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 = frontOfList;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myReturn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(current.node_data 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target)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found it in the first entry, which requires changing the frontOfList to remove it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frontOfList = current.node_next_pointer;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//even if this was only node, works as frontOfList gets value null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success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list was not empty, and the first item was not the one we wanted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//already checked 1st one, need to look past current one to next one to see if that’s the one. As we need to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//change the pointer on the node BEFORE the one we remove, so we want cur to point to node just before it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(current.node_next_pointer !=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exits while we are at the n-1 node, but looking at the value of the last node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(current.node_next_pointer.node_data == target)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look ahead one node, is the value what we are looking for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current.node_next_pointer = current.node_next_pointer.node_next_pointer;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point the current node to the node after the next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again, the value might be null, which is ok, we are done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//success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current = current.node_next_pointer;    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move down the list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myReturn;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walked the entire list and did not find, will return false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858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447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Linked Lists code for RemoveByValue(value)</vt:lpstr>
      <vt:lpstr>PowerPoint Presentation</vt:lpstr>
      <vt:lpstr>RemoveByValue(value)</vt:lpstr>
      <vt:lpstr>RemoveByValue(value)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137</cp:revision>
  <dcterms:created xsi:type="dcterms:W3CDTF">2013-01-27T23:57:48Z</dcterms:created>
  <dcterms:modified xsi:type="dcterms:W3CDTF">2018-04-19T17:42:59Z</dcterms:modified>
</cp:coreProperties>
</file>