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71" r:id="rId6"/>
    <p:sldId id="270" r:id="rId7"/>
    <p:sldId id="269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A6B0-D656-4A1F-9E4F-196E8070DEE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.net-informations.com/file/csharp-file-tutorial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C# File Operations Tutorial</a:t>
            </a:r>
            <a:br>
              <a:rPr lang="en-US" sz="3600" dirty="0"/>
            </a:br>
            <a:r>
              <a:rPr lang="en-US" sz="2700" dirty="0">
                <a:hlinkClick r:id="rId2"/>
              </a:rPr>
              <a:t>http://</a:t>
            </a:r>
            <a:r>
              <a:rPr lang="en-US" sz="2700" dirty="0" smtClean="0">
                <a:hlinkClick r:id="rId2"/>
              </a:rPr>
              <a:t>csharp.net-informations.com/file/csharp-file-tutorial.htm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4530"/>
            <a:ext cx="8229600" cy="5142470"/>
          </a:xfrm>
        </p:spPr>
        <p:txBody>
          <a:bodyPr>
            <a:normAutofit/>
          </a:bodyPr>
          <a:lstStyle/>
          <a:p>
            <a:r>
              <a:rPr lang="en-US" dirty="0" smtClean="0"/>
              <a:t>To perform </a:t>
            </a:r>
            <a:r>
              <a:rPr lang="en-US" dirty="0"/>
              <a:t>a file I/O operation (creating, opening, closing, reading, and </a:t>
            </a:r>
            <a:r>
              <a:rPr lang="en-US" dirty="0" smtClean="0"/>
              <a:t>writing, use .</a:t>
            </a:r>
            <a:r>
              <a:rPr lang="en-US" dirty="0"/>
              <a:t>NET Framework </a:t>
            </a:r>
            <a:r>
              <a:rPr lang="en-US" dirty="0" smtClean="0"/>
              <a:t>classes </a:t>
            </a:r>
            <a:r>
              <a:rPr lang="en-US" dirty="0"/>
              <a:t>and methods. </a:t>
            </a:r>
            <a:endParaRPr lang="en-US" dirty="0" smtClean="0"/>
          </a:p>
          <a:p>
            <a:r>
              <a:rPr lang="en-US" dirty="0" smtClean="0"/>
              <a:t>Will cover </a:t>
            </a:r>
            <a:r>
              <a:rPr lang="en-US" dirty="0"/>
              <a:t>various operations in Directories as well as Files </a:t>
            </a:r>
            <a:r>
              <a:rPr lang="en-US" dirty="0" smtClean="0"/>
              <a:t>supported by classes in the System.IO </a:t>
            </a:r>
            <a:r>
              <a:rPr lang="en-US" dirty="0"/>
              <a:t>namespace.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996"/>
            <a:ext cx="7886700" cy="80730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How to use C# Directory </a:t>
            </a:r>
            <a:r>
              <a:rPr lang="en-US" sz="3600" dirty="0" smtClean="0">
                <a:latin typeface="+mn-lt"/>
              </a:rPr>
              <a:t>Class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7351"/>
            <a:ext cx="7886700" cy="52296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Directory </a:t>
            </a:r>
            <a:r>
              <a:rPr lang="en-US" dirty="0"/>
              <a:t>class </a:t>
            </a:r>
            <a:r>
              <a:rPr lang="en-US" dirty="0" smtClean="0"/>
              <a:t>exposes </a:t>
            </a:r>
            <a:r>
              <a:rPr lang="en-US" dirty="0"/>
              <a:t>methods to create , delete , move etc. </a:t>
            </a:r>
            <a:r>
              <a:rPr lang="en-US" dirty="0" smtClean="0"/>
              <a:t>directories </a:t>
            </a:r>
            <a:r>
              <a:rPr lang="en-US" dirty="0"/>
              <a:t>and subdirectories . </a:t>
            </a:r>
            <a:endParaRPr lang="en-US" dirty="0" smtClean="0"/>
          </a:p>
          <a:p>
            <a:r>
              <a:rPr lang="en-US" dirty="0" smtClean="0"/>
              <a:t>Because it is a static class, do </a:t>
            </a:r>
            <a:r>
              <a:rPr lang="en-US" dirty="0"/>
              <a:t>not have to instantiate the </a:t>
            </a:r>
            <a:r>
              <a:rPr lang="en-US" dirty="0" smtClean="0"/>
              <a:t>class, can </a:t>
            </a:r>
            <a:r>
              <a:rPr lang="en-US" dirty="0"/>
              <a:t>call the methods in the C# Directory class directly from the Directory class itself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b="1" dirty="0"/>
              <a:t>create a new directory </a:t>
            </a:r>
            <a:r>
              <a:rPr lang="en-US" dirty="0"/>
              <a:t>using Directory class in C# , </a:t>
            </a:r>
            <a:r>
              <a:rPr lang="en-US" dirty="0" smtClean="0"/>
              <a:t>call </a:t>
            </a:r>
            <a:r>
              <a:rPr lang="en-US" dirty="0" err="1"/>
              <a:t>CreateDirectory</a:t>
            </a:r>
            <a:r>
              <a:rPr lang="en-US" dirty="0"/>
              <a:t> method directly from Directory class.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: </a:t>
            </a:r>
            <a:r>
              <a:rPr lang="en-US" dirty="0" err="1"/>
              <a:t>Directory.CreateDirectory</a:t>
            </a:r>
            <a:r>
              <a:rPr lang="en-US" dirty="0"/>
              <a:t>(string </a:t>
            </a:r>
            <a:r>
              <a:rPr lang="en-US" dirty="0" err="1"/>
              <a:t>DirPath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DirPath</a:t>
            </a:r>
            <a:r>
              <a:rPr lang="en-US" dirty="0" smtClean="0"/>
              <a:t> </a:t>
            </a:r>
            <a:r>
              <a:rPr lang="en-US" dirty="0"/>
              <a:t>: The name of the new directory</a:t>
            </a:r>
          </a:p>
          <a:p>
            <a:pPr lvl="1"/>
            <a:r>
              <a:rPr lang="en-US" dirty="0" smtClean="0"/>
              <a:t>C# </a:t>
            </a:r>
            <a:r>
              <a:rPr lang="en-US" dirty="0"/>
              <a:t>Code : </a:t>
            </a:r>
            <a:r>
              <a:rPr lang="en-US" dirty="0" err="1">
                <a:solidFill>
                  <a:srgbClr val="0070C0"/>
                </a:solidFill>
              </a:rPr>
              <a:t>Directory.CreateDirectory</a:t>
            </a:r>
            <a:r>
              <a:rPr lang="en-US" dirty="0">
                <a:solidFill>
                  <a:srgbClr val="0070C0"/>
                </a:solidFill>
              </a:rPr>
              <a:t>("c:\\testDir1</a:t>
            </a:r>
            <a:r>
              <a:rPr lang="en-US" dirty="0" smtClean="0">
                <a:solidFill>
                  <a:srgbClr val="0070C0"/>
                </a:solidFill>
              </a:rPr>
              <a:t>");</a:t>
            </a:r>
          </a:p>
          <a:p>
            <a:pPr lvl="1"/>
            <a:endParaRPr lang="en-US" dirty="0"/>
          </a:p>
          <a:p>
            <a:r>
              <a:rPr lang="en-US" dirty="0" smtClean="0"/>
              <a:t>Before creating </a:t>
            </a:r>
            <a:r>
              <a:rPr lang="en-US" dirty="0"/>
              <a:t>a </a:t>
            </a:r>
            <a:r>
              <a:rPr lang="en-US" dirty="0" smtClean="0"/>
              <a:t>directory, should </a:t>
            </a:r>
            <a:r>
              <a:rPr lang="en-US" dirty="0"/>
              <a:t>check </a:t>
            </a:r>
            <a:r>
              <a:rPr lang="en-US" dirty="0" smtClean="0"/>
              <a:t>if such a directory exist. </a:t>
            </a:r>
            <a:r>
              <a:rPr lang="en-US" dirty="0"/>
              <a:t>In C# we are using Exists method in the Directory class.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: bool </a:t>
            </a:r>
            <a:r>
              <a:rPr lang="en-US" dirty="0" err="1"/>
              <a:t>Directory.Exist</a:t>
            </a:r>
            <a:r>
              <a:rPr lang="en-US" dirty="0"/>
              <a:t>(string </a:t>
            </a:r>
            <a:r>
              <a:rPr lang="en-US" dirty="0" err="1"/>
              <a:t>DirPath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DirPath</a:t>
            </a:r>
            <a:r>
              <a:rPr lang="en-US" dirty="0" smtClean="0"/>
              <a:t> </a:t>
            </a:r>
            <a:r>
              <a:rPr lang="en-US" dirty="0"/>
              <a:t>: The name of the directory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directory exist it Returns true , else it Returns false</a:t>
            </a:r>
          </a:p>
          <a:p>
            <a:pPr lvl="1"/>
            <a:r>
              <a:rPr lang="en-US" dirty="0" smtClean="0"/>
              <a:t>C# </a:t>
            </a:r>
            <a:r>
              <a:rPr lang="en-US" dirty="0"/>
              <a:t>Code : </a:t>
            </a:r>
            <a:r>
              <a:rPr lang="en-US" dirty="0" err="1">
                <a:solidFill>
                  <a:srgbClr val="0070C0"/>
                </a:solidFill>
              </a:rPr>
              <a:t>Directory.Exists</a:t>
            </a:r>
            <a:r>
              <a:rPr lang="en-US" dirty="0">
                <a:solidFill>
                  <a:srgbClr val="0070C0"/>
                </a:solidFill>
              </a:rPr>
              <a:t>("c:\\testDir1</a:t>
            </a:r>
            <a:r>
              <a:rPr lang="en-US" dirty="0" smtClean="0">
                <a:solidFill>
                  <a:srgbClr val="0070C0"/>
                </a:solidFill>
              </a:rPr>
              <a:t>");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0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996"/>
            <a:ext cx="7886700" cy="80730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How to </a:t>
            </a:r>
            <a:r>
              <a:rPr lang="en-US" sz="3600" dirty="0" smtClean="0">
                <a:latin typeface="+mn-lt"/>
              </a:rPr>
              <a:t>Delete or move a Directory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7351"/>
            <a:ext cx="7886700" cy="52296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move </a:t>
            </a:r>
            <a:r>
              <a:rPr lang="en-US" dirty="0"/>
              <a:t>a directory and its contents from one location to another , </a:t>
            </a:r>
            <a:r>
              <a:rPr lang="en-US" dirty="0" smtClean="0"/>
              <a:t>use </a:t>
            </a:r>
            <a:r>
              <a:rPr lang="en-US" dirty="0"/>
              <a:t>the Move method in the C# Directory class.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: void </a:t>
            </a:r>
            <a:r>
              <a:rPr lang="en-US" dirty="0" err="1"/>
              <a:t>Directory.Move</a:t>
            </a:r>
            <a:r>
              <a:rPr lang="en-US" dirty="0"/>
              <a:t>(string </a:t>
            </a:r>
            <a:r>
              <a:rPr lang="en-US" dirty="0" err="1"/>
              <a:t>sourceDirName,string</a:t>
            </a:r>
            <a:r>
              <a:rPr lang="en-US" dirty="0"/>
              <a:t> </a:t>
            </a:r>
            <a:r>
              <a:rPr lang="en-US" dirty="0" err="1"/>
              <a:t>destDirName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sourceDirName</a:t>
            </a:r>
            <a:r>
              <a:rPr lang="en-US" dirty="0" smtClean="0"/>
              <a:t> </a:t>
            </a:r>
            <a:r>
              <a:rPr lang="en-US" dirty="0"/>
              <a:t>: The source directory we want to move.</a:t>
            </a:r>
          </a:p>
          <a:p>
            <a:pPr lvl="1"/>
            <a:r>
              <a:rPr lang="en-US" dirty="0" err="1" smtClean="0"/>
              <a:t>destDirName</a:t>
            </a:r>
            <a:r>
              <a:rPr lang="en-US" dirty="0" smtClean="0"/>
              <a:t> </a:t>
            </a:r>
            <a:r>
              <a:rPr lang="en-US" dirty="0"/>
              <a:t>: The destinations directory name.</a:t>
            </a:r>
          </a:p>
          <a:p>
            <a:pPr lvl="1"/>
            <a:r>
              <a:rPr lang="en-US" dirty="0" smtClean="0"/>
              <a:t>C# </a:t>
            </a:r>
            <a:r>
              <a:rPr lang="en-US" dirty="0"/>
              <a:t>Code 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Directory.Move</a:t>
            </a:r>
            <a:r>
              <a:rPr lang="en-US" dirty="0">
                <a:solidFill>
                  <a:srgbClr val="0070C0"/>
                </a:solidFill>
              </a:rPr>
              <a:t>("c:\\testDir1\\testDir2", "c:\\testDir");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delete a directory </a:t>
            </a:r>
            <a:r>
              <a:rPr lang="en-US" dirty="0" smtClean="0"/>
              <a:t>use </a:t>
            </a:r>
            <a:r>
              <a:rPr lang="en-US" dirty="0"/>
              <a:t>the Delete method in the C# Directory class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: void </a:t>
            </a:r>
            <a:r>
              <a:rPr lang="en-US" dirty="0" err="1"/>
              <a:t>Directory.Delete</a:t>
            </a:r>
            <a:r>
              <a:rPr lang="en-US" dirty="0"/>
              <a:t>(string </a:t>
            </a:r>
            <a:r>
              <a:rPr lang="en-US" dirty="0" err="1"/>
              <a:t>DirPath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DirPath</a:t>
            </a:r>
            <a:r>
              <a:rPr lang="en-US" dirty="0" smtClean="0"/>
              <a:t> </a:t>
            </a:r>
            <a:r>
              <a:rPr lang="en-US" dirty="0"/>
              <a:t>: The Directory we want to delete.</a:t>
            </a:r>
          </a:p>
          <a:p>
            <a:pPr lvl="1"/>
            <a:r>
              <a:rPr lang="en-US" dirty="0" err="1" smtClean="0"/>
              <a:t>CSharp</a:t>
            </a:r>
            <a:r>
              <a:rPr lang="en-US" dirty="0" smtClean="0"/>
              <a:t> </a:t>
            </a:r>
            <a:r>
              <a:rPr lang="en-US" dirty="0"/>
              <a:t>Code : </a:t>
            </a:r>
            <a:r>
              <a:rPr lang="en-US" dirty="0" err="1">
                <a:solidFill>
                  <a:srgbClr val="0070C0"/>
                </a:solidFill>
              </a:rPr>
              <a:t>Directory.Delete</a:t>
            </a:r>
            <a:r>
              <a:rPr lang="en-US" dirty="0">
                <a:solidFill>
                  <a:srgbClr val="0070C0"/>
                </a:solidFill>
              </a:rPr>
              <a:t>("c:\\testDir1");</a:t>
            </a:r>
          </a:p>
        </p:txBody>
      </p:sp>
    </p:spTree>
    <p:extLst>
      <p:ext uri="{BB962C8B-B14F-4D97-AF65-F5344CB8AC3E}">
        <p14:creationId xmlns:p14="http://schemas.microsoft.com/office/powerpoint/2010/main" val="297090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996"/>
            <a:ext cx="7886700" cy="807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File class </a:t>
            </a:r>
            <a:r>
              <a:rPr lang="en-US" sz="3600" dirty="0" smtClean="0">
                <a:latin typeface="+mn-lt"/>
              </a:rPr>
              <a:t>used </a:t>
            </a:r>
            <a:r>
              <a:rPr lang="en-US" sz="3600" dirty="0">
                <a:latin typeface="+mn-lt"/>
              </a:rPr>
              <a:t>for </a:t>
            </a:r>
            <a:r>
              <a:rPr lang="en-US" sz="3600" dirty="0" smtClean="0">
                <a:latin typeface="+mn-lt"/>
              </a:rPr>
              <a:t>File operations. Can </a:t>
            </a:r>
            <a:r>
              <a:rPr lang="en-US" sz="3600" dirty="0">
                <a:latin typeface="+mn-lt"/>
              </a:rPr>
              <a:t>create , delete , copy etc. </a:t>
            </a:r>
            <a:r>
              <a:rPr lang="en-US" sz="3600" dirty="0" smtClean="0">
                <a:latin typeface="+mn-lt"/>
              </a:rPr>
              <a:t>with the File </a:t>
            </a:r>
            <a:r>
              <a:rPr lang="en-US" sz="3600" dirty="0">
                <a:latin typeface="+mn-lt"/>
              </a:rPr>
              <a:t>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5675"/>
            <a:ext cx="7886700" cy="49412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create a new File using C# File class , </a:t>
            </a:r>
            <a:r>
              <a:rPr lang="en-US" dirty="0" smtClean="0"/>
              <a:t>call </a:t>
            </a:r>
            <a:r>
              <a:rPr lang="en-US" dirty="0"/>
              <a:t>Create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 smtClean="0"/>
              <a:t>Syntax </a:t>
            </a:r>
            <a:r>
              <a:rPr lang="en-US" dirty="0"/>
              <a:t>: 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err="1"/>
              <a:t>File.Create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FilePath</a:t>
            </a:r>
            <a:r>
              <a:rPr lang="en-US" dirty="0" smtClean="0"/>
              <a:t> </a:t>
            </a:r>
            <a:r>
              <a:rPr lang="en-US" dirty="0"/>
              <a:t>: The name of the new File Object</a:t>
            </a:r>
          </a:p>
          <a:p>
            <a:pPr lvl="1"/>
            <a:r>
              <a:rPr lang="en-US" dirty="0" smtClean="0"/>
              <a:t>C# </a:t>
            </a:r>
            <a:r>
              <a:rPr lang="en-US" dirty="0"/>
              <a:t>Code :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File.Create</a:t>
            </a:r>
            <a:r>
              <a:rPr lang="en-US" dirty="0">
                <a:solidFill>
                  <a:srgbClr val="0070C0"/>
                </a:solidFill>
              </a:rPr>
              <a:t>("c:\\testFile.txt");</a:t>
            </a:r>
          </a:p>
          <a:p>
            <a:endParaRPr lang="en-US" dirty="0"/>
          </a:p>
          <a:p>
            <a:r>
              <a:rPr lang="en-US" dirty="0" smtClean="0"/>
              <a:t>Before creating </a:t>
            </a:r>
            <a:r>
              <a:rPr lang="en-US" dirty="0"/>
              <a:t>a File object , </a:t>
            </a:r>
            <a:r>
              <a:rPr lang="en-US" dirty="0" smtClean="0"/>
              <a:t>should </a:t>
            </a:r>
            <a:r>
              <a:rPr lang="en-US" dirty="0"/>
              <a:t>check </a:t>
            </a:r>
            <a:r>
              <a:rPr lang="en-US" dirty="0" smtClean="0"/>
              <a:t>if the File exists.</a:t>
            </a:r>
            <a:endParaRPr lang="en-US" dirty="0"/>
          </a:p>
          <a:p>
            <a:pPr lvl="1"/>
            <a:r>
              <a:rPr lang="en-US" dirty="0" smtClean="0"/>
              <a:t>Syntax </a:t>
            </a:r>
            <a:r>
              <a:rPr lang="en-US" dirty="0"/>
              <a:t>: bool </a:t>
            </a:r>
            <a:r>
              <a:rPr lang="en-US" dirty="0" err="1"/>
              <a:t>File.Exists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FilePath</a:t>
            </a:r>
            <a:r>
              <a:rPr lang="en-US" dirty="0" smtClean="0"/>
              <a:t> </a:t>
            </a:r>
            <a:r>
              <a:rPr lang="en-US" dirty="0"/>
              <a:t>: The name of the File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File exist it Returns true else Returns false</a:t>
            </a:r>
          </a:p>
          <a:p>
            <a:pPr lvl="1"/>
            <a:r>
              <a:rPr lang="en-US" dirty="0" smtClean="0"/>
              <a:t>C# </a:t>
            </a:r>
            <a:r>
              <a:rPr lang="en-US" dirty="0"/>
              <a:t>Code : </a:t>
            </a:r>
            <a:r>
              <a:rPr lang="en-US" dirty="0" err="1">
                <a:solidFill>
                  <a:srgbClr val="0070C0"/>
                </a:solidFill>
              </a:rPr>
              <a:t>File.Exists</a:t>
            </a:r>
            <a:r>
              <a:rPr lang="en-US" dirty="0">
                <a:solidFill>
                  <a:srgbClr val="0070C0"/>
                </a:solidFill>
              </a:rPr>
              <a:t>("c:\\testFile.txt</a:t>
            </a:r>
            <a:r>
              <a:rPr lang="en-US" dirty="0" smtClean="0">
                <a:solidFill>
                  <a:srgbClr val="0070C0"/>
                </a:solidFill>
              </a:rPr>
              <a:t>");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1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996"/>
            <a:ext cx="7886700" cy="80730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+mn-lt"/>
              </a:rPr>
              <a:t>Now that we have </a:t>
            </a:r>
            <a:r>
              <a:rPr lang="en-US" sz="3600" dirty="0" err="1" smtClean="0">
                <a:latin typeface="+mn-lt"/>
              </a:rPr>
              <a:t>dir’s</a:t>
            </a:r>
            <a:r>
              <a:rPr lang="en-US" sz="3600" dirty="0" smtClean="0">
                <a:latin typeface="+mn-lt"/>
              </a:rPr>
              <a:t> with files …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5675"/>
            <a:ext cx="7886700" cy="4941287"/>
          </a:xfrm>
        </p:spPr>
        <p:txBody>
          <a:bodyPr>
            <a:normAutofit/>
          </a:bodyPr>
          <a:lstStyle/>
          <a:p>
            <a:r>
              <a:rPr lang="en-US" dirty="0" smtClean="0"/>
              <a:t>Let’s write and read data in the files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8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996"/>
            <a:ext cx="7886700" cy="80730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FileStream</a:t>
            </a:r>
            <a:r>
              <a:rPr lang="en-US" sz="3600" dirty="0">
                <a:latin typeface="+mn-lt"/>
              </a:rPr>
              <a:t> Class represents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8" y="970100"/>
            <a:ext cx="8103005" cy="5371619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dirty="0" err="1"/>
              <a:t>FileStream</a:t>
            </a:r>
            <a:r>
              <a:rPr lang="en-US" sz="2400" dirty="0"/>
              <a:t> class to read from, write to, open, and close files on a file </a:t>
            </a:r>
            <a:r>
              <a:rPr lang="en-US" sz="2400" dirty="0" smtClean="0"/>
              <a:t>system. </a:t>
            </a:r>
            <a:r>
              <a:rPr lang="en-US" sz="2400" dirty="0" err="1" smtClean="0"/>
              <a:t>FileStream</a:t>
            </a:r>
            <a:r>
              <a:rPr lang="en-US" sz="2400" dirty="0" smtClean="0"/>
              <a:t> moves </a:t>
            </a:r>
            <a:r>
              <a:rPr lang="en-US" sz="2400" dirty="0"/>
              <a:t>data to and from the stream as </a:t>
            </a:r>
            <a:r>
              <a:rPr lang="en-US" sz="2400" dirty="0" smtClean="0"/>
              <a:t>an array </a:t>
            </a:r>
            <a:r>
              <a:rPr lang="en-US" sz="2400" dirty="0"/>
              <a:t>of </a:t>
            </a:r>
            <a:r>
              <a:rPr lang="en-US" sz="2400" dirty="0" smtClean="0"/>
              <a:t>bytes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1, 44, 107, 117, 114, 116, 26, 3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"c:\\streamtest.txt"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.Append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useFileStream.Write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byteData.Length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useFileStream.Close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"c:\\streamtest.txt"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[14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//byte array to hold the data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useFileStream.Read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4, 9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where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to start, how many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readData.Length; i++)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{0}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out each byte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useFileStream.Close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important to close for other programs to access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1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996"/>
            <a:ext cx="7886700" cy="80730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Textreader</a:t>
            </a:r>
            <a:r>
              <a:rPr lang="en-US" sz="3600" dirty="0">
                <a:latin typeface="+mn-lt"/>
              </a:rPr>
              <a:t> and </a:t>
            </a:r>
            <a:r>
              <a:rPr lang="en-US" sz="3600" dirty="0" err="1">
                <a:latin typeface="+mn-lt"/>
              </a:rPr>
              <a:t>TextWriter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5675"/>
            <a:ext cx="7886700" cy="4941287"/>
          </a:xfrm>
        </p:spPr>
        <p:txBody>
          <a:bodyPr>
            <a:normAutofit/>
          </a:bodyPr>
          <a:lstStyle/>
          <a:p>
            <a:r>
              <a:rPr lang="en-US" dirty="0" err="1"/>
              <a:t>Textreader</a:t>
            </a:r>
            <a:r>
              <a:rPr lang="en-US" dirty="0"/>
              <a:t> and </a:t>
            </a:r>
            <a:r>
              <a:rPr lang="en-US" dirty="0" err="1"/>
              <a:t>TextWriter</a:t>
            </a:r>
            <a:r>
              <a:rPr lang="en-US" dirty="0"/>
              <a:t> are </a:t>
            </a:r>
            <a:r>
              <a:rPr lang="en-US" dirty="0" smtClean="0"/>
              <a:t>another </a:t>
            </a:r>
            <a:r>
              <a:rPr lang="en-US" dirty="0"/>
              <a:t>way to read and write </a:t>
            </a:r>
            <a:r>
              <a:rPr lang="en-US" dirty="0" smtClean="0"/>
              <a:t>files.</a:t>
            </a:r>
          </a:p>
          <a:p>
            <a:r>
              <a:rPr lang="en-US" dirty="0" err="1" smtClean="0"/>
              <a:t>Textreader</a:t>
            </a:r>
            <a:r>
              <a:rPr lang="en-US" dirty="0" smtClean="0"/>
              <a:t> </a:t>
            </a:r>
            <a:r>
              <a:rPr lang="en-US" dirty="0"/>
              <a:t>represents a reader that can read a sequential series of characters. </a:t>
            </a:r>
            <a:endParaRPr lang="en-US" dirty="0" smtClean="0"/>
          </a:p>
          <a:p>
            <a:r>
              <a:rPr lang="en-US" dirty="0" smtClean="0"/>
              <a:t>Appropriate if the data in the files is in fact text.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74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7752"/>
            <a:ext cx="7886700" cy="62195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line1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1."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line2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2."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TextWriter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"c:\\testText.txt"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writeFile.WriteLine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writeFile.WriteLine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an End Of File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writeFile.Close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otherwise no one else can access, including you!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"c:\\testText.txt"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(!done)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else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done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readFile.Close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814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996"/>
            <a:ext cx="7886700" cy="80730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BinaryWriter</a:t>
            </a:r>
            <a:r>
              <a:rPr lang="en-US" sz="3600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235675"/>
            <a:ext cx="8386119" cy="49412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C# </a:t>
            </a:r>
            <a:r>
              <a:rPr lang="en-US" dirty="0" err="1"/>
              <a:t>BinaryWriter</a:t>
            </a:r>
            <a:r>
              <a:rPr lang="en-US" dirty="0"/>
              <a:t> Object works at lower level of Streams. </a:t>
            </a:r>
            <a:endParaRPr lang="en-US" dirty="0" smtClean="0"/>
          </a:p>
          <a:p>
            <a:r>
              <a:rPr lang="en-US" dirty="0" err="1" smtClean="0"/>
              <a:t>BinaryWriter</a:t>
            </a:r>
            <a:r>
              <a:rPr lang="en-US" dirty="0" smtClean="0"/>
              <a:t> </a:t>
            </a:r>
            <a:r>
              <a:rPr lang="en-US" dirty="0"/>
              <a:t>Class is </a:t>
            </a:r>
            <a:r>
              <a:rPr lang="en-US" dirty="0" smtClean="0"/>
              <a:t>used to </a:t>
            </a:r>
            <a:r>
              <a:rPr lang="en-US" dirty="0"/>
              <a:t>write primitive types as binary values in a specific encoding stream. </a:t>
            </a:r>
            <a:endParaRPr lang="en-US" dirty="0" smtClean="0"/>
          </a:p>
          <a:p>
            <a:r>
              <a:rPr lang="en-US" dirty="0" err="1" smtClean="0"/>
              <a:t>BinaryWriter</a:t>
            </a:r>
            <a:r>
              <a:rPr lang="en-US" dirty="0" smtClean="0"/>
              <a:t> </a:t>
            </a:r>
            <a:r>
              <a:rPr lang="en-US" dirty="0"/>
              <a:t>Object works with Stream Objects </a:t>
            </a:r>
            <a:r>
              <a:rPr lang="en-US" dirty="0" smtClean="0"/>
              <a:t>to </a:t>
            </a:r>
            <a:r>
              <a:rPr lang="en-US" dirty="0"/>
              <a:t>provide access to the underlying bytes. For creating a </a:t>
            </a:r>
            <a:r>
              <a:rPr lang="en-US" dirty="0" err="1"/>
              <a:t>BinaryWriter</a:t>
            </a:r>
            <a:r>
              <a:rPr lang="en-US" dirty="0"/>
              <a:t> Object , you have to first create a </a:t>
            </a:r>
            <a:r>
              <a:rPr lang="en-US" dirty="0" err="1"/>
              <a:t>FileStream</a:t>
            </a:r>
            <a:r>
              <a:rPr lang="en-US" dirty="0"/>
              <a:t> Object and then pass </a:t>
            </a:r>
            <a:r>
              <a:rPr lang="en-US" dirty="0" smtClean="0"/>
              <a:t>that object to the new </a:t>
            </a:r>
            <a:r>
              <a:rPr lang="en-US" dirty="0" err="1" smtClean="0"/>
              <a:t>BinaryWriter</a:t>
            </a:r>
            <a:r>
              <a:rPr lang="en-US" dirty="0" smtClean="0"/>
              <a:t> in its </a:t>
            </a:r>
            <a:r>
              <a:rPr lang="en-US" dirty="0"/>
              <a:t>constructor method 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writeStream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writeStream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("c:\\testBinary.dat", </a:t>
            </a:r>
            <a:r>
              <a:rPr lang="en-US" dirty="0" err="1"/>
              <a:t>FileMode.Create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BinaryWriter</a:t>
            </a:r>
            <a:r>
              <a:rPr lang="en-US" dirty="0"/>
              <a:t> </a:t>
            </a:r>
            <a:r>
              <a:rPr lang="en-US" dirty="0" err="1"/>
              <a:t>writeBinay</a:t>
            </a:r>
            <a:r>
              <a:rPr lang="en-US" dirty="0"/>
              <a:t> = new </a:t>
            </a:r>
            <a:r>
              <a:rPr lang="en-US" dirty="0" err="1"/>
              <a:t>BinaryWriter</a:t>
            </a:r>
            <a:r>
              <a:rPr lang="en-US" dirty="0"/>
              <a:t>(</a:t>
            </a:r>
            <a:r>
              <a:rPr lang="en-US" dirty="0" err="1"/>
              <a:t>writeStream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 smtClean="0"/>
              <a:t>Binary </a:t>
            </a:r>
            <a:r>
              <a:rPr lang="en-US" dirty="0"/>
              <a:t>information is </a:t>
            </a:r>
            <a:r>
              <a:rPr lang="en-US" dirty="0" smtClean="0"/>
              <a:t>not </a:t>
            </a:r>
            <a:r>
              <a:rPr lang="en-US" dirty="0"/>
              <a:t>easily human readable and stores </a:t>
            </a:r>
            <a:r>
              <a:rPr lang="en-US" dirty="0" smtClean="0"/>
              <a:t>files with best disk </a:t>
            </a:r>
            <a:r>
              <a:rPr lang="en-US" dirty="0"/>
              <a:t>space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69553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2003</TotalTime>
  <Words>839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C# File Operations Tutorial http://csharp.net-informations.com/file/csharp-file-tutorial.htm</vt:lpstr>
      <vt:lpstr>How to use C# Directory Class</vt:lpstr>
      <vt:lpstr>How to Delete or move a Directory</vt:lpstr>
      <vt:lpstr>File class used for File operations. Can create , delete , copy etc. with the File class.</vt:lpstr>
      <vt:lpstr>Now that we have dir’s with files …</vt:lpstr>
      <vt:lpstr>FileStream Class represents a File</vt:lpstr>
      <vt:lpstr>Textreader and TextWriter</vt:lpstr>
      <vt:lpstr>PowerPoint Presentation</vt:lpstr>
      <vt:lpstr>BinaryWriter Object</vt:lpstr>
    </vt:vector>
  </TitlesOfParts>
  <Company>Bellevue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Kurt Friedrich</dc:creator>
  <cp:lastModifiedBy>Kurt Friedrich</cp:lastModifiedBy>
  <cp:revision>60</cp:revision>
  <dcterms:created xsi:type="dcterms:W3CDTF">2015-02-12T06:10:28Z</dcterms:created>
  <dcterms:modified xsi:type="dcterms:W3CDTF">2015-11-30T19:01:47Z</dcterms:modified>
</cp:coreProperties>
</file>