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2D47-D682-4A6E-BF95-FDEA1374867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537628.aspx" TargetMode="External"/><Relationship Id="rId2" Type="http://schemas.openxmlformats.org/officeDocument/2006/relationships/hyperlink" Target="https://msdn.microsoft.com/en-us/library/ms18253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hh549175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Unit Testing with Visual Studio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Kurt Friedrich</a:t>
            </a:r>
          </a:p>
          <a:p>
            <a:r>
              <a:rPr lang="en-US" dirty="0"/>
              <a:t>Spring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unit test tools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Test Explorer.</a:t>
            </a:r>
            <a:r>
              <a:rPr lang="en-US" dirty="0"/>
              <a:t> Test Explorer lets you run unit tests and view their results. </a:t>
            </a:r>
            <a:endParaRPr lang="en-US" dirty="0" smtClean="0"/>
          </a:p>
          <a:p>
            <a:r>
              <a:rPr lang="en-US" b="1" dirty="0"/>
              <a:t>Microsoft unit test framework for managed code.</a:t>
            </a:r>
            <a:r>
              <a:rPr lang="en-US" dirty="0"/>
              <a:t> The Microsoft unit test framework for managed code is installed with Visual Studio and provides a framework for testing .NET code.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Code coverage tools.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You can determine the amount of product code that your unit tests exercise from one command in Test Explorer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(requires the more expensive version of VS)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Microsoft Fakes isolation framework.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The Microsoft Fakes isolation framework can create substitute classes and methods for production and system code that create dependencies in the code under test. By implementing the fake delegates for a function, you control the behavior and output of the dependency object. (requires the more expensive version of VS)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1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Walkthrough: Creating and Running Unit Tests for Managed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</a:t>
            </a:r>
            <a:r>
              <a:rPr lang="en-US" dirty="0" smtClean="0"/>
              <a:t>Tests  &lt;&lt; good reference if you </a:t>
            </a:r>
            <a:r>
              <a:rPr lang="en-US" smtClean="0"/>
              <a:t>have trouble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msdn.microsoft.com/en-us/library/ms182532.aspx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trike="sngStrike" dirty="0" smtClean="0"/>
              <a:t>Code coverage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msdn.microsoft.com/en-us/library/dd537628.aspx</a:t>
            </a:r>
            <a:endParaRPr lang="en-US" dirty="0" smtClean="0"/>
          </a:p>
          <a:p>
            <a:pPr lvl="1"/>
            <a:r>
              <a:rPr lang="en-US" dirty="0" smtClean="0"/>
              <a:t>But need the professional or ultimate version to run it.</a:t>
            </a:r>
          </a:p>
          <a:p>
            <a:pPr lvl="1"/>
            <a:endParaRPr lang="en-US" dirty="0" smtClean="0"/>
          </a:p>
          <a:p>
            <a:r>
              <a:rPr lang="en-US" strike="sngStrike" dirty="0"/>
              <a:t>Microsoft Fakes </a:t>
            </a:r>
            <a:r>
              <a:rPr lang="en-US" dirty="0" smtClean="0"/>
              <a:t>to </a:t>
            </a:r>
            <a:r>
              <a:rPr lang="en-US" dirty="0"/>
              <a:t>isolate </a:t>
            </a:r>
            <a:r>
              <a:rPr lang="en-US" dirty="0" smtClean="0"/>
              <a:t>code by </a:t>
            </a:r>
            <a:r>
              <a:rPr lang="en-US" dirty="0"/>
              <a:t>replacing other parts of the application </a:t>
            </a:r>
            <a:r>
              <a:rPr lang="en-US" dirty="0" smtClean="0"/>
              <a:t>with</a:t>
            </a:r>
            <a:r>
              <a:rPr lang="en-US" dirty="0"/>
              <a:t> </a:t>
            </a:r>
            <a:r>
              <a:rPr lang="en-US" i="1" dirty="0"/>
              <a:t>stubs</a:t>
            </a:r>
            <a:r>
              <a:rPr lang="en-US" dirty="0"/>
              <a:t> or </a:t>
            </a:r>
            <a:r>
              <a:rPr lang="en-US" i="1" dirty="0"/>
              <a:t>shims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msdn.microsoft.com/en-us/library/hh549175.aspx</a:t>
            </a:r>
            <a:endParaRPr lang="en-US" dirty="0" smtClean="0"/>
          </a:p>
          <a:p>
            <a:pPr lvl="1"/>
            <a:r>
              <a:rPr lang="en-US" dirty="0"/>
              <a:t>But need the professional or ultimate version to run it.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3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Unit Testing with Visual Studio</vt:lpstr>
      <vt:lpstr>The unit test tools include:</vt:lpstr>
      <vt:lpstr>Walkthrough: Creating and Running Unit Tests for Managed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Kurt Friedrich</cp:lastModifiedBy>
  <cp:revision>36</cp:revision>
  <dcterms:created xsi:type="dcterms:W3CDTF">2013-10-04T21:15:03Z</dcterms:created>
  <dcterms:modified xsi:type="dcterms:W3CDTF">2018-03-29T23:08:16Z</dcterms:modified>
</cp:coreProperties>
</file>