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2532.asp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Unit Tests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en-US" altLang="en-US" dirty="0"/>
              <a:t>Remember this link, has complete walk thru</a:t>
            </a:r>
          </a:p>
          <a:p>
            <a:pPr hangingPunct="0"/>
            <a:r>
              <a:rPr lang="en-US" dirty="0">
                <a:hlinkClick r:id="rId2"/>
              </a:rPr>
              <a:t>https://msdn.microsoft.com/en-us/library/ms182532.aspx</a:t>
            </a:r>
            <a:endParaRPr lang="en-US" dirty="0"/>
          </a:p>
          <a:p>
            <a:pPr hangingPunc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110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tests for these other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SmartArray</a:t>
            </a:r>
            <a:r>
              <a:rPr lang="en-US" dirty="0">
                <a:solidFill>
                  <a:srgbClr val="0070C0"/>
                </a:solidFill>
              </a:rPr>
              <a:t> should initialize with all zeros </a:t>
            </a:r>
            <a:r>
              <a:rPr lang="en-US" b="1" dirty="0">
                <a:solidFill>
                  <a:srgbClr val="0070C0"/>
                </a:solidFill>
              </a:rPr>
              <a:t>(we did this one)</a:t>
            </a:r>
          </a:p>
          <a:p>
            <a:r>
              <a:rPr lang="en-US" dirty="0" err="1">
                <a:solidFill>
                  <a:srgbClr val="0070C0"/>
                </a:solidFill>
              </a:rPr>
              <a:t>SmartArray</a:t>
            </a:r>
            <a:r>
              <a:rPr lang="en-US" dirty="0">
                <a:solidFill>
                  <a:srgbClr val="0070C0"/>
                </a:solidFill>
              </a:rPr>
              <a:t> should allow setting the 0 location </a:t>
            </a:r>
            <a:r>
              <a:rPr lang="en-US" b="1" dirty="0">
                <a:solidFill>
                  <a:srgbClr val="0070C0"/>
                </a:solidFill>
              </a:rPr>
              <a:t>(we did this one)</a:t>
            </a:r>
          </a:p>
          <a:p>
            <a:r>
              <a:rPr lang="en-US" dirty="0"/>
              <a:t>Can add value to all locations in </a:t>
            </a:r>
            <a:r>
              <a:rPr lang="en-US" dirty="0" err="1"/>
              <a:t>SmartArray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SmartArray</a:t>
            </a:r>
            <a:r>
              <a:rPr lang="en-US" dirty="0">
                <a:solidFill>
                  <a:srgbClr val="0070C0"/>
                </a:solidFill>
              </a:rPr>
              <a:t> throw exception trying to set  location 15 </a:t>
            </a:r>
            <a:r>
              <a:rPr lang="en-US" b="1" dirty="0">
                <a:solidFill>
                  <a:srgbClr val="0070C0"/>
                </a:solidFill>
              </a:rPr>
              <a:t>(we did this one)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SmartArray</a:t>
            </a:r>
            <a:r>
              <a:rPr lang="en-US" dirty="0"/>
              <a:t> throw exception trying to set negative location</a:t>
            </a:r>
          </a:p>
          <a:p>
            <a:r>
              <a:rPr lang="en-US" dirty="0" err="1"/>
              <a:t>SmartArray</a:t>
            </a:r>
            <a:r>
              <a:rPr lang="en-US" dirty="0"/>
              <a:t> should allow finding value</a:t>
            </a:r>
          </a:p>
          <a:p>
            <a:r>
              <a:rPr lang="en-US" dirty="0" err="1"/>
              <a:t>SmartArray</a:t>
            </a:r>
            <a:r>
              <a:rPr lang="en-US" dirty="0"/>
              <a:t> not find value that is not there</a:t>
            </a:r>
          </a:p>
          <a:p>
            <a:r>
              <a:rPr lang="en-US" dirty="0" err="1"/>
              <a:t>SmartArray</a:t>
            </a:r>
            <a:r>
              <a:rPr lang="en-US" dirty="0"/>
              <a:t> should allow taking an array of size 5 to 10</a:t>
            </a:r>
          </a:p>
          <a:p>
            <a:r>
              <a:rPr lang="en-US" dirty="0" err="1"/>
              <a:t>SmartArray</a:t>
            </a:r>
            <a:r>
              <a:rPr lang="en-US" dirty="0"/>
              <a:t> should preserve the values when taking an array of size 5 to 10</a:t>
            </a:r>
          </a:p>
          <a:p>
            <a:r>
              <a:rPr lang="en-US" dirty="0" err="1"/>
              <a:t>SmartArray</a:t>
            </a:r>
            <a:r>
              <a:rPr lang="en-US" dirty="0"/>
              <a:t> should allow taking an array of size 10 to 5</a:t>
            </a:r>
          </a:p>
          <a:p>
            <a:r>
              <a:rPr lang="en-US" dirty="0" err="1"/>
              <a:t>SmartArray</a:t>
            </a:r>
            <a:r>
              <a:rPr lang="en-US" dirty="0"/>
              <a:t> should preserve the values when taking an array of size 10 to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Please note that when testing for array size changes, you should test that values that were in the array are preserved.  Testing </a:t>
            </a:r>
            <a:r>
              <a:rPr lang="en-US" dirty="0" err="1">
                <a:solidFill>
                  <a:srgbClr val="FF0000"/>
                </a:solidFill>
              </a:rPr>
              <a:t>loc</a:t>
            </a:r>
            <a:r>
              <a:rPr lang="en-US" dirty="0">
                <a:solidFill>
                  <a:srgbClr val="FF0000"/>
                </a:solidFill>
              </a:rPr>
              <a:t> [0] and [4] would be sufficient. Also make sure the array really is the length it is supposed to be after the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project to the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47603" cy="4525963"/>
          </a:xfrm>
        </p:spPr>
      </p:pic>
    </p:spTree>
    <p:extLst>
      <p:ext uri="{BB962C8B-B14F-4D97-AF65-F5344CB8AC3E}">
        <p14:creationId xmlns:p14="http://schemas.microsoft.com/office/powerpoint/2010/main" val="38600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700280" cy="601980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990600" y="2971800"/>
            <a:ext cx="1143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3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04800"/>
            <a:ext cx="8171935" cy="5486400"/>
          </a:xfrm>
        </p:spPr>
      </p:pic>
      <p:sp>
        <p:nvSpPr>
          <p:cNvPr id="5" name="TextBox 4"/>
          <p:cNvSpPr txBox="1"/>
          <p:nvPr/>
        </p:nvSpPr>
        <p:spPr>
          <a:xfrm>
            <a:off x="3505200" y="2286000"/>
            <a:ext cx="25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Annotated as a </a:t>
            </a:r>
            <a:r>
              <a:rPr lang="en-US" b="1" dirty="0" err="1">
                <a:solidFill>
                  <a:srgbClr val="FF0000"/>
                </a:solidFill>
              </a:rPr>
              <a:t>TestClass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3124200"/>
            <a:ext cx="25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Annotated as a </a:t>
            </a:r>
            <a:r>
              <a:rPr lang="en-US" b="1" dirty="0" err="1">
                <a:solidFill>
                  <a:srgbClr val="FF0000"/>
                </a:solidFill>
              </a:rPr>
              <a:t>TestClass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657600"/>
            <a:ext cx="2818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method in the </a:t>
            </a:r>
            <a:r>
              <a:rPr lang="en-US" i="1" dirty="0" err="1"/>
              <a:t>TestClass</a:t>
            </a:r>
            <a:endParaRPr lang="en-US" i="1" dirty="0"/>
          </a:p>
          <a:p>
            <a:r>
              <a:rPr lang="en-US" i="1" dirty="0"/>
              <a:t>With the </a:t>
            </a:r>
            <a:r>
              <a:rPr lang="en-US" i="1" dirty="0" err="1"/>
              <a:t>TestMethod</a:t>
            </a:r>
            <a:endParaRPr lang="en-US" i="1" dirty="0"/>
          </a:p>
          <a:p>
            <a:r>
              <a:rPr lang="en-US" i="1" dirty="0"/>
              <a:t>Annotation will be run.</a:t>
            </a:r>
          </a:p>
          <a:p>
            <a:r>
              <a:rPr lang="en-US" i="1" dirty="0"/>
              <a:t>(other methods can be </a:t>
            </a:r>
          </a:p>
          <a:p>
            <a:r>
              <a:rPr lang="en-US" i="1" dirty="0"/>
              <a:t>there for use by the Test</a:t>
            </a:r>
          </a:p>
          <a:p>
            <a:r>
              <a:rPr lang="en-US" i="1" dirty="0"/>
              <a:t>Methods </a:t>
            </a:r>
          </a:p>
        </p:txBody>
      </p:sp>
    </p:spTree>
    <p:extLst>
      <p:ext uri="{BB962C8B-B14F-4D97-AF65-F5344CB8AC3E}">
        <p14:creationId xmlns:p14="http://schemas.microsoft.com/office/powerpoint/2010/main" val="18044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358000" cy="533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67200" y="76200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43600" y="12192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905000" y="2667000"/>
            <a:ext cx="19050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0" y="2895600"/>
            <a:ext cx="21336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" y="1981200"/>
            <a:ext cx="609600" cy="457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UnitTest1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SMART_ARRAY_SIZE = 5;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should initialize with all zeros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ArrayStartWithAll_0s()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(SMART_ARRAY_SIZE);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testSmartArray.SetAtIndex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5);  //used to verify test is working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 = 0;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SMART_ARRAY_SIZE; i++)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actual = actual +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testSmartArray.GetAtIndex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assert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(expected, actual, 0.000001,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initilized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all zeros"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should allow setting the 0 location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SetLocation_0()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(SMART_ARRAY_SIZE);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testSmartArray.SetAtIndex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assert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testSmartArray.GetAtIndex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5;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(expected, actual, 0.000001,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"Did not set 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correctly"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838200"/>
            <a:ext cx="320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Always comment what the test does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143000"/>
            <a:ext cx="427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Name test method to indicate what the test does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1905000"/>
            <a:ext cx="232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Set up some conditions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2590800"/>
            <a:ext cx="396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Create an expected result, and then test for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048000"/>
            <a:ext cx="684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Assert class does all the work of running the code and publishing the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33400"/>
            <a:ext cx="4726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Set up anything you need to be used by multiple tests</a:t>
            </a:r>
          </a:p>
        </p:txBody>
      </p:sp>
    </p:spTree>
    <p:extLst>
      <p:ext uri="{BB962C8B-B14F-4D97-AF65-F5344CB8AC3E}">
        <p14:creationId xmlns:p14="http://schemas.microsoft.com/office/powerpoint/2010/main" val="30137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514350"/>
            <a:ext cx="89820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throw exception trying to set location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 than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 of array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SetLocationAtSizeOfArrayValue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(SMART_ARRAY_SIZE);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testSmartArray.SetAtIndex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(SMART_ARRAY_SIZE,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assert is handled by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5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Assert.AreEqual</a:t>
            </a:r>
            <a:endParaRPr lang="en-US" sz="2400" dirty="0"/>
          </a:p>
          <a:p>
            <a:r>
              <a:rPr lang="en-US" sz="2400" dirty="0" err="1"/>
              <a:t>Assert.IsFalse</a:t>
            </a:r>
            <a:endParaRPr lang="en-US" sz="2400" dirty="0"/>
          </a:p>
          <a:p>
            <a:r>
              <a:rPr lang="en-US" sz="2400" dirty="0"/>
              <a:t>Type Assert</a:t>
            </a:r>
            <a:r>
              <a:rPr lang="en-US" sz="2400" b="1" dirty="0"/>
              <a:t>.</a:t>
            </a:r>
            <a:r>
              <a:rPr lang="en-US" sz="2400" dirty="0"/>
              <a:t>     And see all the methods available, and when you pick one, </a:t>
            </a:r>
            <a:r>
              <a:rPr lang="en-US" sz="2400" dirty="0" err="1"/>
              <a:t>Intellisense</a:t>
            </a:r>
            <a:r>
              <a:rPr lang="en-US" sz="2400" dirty="0"/>
              <a:t> will show you the needed calling </a:t>
            </a:r>
            <a:r>
              <a:rPr lang="en-US" sz="2400" dirty="0" err="1"/>
              <a:t>pararmeters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ExpectedException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IndexOutOfRangeException</a:t>
            </a:r>
            <a:r>
              <a:rPr lang="en-US" sz="2400" dirty="0"/>
              <a:t>))]</a:t>
            </a:r>
          </a:p>
          <a:p>
            <a:endParaRPr lang="en-US" sz="2400" dirty="0"/>
          </a:p>
          <a:p>
            <a:r>
              <a:rPr lang="en-US" sz="2400" dirty="0"/>
              <a:t>Also, always test your test by trying it with a “broken” value to make sure your test case </a:t>
            </a:r>
            <a:r>
              <a:rPr lang="en-US" sz="2400"/>
              <a:t>is actually working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15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571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Adding Unit Tests</vt:lpstr>
      <vt:lpstr>Add a new project to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your own tests</vt:lpstr>
      <vt:lpstr>Write tests for these other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Kurt Friedrich</cp:lastModifiedBy>
  <cp:revision>51</cp:revision>
  <dcterms:created xsi:type="dcterms:W3CDTF">2013-10-04T21:15:03Z</dcterms:created>
  <dcterms:modified xsi:type="dcterms:W3CDTF">2018-03-29T23:33:15Z</dcterms:modified>
</cp:coreProperties>
</file>