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9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Windows Forms</a:t>
            </a:r>
            <a:br>
              <a:rPr lang="en-US" dirty="0" smtClean="0"/>
            </a:br>
            <a:r>
              <a:rPr lang="en-US" dirty="0" smtClean="0"/>
              <a:t>Quick and Simple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Prog210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Running form: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2" y="1624012"/>
            <a:ext cx="39147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Start a new project: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534400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a class file to the </a:t>
            </a:r>
            <a:r>
              <a:rPr lang="en-US" sz="3200" b="1" i="1" dirty="0" smtClean="0"/>
              <a:t>same project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600"/>
            <a:ext cx="72199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Call it </a:t>
            </a:r>
            <a:r>
              <a:rPr lang="en-US" sz="3200" dirty="0" err="1" smtClean="0"/>
              <a:t>SmartArray</a:t>
            </a:r>
            <a:r>
              <a:rPr lang="en-US" sz="3200" dirty="0" smtClean="0"/>
              <a:t>, then copy over that code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8610600" cy="59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6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3895725" cy="3629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Drag and Drop into your form1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62096"/>
              </p:ext>
            </p:extLst>
          </p:nvPr>
        </p:nvGraphicFramePr>
        <p:xfrm>
          <a:off x="4343400" y="1828800"/>
          <a:ext cx="4648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3716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</a:p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</a:p>
                    <a:p>
                      <a:r>
                        <a:rPr lang="en-US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datagridview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dataGridView1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textBoxNewEntry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textboxIndex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textBoxFindValue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New 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buttonAddNew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buttonFind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labelSuccess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066800" y="2667000"/>
            <a:ext cx="32766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362200" y="2514600"/>
            <a:ext cx="1981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71800" y="3733800"/>
            <a:ext cx="1371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743200" y="2819400"/>
            <a:ext cx="16002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895600" y="4191000"/>
            <a:ext cx="1447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19400" y="4495800"/>
            <a:ext cx="1524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5943600"/>
            <a:ext cx="7749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double click on (1) blank space in form, (2) </a:t>
            </a:r>
            <a:r>
              <a:rPr lang="en-US" dirty="0" err="1" smtClean="0"/>
              <a:t>AddNew</a:t>
            </a:r>
            <a:r>
              <a:rPr lang="en-US" dirty="0" smtClean="0"/>
              <a:t> Button, (3) Find Button</a:t>
            </a:r>
          </a:p>
          <a:p>
            <a:r>
              <a:rPr lang="en-US" dirty="0" smtClean="0"/>
              <a:t>to create the event methods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276600" y="2514600"/>
            <a:ext cx="10668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2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DataGridView is nice display object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But it doesn’t like a simple array</a:t>
            </a:r>
          </a:p>
          <a:p>
            <a:r>
              <a:rPr lang="en-US" dirty="0" smtClean="0"/>
              <a:t>It likes an object array, so created a class just for this purpose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Element_Val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pEl_Val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Element_Val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pEl_Val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Form initialization stuff: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Form1()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InitializeComponent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SMART_ARRAY_SIZE = 5;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mySmartArray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(SMART_ARRAY_SIZE);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406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the form first loads: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RefreshGrid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load initial values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RefreshGrid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//get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 objects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array,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each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 has a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from smart array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PassData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mySmartArray.ReturnElementsAsArray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dataGridView1.DataSource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dataGridView1.AutoResizeColumns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22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The 2 button event delegate methods: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buttonAddNew_Click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values from 2 textboxes and make a call to add in our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mySmartArray.SetAtIndex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textBoxIndex.Text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textBoxNewEntry.Text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refresh the display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RefreshGrid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textBoxNewEntry.Clear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textBoxIndex.Clear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buttonFind_Click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labelSuccess.Text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 is in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labelSuccess.BackColor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.LightGreen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//make call to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see if value is in it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found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mySmartArray.Find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textBoxFindValue.Text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(!found)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labelSuccess.Text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 is not in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labelSuccess.BackColor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.LightPink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649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351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Using Windows Forms Quick and Simple</vt:lpstr>
      <vt:lpstr>Start a new project:</vt:lpstr>
      <vt:lpstr>Add a class file to the same project:</vt:lpstr>
      <vt:lpstr>Call it SmartArray, then copy over that code</vt:lpstr>
      <vt:lpstr>Drag and Drop into your form1</vt:lpstr>
      <vt:lpstr>DataGridView is nice display object </vt:lpstr>
      <vt:lpstr>Form initialization stuff:</vt:lpstr>
      <vt:lpstr>When the form first loads:</vt:lpstr>
      <vt:lpstr>The 2 button event delegate methods:</vt:lpstr>
      <vt:lpstr>Running form: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91</cp:revision>
  <dcterms:created xsi:type="dcterms:W3CDTF">2013-01-27T23:57:48Z</dcterms:created>
  <dcterms:modified xsi:type="dcterms:W3CDTF">2015-03-22T03:58:49Z</dcterms:modified>
</cp:coreProperties>
</file>