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8" r:id="rId3"/>
    <p:sldId id="269" r:id="rId4"/>
    <p:sldId id="271" r:id="rId5"/>
    <p:sldId id="279" r:id="rId6"/>
    <p:sldId id="272" r:id="rId7"/>
    <p:sldId id="277" r:id="rId8"/>
    <p:sldId id="276" r:id="rId9"/>
    <p:sldId id="278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RecFac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Look at program using recursion with 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3rd-ConWriteAssendDesc</a:t>
            </a:r>
          </a:p>
          <a:p>
            <a:endParaRPr lang="en-US" dirty="0" smtClean="0"/>
          </a:p>
          <a:p>
            <a:r>
              <a:rPr lang="en-US" dirty="0" err="1" smtClean="0"/>
              <a:t>CountUp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CountDown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Recursion </a:t>
            </a:r>
            <a:r>
              <a:rPr lang="en-US" sz="3200" dirty="0"/>
              <a:t>Versus </a:t>
            </a:r>
            <a:r>
              <a:rPr lang="en-US" sz="3200" dirty="0" smtClean="0"/>
              <a:t>Iteration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/>
              <a:t>Look at 8th-BtoP-Iterat-Recur</a:t>
            </a:r>
          </a:p>
        </p:txBody>
      </p:sp>
    </p:spTree>
    <p:extLst>
      <p:ext uri="{BB962C8B-B14F-4D97-AF65-F5344CB8AC3E}">
        <p14:creationId xmlns:p14="http://schemas.microsoft.com/office/powerpoint/2010/main" val="232649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Look at: B raised to the power </a:t>
            </a:r>
            <a:r>
              <a:rPr lang="en-US" sz="3600" dirty="0"/>
              <a:t>of P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4th-RecurBtoP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Creates a class </a:t>
            </a:r>
            <a:r>
              <a:rPr lang="en-US" sz="2400" dirty="0" err="1" smtClean="0"/>
              <a:t>PowersRecursion</a:t>
            </a:r>
            <a:r>
              <a:rPr lang="en-US" sz="2400" dirty="0" smtClean="0"/>
              <a:t>, with a method, </a:t>
            </a:r>
            <a:r>
              <a:rPr lang="en-US" sz="2400" dirty="0" err="1" smtClean="0"/>
              <a:t>raiseToPower</a:t>
            </a:r>
            <a:r>
              <a:rPr lang="en-US" sz="2400" dirty="0" smtClean="0"/>
              <a:t>, that takes </a:t>
            </a:r>
            <a:r>
              <a:rPr lang="en-US" sz="2400" dirty="0"/>
              <a:t>two integer parameters named B </a:t>
            </a:r>
            <a:r>
              <a:rPr lang="en-US" sz="2400" dirty="0" smtClean="0"/>
              <a:t>(base) and P (power), </a:t>
            </a:r>
            <a:r>
              <a:rPr lang="en-US" sz="2400" dirty="0"/>
              <a:t>and will return the value of </a:t>
            </a:r>
            <a:r>
              <a:rPr lang="en-US" sz="2400" dirty="0" smtClean="0"/>
              <a:t>B</a:t>
            </a:r>
            <a:r>
              <a:rPr lang="en-US" sz="2400" baseline="30000" dirty="0"/>
              <a:t>P</a:t>
            </a:r>
            <a:r>
              <a:rPr lang="en-US" sz="2400" dirty="0" smtClean="0"/>
              <a:t>.  </a:t>
            </a:r>
            <a:r>
              <a:rPr lang="en-US" sz="2400" dirty="0"/>
              <a:t>(for example, </a:t>
            </a:r>
            <a:r>
              <a:rPr lang="en-US" sz="2400" dirty="0" err="1"/>
              <a:t>PowersRecursion</a:t>
            </a:r>
            <a:r>
              <a:rPr lang="en-US" sz="2400" dirty="0" smtClean="0"/>
              <a:t>(2,3</a:t>
            </a:r>
            <a:r>
              <a:rPr lang="en-US" sz="2400" dirty="0"/>
              <a:t>) = 8, </a:t>
            </a:r>
            <a:r>
              <a:rPr lang="en-US" sz="2400" dirty="0" err="1"/>
              <a:t>PowersRecursion</a:t>
            </a:r>
            <a:r>
              <a:rPr lang="en-US" sz="2400" dirty="0" smtClean="0"/>
              <a:t>(3,2</a:t>
            </a:r>
            <a:r>
              <a:rPr lang="en-US" sz="2400" dirty="0"/>
              <a:t>) = 9, </a:t>
            </a:r>
            <a:r>
              <a:rPr lang="en-US" sz="2400" dirty="0" err="1"/>
              <a:t>etc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Only works </a:t>
            </a:r>
            <a:r>
              <a:rPr lang="en-US" sz="2400" dirty="0"/>
              <a:t>for non-negative, whole numbers.  </a:t>
            </a:r>
          </a:p>
          <a:p>
            <a:r>
              <a:rPr lang="en-US" sz="2400" b="1" dirty="0" smtClean="0"/>
              <a:t>Program introduces </a:t>
            </a:r>
            <a:r>
              <a:rPr lang="en-US" sz="2400" b="1" dirty="0"/>
              <a:t>idea of a public interface method, which in turn uses a private </a:t>
            </a:r>
            <a:r>
              <a:rPr lang="en-US" sz="2400" b="1" dirty="0" smtClean="0"/>
              <a:t>recursive interface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78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raiseToPower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the public interface, which will validate 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general, do things that only need to be 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done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once, not in the recursion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It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calls a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recursive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 to do the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sign *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raiseToPowerPrivate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power);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 all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setup,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 finally call the private recursive method, and let its return just pass right thru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method’s return (correcting the sign if need be)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raiseToPowerPrivate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the private recursive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which will call itself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Factorial – Classic </a:t>
            </a:r>
            <a:r>
              <a:rPr lang="en-US" sz="3600" dirty="0"/>
              <a:t>Recursion Problem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5th-RecurFactorial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at: </a:t>
            </a:r>
            <a:r>
              <a:rPr lang="en-US" sz="2400" dirty="0">
                <a:hlinkClick r:id="rId2"/>
              </a:rPr>
              <a:t>http://www.cs.usfca.edu/~</a:t>
            </a:r>
            <a:r>
              <a:rPr lang="en-US" sz="2400" dirty="0" smtClean="0">
                <a:hlinkClick r:id="rId2"/>
              </a:rPr>
              <a:t>galles/visualization/RecFact.html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 much code to do this one!</a:t>
            </a:r>
          </a:p>
          <a:p>
            <a:r>
              <a:rPr lang="en-US" dirty="0"/>
              <a:t>Factorial is defined as:</a:t>
            </a:r>
          </a:p>
          <a:p>
            <a:pPr lvl="1"/>
            <a:r>
              <a:rPr lang="en-US" dirty="0"/>
              <a:t>Factorial(0) = 1</a:t>
            </a:r>
          </a:p>
          <a:p>
            <a:pPr lvl="1"/>
            <a:r>
              <a:rPr lang="en-US" dirty="0" smtClean="0"/>
              <a:t>Factorial(N</a:t>
            </a:r>
            <a:r>
              <a:rPr lang="en-US" dirty="0"/>
              <a:t>) = N * </a:t>
            </a:r>
            <a:r>
              <a:rPr lang="en-US" dirty="0" smtClean="0"/>
              <a:t>Factorial(N-1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Very much like you saw in the pre-word videos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6th-RecurPrintingLL</a:t>
            </a:r>
          </a:p>
          <a:p>
            <a:pPr lvl="1"/>
            <a:r>
              <a:rPr lang="en-US" dirty="0" smtClean="0"/>
              <a:t>Using recursion for LL walking, quite useful!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0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Another classic </a:t>
            </a:r>
            <a:r>
              <a:rPr lang="en-US" sz="3600" dirty="0"/>
              <a:t>example of recursion</a:t>
            </a:r>
            <a:br>
              <a:rPr lang="en-US" sz="3600" dirty="0"/>
            </a:br>
            <a:r>
              <a:rPr lang="en-US" sz="3600" dirty="0"/>
              <a:t>7th-RecFibonaccic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the </a:t>
            </a:r>
            <a:r>
              <a:rPr lang="en-US" dirty="0" smtClean="0"/>
              <a:t>Fibonacci series</a:t>
            </a:r>
            <a:endParaRPr lang="en-US" dirty="0" smtClean="0"/>
          </a:p>
          <a:p>
            <a:r>
              <a:rPr lang="en-US" dirty="0" smtClean="0"/>
              <a:t>The Fibonacci code should write out the terms in the Fibonacci series, using recursion.  </a:t>
            </a:r>
            <a:endParaRPr lang="en-US" dirty="0" smtClean="0"/>
          </a:p>
          <a:p>
            <a:r>
              <a:rPr lang="en-US" dirty="0" smtClean="0"/>
              <a:t>Fibonacci </a:t>
            </a:r>
            <a:r>
              <a:rPr lang="en-US" dirty="0"/>
              <a:t>numbers are defined as follows:</a:t>
            </a:r>
          </a:p>
          <a:p>
            <a:pPr lvl="1"/>
            <a:r>
              <a:rPr lang="en-US" dirty="0" smtClean="0"/>
              <a:t>Fibonacci(0</a:t>
            </a:r>
            <a:r>
              <a:rPr lang="en-US" dirty="0"/>
              <a:t>) = 0</a:t>
            </a:r>
          </a:p>
          <a:p>
            <a:pPr lvl="1"/>
            <a:r>
              <a:rPr lang="en-US" dirty="0"/>
              <a:t>Fibonacci(1) = 1</a:t>
            </a:r>
          </a:p>
          <a:p>
            <a:pPr lvl="1"/>
            <a:r>
              <a:rPr lang="en-US" dirty="0"/>
              <a:t>Fibonacci(N) = Fibonacci(N – 1) + Fibonacci(N – 2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This is the homework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1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in geometry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407742" cy="3352800"/>
          </a:xfrm>
        </p:spPr>
      </p:pic>
    </p:spTree>
    <p:extLst>
      <p:ext uri="{BB962C8B-B14F-4D97-AF65-F5344CB8AC3E}">
        <p14:creationId xmlns:p14="http://schemas.microsoft.com/office/powerpoint/2010/main" val="74419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in nature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43969"/>
            <a:ext cx="3810000" cy="2638425"/>
          </a:xfrm>
        </p:spPr>
      </p:pic>
    </p:spTree>
    <p:extLst>
      <p:ext uri="{BB962C8B-B14F-4D97-AF65-F5344CB8AC3E}">
        <p14:creationId xmlns:p14="http://schemas.microsoft.com/office/powerpoint/2010/main" val="45819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As you call down to the next level, your new answer becomes the n-1, and your n-1 becomes the n-2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552687"/>
              </p:ext>
            </p:extLst>
          </p:nvPr>
        </p:nvGraphicFramePr>
        <p:xfrm>
          <a:off x="457200" y="2590800"/>
          <a:ext cx="822959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n-2=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n-2=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n-2=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n-2=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n-2=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7239000" y="39624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77200" y="4038600"/>
            <a:ext cx="228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6113" y="3276600"/>
            <a:ext cx="281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level’s answer becomes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next level’s n-1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2667000"/>
            <a:ext cx="244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level’s n-1 becomes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next level’s n-2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24400" y="3276600"/>
            <a:ext cx="914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943600" y="3276600"/>
            <a:ext cx="2286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410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Look at program using recursion with LL</vt:lpstr>
      <vt:lpstr>Look at: B raised to the power of P 4th-RecurBtoP</vt:lpstr>
      <vt:lpstr>PowerPoint Presentation</vt:lpstr>
      <vt:lpstr>Factorial – Classic Recursion Problem 5th-RecurFactorial</vt:lpstr>
      <vt:lpstr>Recursion with Linked List</vt:lpstr>
      <vt:lpstr>Another classic example of recursion 7th-RecFibonaccic</vt:lpstr>
      <vt:lpstr>Fibonacci in geometry</vt:lpstr>
      <vt:lpstr>Fibonacci in nature</vt:lpstr>
      <vt:lpstr>As you call down to the next level, your new answer becomes the n-1, and your n-1 becomes the n-2</vt:lpstr>
      <vt:lpstr>Recursion Versus Iteration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135</cp:revision>
  <dcterms:created xsi:type="dcterms:W3CDTF">2013-01-27T23:57:48Z</dcterms:created>
  <dcterms:modified xsi:type="dcterms:W3CDTF">2016-05-09T00:49:58Z</dcterms:modified>
</cp:coreProperties>
</file>