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85" r:id="rId4"/>
    <p:sldId id="272" r:id="rId5"/>
    <p:sldId id="267" r:id="rId6"/>
    <p:sldId id="274" r:id="rId7"/>
    <p:sldId id="283" r:id="rId8"/>
    <p:sldId id="277" r:id="rId9"/>
    <p:sldId id="279" r:id="rId10"/>
    <p:sldId id="278" r:id="rId11"/>
    <p:sldId id="280" r:id="rId12"/>
    <p:sldId id="281" r:id="rId13"/>
    <p:sldId id="282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88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C70-9742-4274-AD96-D5A273EFE2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QueueArra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First Data Structures: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1864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Queue Class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Declare variables </a:t>
            </a:r>
            <a:r>
              <a:rPr lang="en-US" sz="2800" dirty="0"/>
              <a:t>to keep track of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array of </a:t>
            </a:r>
            <a:r>
              <a:rPr lang="en-US" sz="2400" dirty="0" smtClean="0"/>
              <a:t>integers to store </a:t>
            </a:r>
            <a:r>
              <a:rPr lang="en-US" sz="2400" dirty="0"/>
              <a:t>the contents of the </a:t>
            </a:r>
            <a:r>
              <a:rPr lang="en-US" sz="2400" dirty="0" smtClean="0"/>
              <a:t>queue (could be a </a:t>
            </a:r>
            <a:r>
              <a:rPr lang="en-US" sz="2400" dirty="0"/>
              <a:t>queue of </a:t>
            </a:r>
            <a:r>
              <a:rPr lang="en-US" sz="2400" dirty="0" smtClean="0"/>
              <a:t>other types if wanted)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dirty="0" smtClean="0"/>
              <a:t>integer, a pointer, </a:t>
            </a:r>
            <a:r>
              <a:rPr lang="en-US" sz="2400" dirty="0"/>
              <a:t>to keep track of the index of the </a:t>
            </a:r>
            <a:r>
              <a:rPr lang="en-US" sz="2400" dirty="0" smtClean="0"/>
              <a:t>‘top’ </a:t>
            </a:r>
            <a:r>
              <a:rPr lang="en-US" sz="2400" dirty="0"/>
              <a:t>of the </a:t>
            </a:r>
            <a:r>
              <a:rPr lang="en-US" sz="2400" dirty="0" smtClean="0"/>
              <a:t>queue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dirty="0" smtClean="0"/>
              <a:t>integer, another pointer, </a:t>
            </a:r>
            <a:r>
              <a:rPr lang="en-US" sz="2400" dirty="0"/>
              <a:t>to keep track of the index of the </a:t>
            </a:r>
            <a:r>
              <a:rPr lang="en-US" sz="2400" dirty="0" smtClean="0"/>
              <a:t>‘bottom’ </a:t>
            </a:r>
            <a:r>
              <a:rPr lang="en-US" sz="2400" dirty="0"/>
              <a:t>of the </a:t>
            </a:r>
            <a:r>
              <a:rPr lang="en-US" sz="2400" dirty="0" smtClean="0"/>
              <a:t>queue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An integer to keep </a:t>
            </a:r>
            <a:r>
              <a:rPr lang="en-US" sz="2400" dirty="0" smtClean="0"/>
              <a:t>track how many entries are in the Q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0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P</a:t>
            </a:r>
            <a:r>
              <a:rPr lang="en-US" sz="3600" dirty="0" smtClean="0"/>
              <a:t>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0841"/>
            <a:ext cx="8229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If we use an array, and add items and remove items, our queue values will keep sliding down, leaving empty space at the top.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add        </a:t>
            </a:r>
            <a:r>
              <a:rPr lang="en-US" sz="2400" dirty="0" err="1" smtClean="0"/>
              <a:t>add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add</a:t>
            </a:r>
            <a:r>
              <a:rPr lang="en-US" sz="2400" dirty="0" smtClean="0"/>
              <a:t>         remove   </a:t>
            </a:r>
            <a:r>
              <a:rPr lang="en-US" sz="2400" dirty="0" err="1" smtClean="0"/>
              <a:t>remove</a:t>
            </a:r>
            <a:r>
              <a:rPr lang="en-US" sz="2400" dirty="0" smtClean="0"/>
              <a:t>   add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64931"/>
              </p:ext>
            </p:extLst>
          </p:nvPr>
        </p:nvGraphicFramePr>
        <p:xfrm>
          <a:off x="1752600" y="3393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Solutions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time an item is </a:t>
            </a:r>
            <a:r>
              <a:rPr lang="en-US" sz="2800" dirty="0" err="1" smtClean="0"/>
              <a:t>dequeued</a:t>
            </a:r>
            <a:r>
              <a:rPr lang="en-US" sz="2800" dirty="0" smtClean="0"/>
              <a:t>, copy all the remaining data up one spot. If queue is big, this is a CPU expensive solution</a:t>
            </a:r>
          </a:p>
          <a:p>
            <a:endParaRPr lang="en-US" sz="2800" dirty="0" smtClean="0"/>
          </a:p>
          <a:p>
            <a:r>
              <a:rPr lang="en-US" sz="2800" dirty="0" smtClean="0"/>
              <a:t>Better, implement a circular queue</a:t>
            </a:r>
          </a:p>
          <a:p>
            <a:pPr lvl="1"/>
            <a:r>
              <a:rPr lang="en-US" sz="2400" dirty="0" smtClean="0"/>
              <a:t>Keep a pointer for the top and bottom</a:t>
            </a:r>
          </a:p>
          <a:p>
            <a:pPr lvl="1"/>
            <a:r>
              <a:rPr lang="en-US" sz="2400" dirty="0" smtClean="0"/>
              <a:t>When bottom pointer = size-1, add the item and move the pointer back to 0 (if there is space).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6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Circular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6553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</a:t>
            </a:r>
            <a:r>
              <a:rPr lang="en-US" sz="2400" dirty="0" err="1" smtClean="0"/>
              <a:t>p</a:t>
            </a:r>
            <a:r>
              <a:rPr lang="en-US" sz="2400" dirty="0" smtClean="0"/>
              <a:t> = top pointer </a:t>
            </a:r>
            <a:r>
              <a:rPr lang="en-US" sz="2400" dirty="0" err="1" smtClean="0"/>
              <a:t>bp</a:t>
            </a:r>
            <a:r>
              <a:rPr lang="en-US" sz="2400" dirty="0" smtClean="0"/>
              <a:t> = bottom pointer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1637"/>
              </p:ext>
            </p:extLst>
          </p:nvPr>
        </p:nvGraphicFramePr>
        <p:xfrm>
          <a:off x="838200" y="2895600"/>
          <a:ext cx="7162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782669"/>
            <a:ext cx="340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2</a:t>
            </a:r>
          </a:p>
          <a:p>
            <a:r>
              <a:rPr lang="en-US" sz="2400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80957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4306669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bp</a:t>
            </a:r>
            <a:r>
              <a:rPr lang="en-US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and open</a:t>
            </a:r>
            <a:r>
              <a:rPr lang="en-US"/>
              <a:t>: </a:t>
            </a:r>
            <a:r>
              <a:rPr lang="en-US" smtClean="0"/>
              <a:t>OurQueueClass.zip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variables to support the queue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really a pointer to the next unused slot in the 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underlying array to hold the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 field to keep track of how many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 property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expose number in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 let outside program change this 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OurQueue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constructor, allow user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pick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reasonable upper limit for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the size of the 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next one to take out --&gt; 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value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 no sense as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empty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next unused is top of 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zero makes sense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239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(counter &gt;=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ourData.Length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sure we have room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OverflowException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 is full"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counter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adding one, so up the count on entries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it where our bottom is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we have to wrap around back to the lowest value in array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 ==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ourData.Length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just set bottom back to 0.  We KNOW we have room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otherwise, just bump it one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1061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(counter == 0)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sure there is something to return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 is empty"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again, there is no "underflow" exception, so using this one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our pointer to find it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counter--;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one less, so adjust count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we need to wrap?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yes we do, so move back to the low value of the array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else just bump it 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188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(counter == 0)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just check the count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Stacks</a:t>
            </a:r>
            <a:endParaRPr lang="en-US" sz="3600" dirty="0"/>
          </a:p>
        </p:txBody>
      </p:sp>
      <p:pic>
        <p:nvPicPr>
          <p:cNvPr id="1026" name="Picture 2" descr="http://www.rexgoode.com/wp-content/uploads/2011/06/platedispens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0956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Peek and Clear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Peek()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(counter == 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 is empty"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Clear()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qBottom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counter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702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 Tests From Console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1: fill the </a:t>
            </a:r>
            <a:r>
              <a:rPr lang="en-US" dirty="0" smtClean="0"/>
              <a:t>Q, </a:t>
            </a:r>
            <a:r>
              <a:rPr lang="en-US" dirty="0"/>
              <a:t>then add and remove until counters have wrapped completely around back to </a:t>
            </a:r>
            <a:r>
              <a:rPr lang="en-US" dirty="0" smtClean="0"/>
              <a:t>0</a:t>
            </a:r>
          </a:p>
          <a:p>
            <a:r>
              <a:rPr lang="en-US" dirty="0" smtClean="0"/>
              <a:t>Test </a:t>
            </a:r>
            <a:r>
              <a:rPr lang="en-US" dirty="0"/>
              <a:t>2: test that </a:t>
            </a:r>
            <a:r>
              <a:rPr lang="en-US" dirty="0" smtClean="0"/>
              <a:t>.Clear </a:t>
            </a:r>
            <a:r>
              <a:rPr lang="en-US" dirty="0"/>
              <a:t>does clear the </a:t>
            </a:r>
            <a:r>
              <a:rPr lang="en-US" dirty="0" smtClean="0"/>
              <a:t>Q</a:t>
            </a:r>
          </a:p>
          <a:p>
            <a:r>
              <a:rPr lang="en-US" dirty="0" smtClean="0"/>
              <a:t>Test </a:t>
            </a:r>
            <a:r>
              <a:rPr lang="en-US" dirty="0"/>
              <a:t>3: test values are correct after looping the pointers. </a:t>
            </a:r>
            <a:endParaRPr lang="en-US" dirty="0" smtClean="0"/>
          </a:p>
          <a:p>
            <a:r>
              <a:rPr lang="en-US" dirty="0"/>
              <a:t>Test 4: make </a:t>
            </a:r>
            <a:r>
              <a:rPr lang="en-US" dirty="0" smtClean="0"/>
              <a:t>sure queue </a:t>
            </a:r>
            <a:r>
              <a:rPr lang="en-US" dirty="0"/>
              <a:t>is storing data </a:t>
            </a:r>
            <a:r>
              <a:rPr lang="en-US" dirty="0" smtClean="0"/>
              <a:t>correctly</a:t>
            </a:r>
          </a:p>
          <a:p>
            <a:r>
              <a:rPr lang="en-US" dirty="0"/>
              <a:t>Test </a:t>
            </a:r>
            <a:r>
              <a:rPr lang="en-US" dirty="0" smtClean="0"/>
              <a:t>5: </a:t>
            </a:r>
            <a:r>
              <a:rPr lang="en-US" dirty="0"/>
              <a:t>check that we throw the correct exception when trying to pop an empty </a:t>
            </a:r>
            <a:r>
              <a:rPr lang="en-US" dirty="0" smtClean="0"/>
              <a:t>Q</a:t>
            </a:r>
          </a:p>
          <a:p>
            <a:r>
              <a:rPr lang="en-US" dirty="0"/>
              <a:t>Test </a:t>
            </a:r>
            <a:r>
              <a:rPr lang="en-US" dirty="0" smtClean="0"/>
              <a:t>6: </a:t>
            </a:r>
            <a:r>
              <a:rPr lang="en-US" dirty="0"/>
              <a:t>check that we throw the correct exception when we try to put an entry in when the queue is already </a:t>
            </a:r>
            <a:r>
              <a:rPr lang="en-US" dirty="0" smtClean="0"/>
              <a:t>full</a:t>
            </a:r>
          </a:p>
          <a:p>
            <a:r>
              <a:rPr lang="en-US" dirty="0" smtClean="0"/>
              <a:t>Test 7: </a:t>
            </a:r>
            <a:r>
              <a:rPr lang="en-US" dirty="0"/>
              <a:t>check that we throw the correct exception when we try to peek at an empty queue</a:t>
            </a:r>
          </a:p>
        </p:txBody>
      </p:sp>
    </p:spTree>
    <p:extLst>
      <p:ext uri="{BB962C8B-B14F-4D97-AF65-F5344CB8AC3E}">
        <p14:creationId xmlns:p14="http://schemas.microsoft.com/office/powerpoint/2010/main" val="2029786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Some other test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 smtClean="0"/>
              <a:t>Check </a:t>
            </a:r>
            <a:r>
              <a:rPr lang="en-US" sz="2000" dirty="0"/>
              <a:t>if peak 2 times gives correct value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Test </a:t>
            </a:r>
            <a:r>
              <a:rPr lang="en-US" sz="2000" dirty="0"/>
              <a:t>that peek and dequeue return the same value if done in that order</a:t>
            </a:r>
          </a:p>
          <a:p>
            <a:endParaRPr lang="en-US" sz="2000" dirty="0"/>
          </a:p>
          <a:p>
            <a:r>
              <a:rPr lang="en-US" sz="2000" dirty="0"/>
              <a:t>E</a:t>
            </a:r>
            <a:r>
              <a:rPr lang="en-US" sz="2000" dirty="0" smtClean="0"/>
              <a:t>nqueue </a:t>
            </a:r>
            <a:r>
              <a:rPr lang="en-US" sz="2000" dirty="0"/>
              <a:t>and dequeue </a:t>
            </a:r>
            <a:r>
              <a:rPr lang="en-US" sz="2000" dirty="0" smtClean="0"/>
              <a:t> at </a:t>
            </a:r>
            <a:r>
              <a:rPr lang="en-US" sz="2000" dirty="0"/>
              <a:t>same location several times, different value</a:t>
            </a:r>
          </a:p>
          <a:p>
            <a:endParaRPr lang="en-US" sz="2000" dirty="0"/>
          </a:p>
          <a:p>
            <a:r>
              <a:rPr lang="en-US" sz="2000" dirty="0"/>
              <a:t>S</a:t>
            </a:r>
            <a:r>
              <a:rPr lang="en-US" sz="2000" dirty="0" smtClean="0"/>
              <a:t>etting </a:t>
            </a:r>
            <a:r>
              <a:rPr lang="en-US" sz="2000" dirty="0"/>
              <a:t>the size of  the queue to 0 and then trying to enqueue an element</a:t>
            </a:r>
          </a:p>
          <a:p>
            <a:endParaRPr lang="en-US" sz="2000" dirty="0"/>
          </a:p>
          <a:p>
            <a:r>
              <a:rPr lang="en-US" sz="2000" dirty="0" smtClean="0"/>
              <a:t>Shouldn't </a:t>
            </a:r>
            <a:r>
              <a:rPr lang="en-US" sz="2000" dirty="0"/>
              <a:t>be able to make a queue with a negative size</a:t>
            </a:r>
          </a:p>
          <a:p>
            <a:endParaRPr lang="en-US" sz="2000" dirty="0"/>
          </a:p>
          <a:p>
            <a:r>
              <a:rPr lang="en-US" sz="2000" dirty="0" smtClean="0"/>
              <a:t>Enqueue very </a:t>
            </a:r>
            <a:r>
              <a:rPr lang="en-US" sz="2000" dirty="0"/>
              <a:t>large numbers, </a:t>
            </a:r>
            <a:r>
              <a:rPr lang="en-US" sz="2000" dirty="0" smtClean="0"/>
              <a:t>negative </a:t>
            </a:r>
            <a:r>
              <a:rPr lang="en-US" sz="20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5793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Stack&lt;T&gt;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Stack -  First Come, Last Served; less common in real life, but often in programing such as for a </a:t>
            </a:r>
            <a:r>
              <a:rPr lang="en-US" i="1" dirty="0"/>
              <a:t>recursion</a:t>
            </a:r>
            <a:r>
              <a:rPr lang="en-US" dirty="0"/>
              <a:t>, </a:t>
            </a:r>
            <a:r>
              <a:rPr lang="en-US" i="1" dirty="0"/>
              <a:t>call stack</a:t>
            </a:r>
            <a:r>
              <a:rPr lang="en-US" dirty="0"/>
              <a:t> or </a:t>
            </a:r>
            <a:r>
              <a:rPr lang="en-US" i="1" dirty="0"/>
              <a:t>parsing grammars; </a:t>
            </a:r>
            <a:r>
              <a:rPr lang="en-US" dirty="0" smtClean="0"/>
              <a:t>does </a:t>
            </a:r>
            <a:r>
              <a:rPr lang="en-US" dirty="0"/>
              <a:t>not allow random </a:t>
            </a:r>
            <a:r>
              <a:rPr lang="en-US" dirty="0" smtClean="0"/>
              <a:t>access (no </a:t>
            </a:r>
            <a:r>
              <a:rPr lang="en-US" dirty="0"/>
              <a:t>line jumping</a:t>
            </a:r>
            <a:r>
              <a:rPr lang="en-US" dirty="0" smtClean="0"/>
              <a:t>!)</a:t>
            </a:r>
            <a:endParaRPr lang="en-US" altLang="en-US" dirty="0" smtClean="0"/>
          </a:p>
          <a:p>
            <a:r>
              <a:rPr lang="en-US" altLang="en-US" sz="2800" dirty="0" smtClean="0"/>
              <a:t>Class like a dinner plate device in a cafeteria, push the plates down, pop the top one </a:t>
            </a:r>
          </a:p>
          <a:p>
            <a:pPr lvl="1"/>
            <a:r>
              <a:rPr lang="en-US" altLang="en-US" sz="2400" dirty="0" smtClean="0"/>
              <a:t>Objects enter the stack at the top</a:t>
            </a:r>
          </a:p>
          <a:p>
            <a:pPr lvl="1"/>
            <a:r>
              <a:rPr lang="en-US" altLang="en-US" sz="2400" dirty="0" smtClean="0"/>
              <a:t>Objects are removed from the top of the stack</a:t>
            </a:r>
          </a:p>
          <a:p>
            <a:r>
              <a:rPr lang="en-US" altLang="en-US" sz="2800" dirty="0" smtClean="0"/>
              <a:t>LIFO data structure - Last In First Out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956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67" y="1602991"/>
            <a:ext cx="6039465" cy="4520381"/>
          </a:xfrm>
        </p:spPr>
      </p:pic>
    </p:spTree>
    <p:extLst>
      <p:ext uri="{BB962C8B-B14F-4D97-AF65-F5344CB8AC3E}">
        <p14:creationId xmlns:p14="http://schemas.microsoft.com/office/powerpoint/2010/main" val="17473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Queue&lt;T&gt;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Queue – First In, First Out; adding and removing items to a buffer in first come, first served </a:t>
            </a:r>
            <a:r>
              <a:rPr lang="en-US" dirty="0" smtClean="0"/>
              <a:t>order </a:t>
            </a:r>
            <a:r>
              <a:rPr lang="en-US" dirty="0"/>
              <a:t>; but does not allow random access (no line jumping</a:t>
            </a:r>
            <a:r>
              <a:rPr lang="en-US" dirty="0" smtClean="0"/>
              <a:t>!)</a:t>
            </a:r>
            <a:endParaRPr lang="en-US" altLang="en-US" dirty="0" smtClean="0"/>
          </a:p>
          <a:p>
            <a:r>
              <a:rPr lang="en-US" altLang="en-US" dirty="0" smtClean="0"/>
              <a:t>Class that behaves like a line at the bank</a:t>
            </a:r>
          </a:p>
          <a:p>
            <a:r>
              <a:rPr lang="en-US" altLang="en-US" dirty="0" smtClean="0"/>
              <a:t>Holds multiple objects</a:t>
            </a:r>
          </a:p>
          <a:p>
            <a:r>
              <a:rPr lang="en-US" altLang="en-US" dirty="0" smtClean="0"/>
              <a:t>Objects enter the queue at the bottom</a:t>
            </a:r>
          </a:p>
          <a:p>
            <a:r>
              <a:rPr lang="en-US" altLang="en-US" dirty="0" smtClean="0"/>
              <a:t>Objects are removed from the top of the queue</a:t>
            </a:r>
          </a:p>
          <a:p>
            <a:r>
              <a:rPr lang="en-US" altLang="en-US" dirty="0" smtClean="0"/>
              <a:t>FIFO data structure - First In First Out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6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1"/>
            <a:ext cx="8382000" cy="266699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Used in cases wherein items need to be serviced in the order in which they arrive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GUI event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DB </a:t>
            </a:r>
            <a:r>
              <a:rPr lang="en-US" sz="2400" dirty="0" smtClean="0"/>
              <a:t>transactions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Asynchronous processes on same or different machines to communicate. (email vs telephone)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Ex: App accepts ads for Craig’s List, takes 3 minutes to process and post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22717"/>
              </p:ext>
            </p:extLst>
          </p:nvPr>
        </p:nvGraphicFramePr>
        <p:xfrm>
          <a:off x="2286000" y="3276600"/>
          <a:ext cx="3962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0668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Places</a:t>
                      </a:r>
                      <a:r>
                        <a:rPr lang="en-US" baseline="0" dirty="0" smtClean="0"/>
                        <a:t>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Q 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   Processed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2009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Watch animation: </a:t>
            </a:r>
            <a:r>
              <a:rPr lang="en-US" sz="2200" dirty="0">
                <a:hlinkClick r:id="rId2"/>
              </a:rPr>
              <a:t>http://www.cs.usfca.edu/~</a:t>
            </a:r>
            <a:r>
              <a:rPr lang="en-US" sz="2200" dirty="0" smtClean="0">
                <a:hlinkClick r:id="rId2"/>
              </a:rPr>
              <a:t>galles/visualization/QueueArray.html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Next, Our Queue </a:t>
            </a:r>
            <a:r>
              <a:rPr lang="en-US" dirty="0"/>
              <a:t>Class Specification (API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loosely based on the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Stack class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From Mike’s course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One property 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Qcount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5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  Queue.   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Enqueue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newItem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If the queue is not full, </a:t>
            </a:r>
            <a:r>
              <a:rPr lang="en-US" u="sng" dirty="0"/>
              <a:t>add</a:t>
            </a:r>
            <a:r>
              <a:rPr lang="en-US" dirty="0"/>
              <a:t> item to the back/rear of the queue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queue is full, an overflow error has occurred, and an </a:t>
            </a:r>
            <a:r>
              <a:rPr lang="en-US" dirty="0">
                <a:latin typeface="Courier New" pitchFamily="49" charset="0"/>
              </a:rPr>
              <a:t>OverflowException </a:t>
            </a:r>
            <a:r>
              <a:rPr lang="en-US" dirty="0"/>
              <a:t>is thrown</a:t>
            </a:r>
          </a:p>
          <a:p>
            <a:r>
              <a:rPr lang="en-US" dirty="0">
                <a:latin typeface="Courier New" pitchFamily="49" charset="0"/>
              </a:rPr>
              <a:t>int Dequeue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 queue is not empty, then the front item is removed &amp; </a:t>
            </a:r>
            <a:r>
              <a:rPr lang="en-US" dirty="0" smtClean="0"/>
              <a:t>returned.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If the queue is empty, then an underflow error has occurred, and an </a:t>
            </a:r>
            <a:r>
              <a:rPr lang="en-US" dirty="0" err="1" smtClean="0">
                <a:latin typeface="Courier New" pitchFamily="49" charset="0"/>
              </a:rPr>
              <a:t>IndexOutOfRangeException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thrown</a:t>
            </a: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Peek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queue is not empty, then the front item is returned via the </a:t>
            </a:r>
            <a:r>
              <a:rPr lang="en-US" b="1" dirty="0">
                <a:latin typeface="Courier New" pitchFamily="49" charset="0"/>
              </a:rPr>
              <a:t>out</a:t>
            </a:r>
            <a:r>
              <a:rPr lang="en-US" dirty="0"/>
              <a:t> parameter.  The queue itself is unchanged</a:t>
            </a:r>
          </a:p>
          <a:p>
            <a:pPr lvl="1"/>
            <a:r>
              <a:rPr lang="en-US" dirty="0"/>
              <a:t>If the queue is empty, then an </a:t>
            </a:r>
            <a:r>
              <a:rPr lang="en-US" dirty="0" err="1" smtClean="0">
                <a:latin typeface="Courier New" pitchFamily="49" charset="0"/>
              </a:rPr>
              <a:t>IndexOutOfRangeException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thrown</a:t>
            </a:r>
          </a:p>
          <a:p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</a:rPr>
              <a:t>sEmpty</a:t>
            </a:r>
            <a:r>
              <a:rPr lang="en-US" dirty="0" smtClean="0">
                <a:latin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If the queue is empty, then true is returned.  Otherwise, returns false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 pitchFamily="49" charset="0"/>
              </a:rPr>
              <a:t>void Clear()</a:t>
            </a:r>
            <a:endParaRPr lang="en-US" dirty="0"/>
          </a:p>
          <a:p>
            <a:pPr lvl="1"/>
            <a:r>
              <a:rPr lang="en-US" dirty="0" smtClean="0"/>
              <a:t>Effectively removes all data (by just changing the pointers and count)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.Net</a:t>
            </a:r>
            <a:r>
              <a:rPr lang="en-US" dirty="0" smtClean="0"/>
              <a:t> does not have a </a:t>
            </a:r>
            <a:r>
              <a:rPr lang="en-US" dirty="0" err="1" smtClean="0"/>
              <a:t>UnderflowException</a:t>
            </a:r>
            <a:r>
              <a:rPr lang="en-US" dirty="0" smtClean="0"/>
              <a:t> ?)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Considerations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store our queue items?</a:t>
            </a:r>
          </a:p>
          <a:p>
            <a:r>
              <a:rPr lang="en-US" dirty="0" smtClean="0"/>
              <a:t>How many can we store?</a:t>
            </a:r>
          </a:p>
          <a:p>
            <a:r>
              <a:rPr lang="en-US" dirty="0" smtClean="0"/>
              <a:t>How do we access the “top” whatever, wherever that is?</a:t>
            </a:r>
          </a:p>
          <a:p>
            <a:r>
              <a:rPr lang="en-US" dirty="0" smtClean="0"/>
              <a:t>The “bottom”?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1461</Words>
  <Application>Microsoft Office PowerPoint</Application>
  <PresentationFormat>On-screen Show (4:3)</PresentationFormat>
  <Paragraphs>267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Office Theme</vt:lpstr>
      <vt:lpstr>Our First Data Structures: </vt:lpstr>
      <vt:lpstr>Stacks</vt:lpstr>
      <vt:lpstr>Stack&lt;T&gt;</vt:lpstr>
      <vt:lpstr>PowerPoint Presentation</vt:lpstr>
      <vt:lpstr>Queue&lt;T&gt;</vt:lpstr>
      <vt:lpstr>PowerPoint Presentation</vt:lpstr>
      <vt:lpstr>PowerPoint Presentation</vt:lpstr>
      <vt:lpstr>5  Queue.    methods</vt:lpstr>
      <vt:lpstr>Considerations</vt:lpstr>
      <vt:lpstr>Our Queue Class Implementation</vt:lpstr>
      <vt:lpstr>Problem</vt:lpstr>
      <vt:lpstr>Solutions</vt:lpstr>
      <vt:lpstr>Circular Queue</vt:lpstr>
      <vt:lpstr>Lets look at the code</vt:lpstr>
      <vt:lpstr>Our variables to support the queue</vt:lpstr>
      <vt:lpstr>constructor</vt:lpstr>
      <vt:lpstr>Enqueue</vt:lpstr>
      <vt:lpstr>Dequeue</vt:lpstr>
      <vt:lpstr>IsEmpty</vt:lpstr>
      <vt:lpstr>Peek and Clear</vt:lpstr>
      <vt:lpstr>Queue Tests From Console Program</vt:lpstr>
      <vt:lpstr>Some other test ideas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</dc:title>
  <dc:creator>kurt</dc:creator>
  <cp:lastModifiedBy>Kurt Friedrich</cp:lastModifiedBy>
  <cp:revision>59</cp:revision>
  <dcterms:created xsi:type="dcterms:W3CDTF">2013-10-20T18:31:55Z</dcterms:created>
  <dcterms:modified xsi:type="dcterms:W3CDTF">2016-04-19T04:46:55Z</dcterms:modified>
</cp:coreProperties>
</file>