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97" r:id="rId4"/>
    <p:sldId id="293" r:id="rId5"/>
    <p:sldId id="294" r:id="rId6"/>
    <p:sldId id="295" r:id="rId7"/>
    <p:sldId id="29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F05-1E56-41FD-8B47-EADA3141F8B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eetcode.com/2010/04/binary-search-tree-in-order-travers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>
            <a:normAutofit/>
          </a:bodyPr>
          <a:lstStyle/>
          <a:p>
            <a:pPr fontAlgn="base"/>
            <a:r>
              <a:rPr lang="en-US" sz="4000" b="1" dirty="0" smtClean="0"/>
              <a:t>BST: Binary Search Tree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562600"/>
            <a:ext cx="64008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Kurt Friedrich</a:t>
            </a:r>
          </a:p>
          <a:p>
            <a:r>
              <a:rPr lang="en-US" sz="2400" dirty="0" smtClean="0"/>
              <a:t>Spring 2015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2590800"/>
            <a:ext cx="3286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Recursive Print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689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3-RecPrint Program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Printing all nodes requires a solution to a general problem which is often called “traversing the tree”, meaning walk through every node in the tree, </a:t>
            </a: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in order.</a:t>
            </a:r>
          </a:p>
        </p:txBody>
      </p:sp>
    </p:spTree>
    <p:extLst>
      <p:ext uri="{BB962C8B-B14F-4D97-AF65-F5344CB8AC3E}">
        <p14:creationId xmlns:p14="http://schemas.microsoft.com/office/powerpoint/2010/main" val="18784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acts like it has a brain!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0" y="20574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48000" y="29718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96000" y="29718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828800" y="42291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048000" y="55626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495800" y="42291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Arrow Connector 14"/>
          <p:cNvCxnSpPr>
            <a:endCxn id="5" idx="7"/>
          </p:cNvCxnSpPr>
          <p:nvPr/>
        </p:nvCxnSpPr>
        <p:spPr>
          <a:xfrm flipH="1">
            <a:off x="3828489" y="2667000"/>
            <a:ext cx="743511" cy="427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</p:cNvCxnSpPr>
          <p:nvPr/>
        </p:nvCxnSpPr>
        <p:spPr>
          <a:xfrm flipH="1">
            <a:off x="2590801" y="3687248"/>
            <a:ext cx="591110" cy="626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5410200" y="2667000"/>
            <a:ext cx="819711" cy="427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1"/>
          </p:cNvCxnSpPr>
          <p:nvPr/>
        </p:nvCxnSpPr>
        <p:spPr>
          <a:xfrm>
            <a:off x="3886200" y="3581400"/>
            <a:ext cx="743511" cy="770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0" idx="1"/>
          </p:cNvCxnSpPr>
          <p:nvPr/>
        </p:nvCxnSpPr>
        <p:spPr>
          <a:xfrm>
            <a:off x="2609289" y="4944548"/>
            <a:ext cx="572622" cy="740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431177" y="2055223"/>
            <a:ext cx="1306286" cy="888274"/>
          </a:xfrm>
          <a:custGeom>
            <a:avLst/>
            <a:gdLst>
              <a:gd name="connsiteX0" fmla="*/ 1306286 w 1306286"/>
              <a:gd name="connsiteY0" fmla="*/ 87086 h 888274"/>
              <a:gd name="connsiteX1" fmla="*/ 1245326 w 1306286"/>
              <a:gd name="connsiteY1" fmla="*/ 69668 h 888274"/>
              <a:gd name="connsiteX2" fmla="*/ 1210492 w 1306286"/>
              <a:gd name="connsiteY2" fmla="*/ 60960 h 888274"/>
              <a:gd name="connsiteX3" fmla="*/ 1132114 w 1306286"/>
              <a:gd name="connsiteY3" fmla="*/ 26126 h 888274"/>
              <a:gd name="connsiteX4" fmla="*/ 1045029 w 1306286"/>
              <a:gd name="connsiteY4" fmla="*/ 0 h 888274"/>
              <a:gd name="connsiteX5" fmla="*/ 853440 w 1306286"/>
              <a:gd name="connsiteY5" fmla="*/ 8708 h 888274"/>
              <a:gd name="connsiteX6" fmla="*/ 740229 w 1306286"/>
              <a:gd name="connsiteY6" fmla="*/ 26126 h 888274"/>
              <a:gd name="connsiteX7" fmla="*/ 635726 w 1306286"/>
              <a:gd name="connsiteY7" fmla="*/ 52251 h 888274"/>
              <a:gd name="connsiteX8" fmla="*/ 505097 w 1306286"/>
              <a:gd name="connsiteY8" fmla="*/ 139337 h 888274"/>
              <a:gd name="connsiteX9" fmla="*/ 435429 w 1306286"/>
              <a:gd name="connsiteY9" fmla="*/ 182880 h 888274"/>
              <a:gd name="connsiteX10" fmla="*/ 409303 w 1306286"/>
              <a:gd name="connsiteY10" fmla="*/ 200297 h 888274"/>
              <a:gd name="connsiteX11" fmla="*/ 365760 w 1306286"/>
              <a:gd name="connsiteY11" fmla="*/ 217714 h 888274"/>
              <a:gd name="connsiteX12" fmla="*/ 313509 w 1306286"/>
              <a:gd name="connsiteY12" fmla="*/ 261257 h 888274"/>
              <a:gd name="connsiteX13" fmla="*/ 261257 w 1306286"/>
              <a:gd name="connsiteY13" fmla="*/ 330926 h 888274"/>
              <a:gd name="connsiteX14" fmla="*/ 200297 w 1306286"/>
              <a:gd name="connsiteY14" fmla="*/ 391886 h 888274"/>
              <a:gd name="connsiteX15" fmla="*/ 139337 w 1306286"/>
              <a:gd name="connsiteY15" fmla="*/ 470263 h 888274"/>
              <a:gd name="connsiteX16" fmla="*/ 121920 w 1306286"/>
              <a:gd name="connsiteY16" fmla="*/ 513806 h 888274"/>
              <a:gd name="connsiteX17" fmla="*/ 104503 w 1306286"/>
              <a:gd name="connsiteY17" fmla="*/ 539931 h 888274"/>
              <a:gd name="connsiteX18" fmla="*/ 87086 w 1306286"/>
              <a:gd name="connsiteY18" fmla="*/ 592183 h 888274"/>
              <a:gd name="connsiteX19" fmla="*/ 69669 w 1306286"/>
              <a:gd name="connsiteY19" fmla="*/ 644434 h 888274"/>
              <a:gd name="connsiteX20" fmla="*/ 60960 w 1306286"/>
              <a:gd name="connsiteY20" fmla="*/ 696686 h 888274"/>
              <a:gd name="connsiteX21" fmla="*/ 43543 w 1306286"/>
              <a:gd name="connsiteY21" fmla="*/ 888274 h 888274"/>
              <a:gd name="connsiteX22" fmla="*/ 34834 w 1306286"/>
              <a:gd name="connsiteY22" fmla="*/ 862148 h 888274"/>
              <a:gd name="connsiteX23" fmla="*/ 0 w 1306286"/>
              <a:gd name="connsiteY23" fmla="*/ 818606 h 888274"/>
              <a:gd name="connsiteX24" fmla="*/ 8709 w 1306286"/>
              <a:gd name="connsiteY24" fmla="*/ 775063 h 888274"/>
              <a:gd name="connsiteX25" fmla="*/ 34834 w 1306286"/>
              <a:gd name="connsiteY25" fmla="*/ 783771 h 888274"/>
              <a:gd name="connsiteX26" fmla="*/ 60960 w 1306286"/>
              <a:gd name="connsiteY26" fmla="*/ 809897 h 888274"/>
              <a:gd name="connsiteX27" fmla="*/ 87086 w 1306286"/>
              <a:gd name="connsiteY27" fmla="*/ 862148 h 888274"/>
              <a:gd name="connsiteX28" fmla="*/ 95794 w 1306286"/>
              <a:gd name="connsiteY28" fmla="*/ 888274 h 888274"/>
              <a:gd name="connsiteX29" fmla="*/ 139337 w 1306286"/>
              <a:gd name="connsiteY29" fmla="*/ 836023 h 888274"/>
              <a:gd name="connsiteX30" fmla="*/ 165463 w 1306286"/>
              <a:gd name="connsiteY30" fmla="*/ 818606 h 888274"/>
              <a:gd name="connsiteX31" fmla="*/ 182880 w 1306286"/>
              <a:gd name="connsiteY31" fmla="*/ 801188 h 888274"/>
              <a:gd name="connsiteX32" fmla="*/ 209006 w 1306286"/>
              <a:gd name="connsiteY32" fmla="*/ 783771 h 88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06286" h="888274">
                <a:moveTo>
                  <a:pt x="1306286" y="87086"/>
                </a:moveTo>
                <a:lnTo>
                  <a:pt x="1245326" y="69668"/>
                </a:lnTo>
                <a:cubicBezTo>
                  <a:pt x="1233779" y="66519"/>
                  <a:pt x="1221846" y="64745"/>
                  <a:pt x="1210492" y="60960"/>
                </a:cubicBezTo>
                <a:cubicBezTo>
                  <a:pt x="1122347" y="31579"/>
                  <a:pt x="1207961" y="56465"/>
                  <a:pt x="1132114" y="26126"/>
                </a:cubicBezTo>
                <a:cubicBezTo>
                  <a:pt x="1096768" y="11988"/>
                  <a:pt x="1079251" y="8555"/>
                  <a:pt x="1045029" y="0"/>
                </a:cubicBezTo>
                <a:cubicBezTo>
                  <a:pt x="981166" y="2903"/>
                  <a:pt x="917217" y="4310"/>
                  <a:pt x="853440" y="8708"/>
                </a:cubicBezTo>
                <a:cubicBezTo>
                  <a:pt x="845810" y="9234"/>
                  <a:pt x="751815" y="23230"/>
                  <a:pt x="740229" y="26126"/>
                </a:cubicBezTo>
                <a:cubicBezTo>
                  <a:pt x="602240" y="60624"/>
                  <a:pt x="772434" y="29468"/>
                  <a:pt x="635726" y="52251"/>
                </a:cubicBezTo>
                <a:lnTo>
                  <a:pt x="505097" y="139337"/>
                </a:lnTo>
                <a:cubicBezTo>
                  <a:pt x="445392" y="179140"/>
                  <a:pt x="519478" y="130350"/>
                  <a:pt x="435429" y="182880"/>
                </a:cubicBezTo>
                <a:cubicBezTo>
                  <a:pt x="426553" y="188427"/>
                  <a:pt x="418665" y="195616"/>
                  <a:pt x="409303" y="200297"/>
                </a:cubicBezTo>
                <a:cubicBezTo>
                  <a:pt x="395321" y="207288"/>
                  <a:pt x="379742" y="210723"/>
                  <a:pt x="365760" y="217714"/>
                </a:cubicBezTo>
                <a:cubicBezTo>
                  <a:pt x="341510" y="229839"/>
                  <a:pt x="332770" y="241995"/>
                  <a:pt x="313509" y="261257"/>
                </a:cubicBezTo>
                <a:cubicBezTo>
                  <a:pt x="298309" y="306856"/>
                  <a:pt x="311291" y="280892"/>
                  <a:pt x="261257" y="330926"/>
                </a:cubicBezTo>
                <a:lnTo>
                  <a:pt x="200297" y="391886"/>
                </a:lnTo>
                <a:cubicBezTo>
                  <a:pt x="175712" y="416471"/>
                  <a:pt x="153226" y="435541"/>
                  <a:pt x="139337" y="470263"/>
                </a:cubicBezTo>
                <a:cubicBezTo>
                  <a:pt x="133531" y="484777"/>
                  <a:pt x="128911" y="499824"/>
                  <a:pt x="121920" y="513806"/>
                </a:cubicBezTo>
                <a:cubicBezTo>
                  <a:pt x="117239" y="523167"/>
                  <a:pt x="108754" y="530367"/>
                  <a:pt x="104503" y="539931"/>
                </a:cubicBezTo>
                <a:cubicBezTo>
                  <a:pt x="97047" y="556708"/>
                  <a:pt x="92892" y="574766"/>
                  <a:pt x="87086" y="592183"/>
                </a:cubicBezTo>
                <a:cubicBezTo>
                  <a:pt x="87082" y="592194"/>
                  <a:pt x="69671" y="644423"/>
                  <a:pt x="69669" y="644434"/>
                </a:cubicBezTo>
                <a:cubicBezTo>
                  <a:pt x="66766" y="661851"/>
                  <a:pt x="62841" y="679129"/>
                  <a:pt x="60960" y="696686"/>
                </a:cubicBezTo>
                <a:cubicBezTo>
                  <a:pt x="54128" y="760447"/>
                  <a:pt x="49349" y="824411"/>
                  <a:pt x="43543" y="888274"/>
                </a:cubicBezTo>
                <a:cubicBezTo>
                  <a:pt x="40640" y="879565"/>
                  <a:pt x="40569" y="869316"/>
                  <a:pt x="34834" y="862148"/>
                </a:cubicBezTo>
                <a:cubicBezTo>
                  <a:pt x="-10185" y="805874"/>
                  <a:pt x="21891" y="884274"/>
                  <a:pt x="0" y="818606"/>
                </a:cubicBezTo>
                <a:cubicBezTo>
                  <a:pt x="2903" y="804092"/>
                  <a:pt x="-1757" y="785530"/>
                  <a:pt x="8709" y="775063"/>
                </a:cubicBezTo>
                <a:cubicBezTo>
                  <a:pt x="15200" y="768572"/>
                  <a:pt x="27196" y="778679"/>
                  <a:pt x="34834" y="783771"/>
                </a:cubicBezTo>
                <a:cubicBezTo>
                  <a:pt x="45081" y="790603"/>
                  <a:pt x="52251" y="801188"/>
                  <a:pt x="60960" y="809897"/>
                </a:cubicBezTo>
                <a:cubicBezTo>
                  <a:pt x="82853" y="875573"/>
                  <a:pt x="53319" y="794613"/>
                  <a:pt x="87086" y="862148"/>
                </a:cubicBezTo>
                <a:cubicBezTo>
                  <a:pt x="91191" y="870359"/>
                  <a:pt x="92891" y="879565"/>
                  <a:pt x="95794" y="888274"/>
                </a:cubicBezTo>
                <a:cubicBezTo>
                  <a:pt x="112919" y="862587"/>
                  <a:pt x="114194" y="856976"/>
                  <a:pt x="139337" y="836023"/>
                </a:cubicBezTo>
                <a:cubicBezTo>
                  <a:pt x="147378" y="829323"/>
                  <a:pt x="157290" y="825144"/>
                  <a:pt x="165463" y="818606"/>
                </a:cubicBezTo>
                <a:cubicBezTo>
                  <a:pt x="171874" y="813477"/>
                  <a:pt x="175839" y="805412"/>
                  <a:pt x="182880" y="801188"/>
                </a:cubicBezTo>
                <a:cubicBezTo>
                  <a:pt x="211760" y="783860"/>
                  <a:pt x="209006" y="804095"/>
                  <a:pt x="209006" y="78377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133600" y="3274423"/>
            <a:ext cx="949234" cy="984068"/>
          </a:xfrm>
          <a:custGeom>
            <a:avLst/>
            <a:gdLst>
              <a:gd name="connsiteX0" fmla="*/ 949234 w 949234"/>
              <a:gd name="connsiteY0" fmla="*/ 0 h 984068"/>
              <a:gd name="connsiteX1" fmla="*/ 714103 w 949234"/>
              <a:gd name="connsiteY1" fmla="*/ 8708 h 984068"/>
              <a:gd name="connsiteX2" fmla="*/ 670560 w 949234"/>
              <a:gd name="connsiteY2" fmla="*/ 17417 h 984068"/>
              <a:gd name="connsiteX3" fmla="*/ 635726 w 949234"/>
              <a:gd name="connsiteY3" fmla="*/ 34834 h 984068"/>
              <a:gd name="connsiteX4" fmla="*/ 609600 w 949234"/>
              <a:gd name="connsiteY4" fmla="*/ 43543 h 984068"/>
              <a:gd name="connsiteX5" fmla="*/ 583474 w 949234"/>
              <a:gd name="connsiteY5" fmla="*/ 69668 h 984068"/>
              <a:gd name="connsiteX6" fmla="*/ 548640 w 949234"/>
              <a:gd name="connsiteY6" fmla="*/ 87086 h 984068"/>
              <a:gd name="connsiteX7" fmla="*/ 513806 w 949234"/>
              <a:gd name="connsiteY7" fmla="*/ 113211 h 984068"/>
              <a:gd name="connsiteX8" fmla="*/ 461554 w 949234"/>
              <a:gd name="connsiteY8" fmla="*/ 148046 h 984068"/>
              <a:gd name="connsiteX9" fmla="*/ 435429 w 949234"/>
              <a:gd name="connsiteY9" fmla="*/ 174171 h 984068"/>
              <a:gd name="connsiteX10" fmla="*/ 418011 w 949234"/>
              <a:gd name="connsiteY10" fmla="*/ 200297 h 984068"/>
              <a:gd name="connsiteX11" fmla="*/ 365760 w 949234"/>
              <a:gd name="connsiteY11" fmla="*/ 261257 h 984068"/>
              <a:gd name="connsiteX12" fmla="*/ 339634 w 949234"/>
              <a:gd name="connsiteY12" fmla="*/ 269966 h 984068"/>
              <a:gd name="connsiteX13" fmla="*/ 296091 w 949234"/>
              <a:gd name="connsiteY13" fmla="*/ 313508 h 984068"/>
              <a:gd name="connsiteX14" fmla="*/ 278674 w 949234"/>
              <a:gd name="connsiteY14" fmla="*/ 330926 h 984068"/>
              <a:gd name="connsiteX15" fmla="*/ 261257 w 949234"/>
              <a:gd name="connsiteY15" fmla="*/ 374468 h 984068"/>
              <a:gd name="connsiteX16" fmla="*/ 235131 w 949234"/>
              <a:gd name="connsiteY16" fmla="*/ 391886 h 984068"/>
              <a:gd name="connsiteX17" fmla="*/ 226423 w 949234"/>
              <a:gd name="connsiteY17" fmla="*/ 426720 h 984068"/>
              <a:gd name="connsiteX18" fmla="*/ 209006 w 949234"/>
              <a:gd name="connsiteY18" fmla="*/ 452846 h 984068"/>
              <a:gd name="connsiteX19" fmla="*/ 191589 w 949234"/>
              <a:gd name="connsiteY19" fmla="*/ 505097 h 984068"/>
              <a:gd name="connsiteX20" fmla="*/ 174171 w 949234"/>
              <a:gd name="connsiteY20" fmla="*/ 557348 h 984068"/>
              <a:gd name="connsiteX21" fmla="*/ 156754 w 949234"/>
              <a:gd name="connsiteY21" fmla="*/ 618308 h 984068"/>
              <a:gd name="connsiteX22" fmla="*/ 148046 w 949234"/>
              <a:gd name="connsiteY22" fmla="*/ 670560 h 984068"/>
              <a:gd name="connsiteX23" fmla="*/ 139337 w 949234"/>
              <a:gd name="connsiteY23" fmla="*/ 696686 h 984068"/>
              <a:gd name="connsiteX24" fmla="*/ 121920 w 949234"/>
              <a:gd name="connsiteY24" fmla="*/ 766354 h 984068"/>
              <a:gd name="connsiteX25" fmla="*/ 113211 w 949234"/>
              <a:gd name="connsiteY25" fmla="*/ 809897 h 984068"/>
              <a:gd name="connsiteX26" fmla="*/ 104503 w 949234"/>
              <a:gd name="connsiteY26" fmla="*/ 844731 h 984068"/>
              <a:gd name="connsiteX27" fmla="*/ 78377 w 949234"/>
              <a:gd name="connsiteY27" fmla="*/ 984068 h 984068"/>
              <a:gd name="connsiteX28" fmla="*/ 52251 w 949234"/>
              <a:gd name="connsiteY28" fmla="*/ 975360 h 984068"/>
              <a:gd name="connsiteX29" fmla="*/ 43543 w 949234"/>
              <a:gd name="connsiteY29" fmla="*/ 949234 h 984068"/>
              <a:gd name="connsiteX30" fmla="*/ 26126 w 949234"/>
              <a:gd name="connsiteY30" fmla="*/ 914400 h 984068"/>
              <a:gd name="connsiteX31" fmla="*/ 17417 w 949234"/>
              <a:gd name="connsiteY31" fmla="*/ 888274 h 984068"/>
              <a:gd name="connsiteX32" fmla="*/ 0 w 949234"/>
              <a:gd name="connsiteY32" fmla="*/ 870857 h 98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49234" h="984068">
                <a:moveTo>
                  <a:pt x="949234" y="0"/>
                </a:moveTo>
                <a:cubicBezTo>
                  <a:pt x="870857" y="2903"/>
                  <a:pt x="792381" y="3816"/>
                  <a:pt x="714103" y="8708"/>
                </a:cubicBezTo>
                <a:cubicBezTo>
                  <a:pt x="699330" y="9631"/>
                  <a:pt x="684602" y="12736"/>
                  <a:pt x="670560" y="17417"/>
                </a:cubicBezTo>
                <a:cubicBezTo>
                  <a:pt x="658244" y="21522"/>
                  <a:pt x="647658" y="29720"/>
                  <a:pt x="635726" y="34834"/>
                </a:cubicBezTo>
                <a:cubicBezTo>
                  <a:pt x="627288" y="38450"/>
                  <a:pt x="618309" y="40640"/>
                  <a:pt x="609600" y="43543"/>
                </a:cubicBezTo>
                <a:cubicBezTo>
                  <a:pt x="600891" y="52251"/>
                  <a:pt x="593496" y="62510"/>
                  <a:pt x="583474" y="69668"/>
                </a:cubicBezTo>
                <a:cubicBezTo>
                  <a:pt x="572910" y="77214"/>
                  <a:pt x="559649" y="80205"/>
                  <a:pt x="548640" y="87086"/>
                </a:cubicBezTo>
                <a:cubicBezTo>
                  <a:pt x="536332" y="94779"/>
                  <a:pt x="525696" y="104888"/>
                  <a:pt x="513806" y="113211"/>
                </a:cubicBezTo>
                <a:cubicBezTo>
                  <a:pt x="496657" y="125215"/>
                  <a:pt x="476356" y="133244"/>
                  <a:pt x="461554" y="148046"/>
                </a:cubicBezTo>
                <a:cubicBezTo>
                  <a:pt x="452846" y="156754"/>
                  <a:pt x="443313" y="164710"/>
                  <a:pt x="435429" y="174171"/>
                </a:cubicBezTo>
                <a:cubicBezTo>
                  <a:pt x="428728" y="182212"/>
                  <a:pt x="424095" y="191780"/>
                  <a:pt x="418011" y="200297"/>
                </a:cubicBezTo>
                <a:cubicBezTo>
                  <a:pt x="407035" y="215664"/>
                  <a:pt x="383024" y="249747"/>
                  <a:pt x="365760" y="261257"/>
                </a:cubicBezTo>
                <a:cubicBezTo>
                  <a:pt x="358122" y="266349"/>
                  <a:pt x="348343" y="267063"/>
                  <a:pt x="339634" y="269966"/>
                </a:cubicBezTo>
                <a:lnTo>
                  <a:pt x="296091" y="313508"/>
                </a:lnTo>
                <a:lnTo>
                  <a:pt x="278674" y="330926"/>
                </a:lnTo>
                <a:cubicBezTo>
                  <a:pt x="272868" y="345440"/>
                  <a:pt x="270343" y="361748"/>
                  <a:pt x="261257" y="374468"/>
                </a:cubicBezTo>
                <a:cubicBezTo>
                  <a:pt x="255173" y="382985"/>
                  <a:pt x="240937" y="383177"/>
                  <a:pt x="235131" y="391886"/>
                </a:cubicBezTo>
                <a:cubicBezTo>
                  <a:pt x="228492" y="401845"/>
                  <a:pt x="231138" y="415719"/>
                  <a:pt x="226423" y="426720"/>
                </a:cubicBezTo>
                <a:cubicBezTo>
                  <a:pt x="222300" y="436340"/>
                  <a:pt x="213257" y="443282"/>
                  <a:pt x="209006" y="452846"/>
                </a:cubicBezTo>
                <a:cubicBezTo>
                  <a:pt x="201550" y="469623"/>
                  <a:pt x="197395" y="487680"/>
                  <a:pt x="191589" y="505097"/>
                </a:cubicBezTo>
                <a:cubicBezTo>
                  <a:pt x="185783" y="522514"/>
                  <a:pt x="178623" y="539537"/>
                  <a:pt x="174171" y="557348"/>
                </a:cubicBezTo>
                <a:cubicBezTo>
                  <a:pt x="163237" y="601088"/>
                  <a:pt x="169248" y="580828"/>
                  <a:pt x="156754" y="618308"/>
                </a:cubicBezTo>
                <a:cubicBezTo>
                  <a:pt x="153851" y="635725"/>
                  <a:pt x="151876" y="653323"/>
                  <a:pt x="148046" y="670560"/>
                </a:cubicBezTo>
                <a:cubicBezTo>
                  <a:pt x="146055" y="679521"/>
                  <a:pt x="141752" y="687830"/>
                  <a:pt x="139337" y="696686"/>
                </a:cubicBezTo>
                <a:cubicBezTo>
                  <a:pt x="133039" y="719780"/>
                  <a:pt x="126615" y="742882"/>
                  <a:pt x="121920" y="766354"/>
                </a:cubicBezTo>
                <a:cubicBezTo>
                  <a:pt x="119017" y="780868"/>
                  <a:pt x="116422" y="795448"/>
                  <a:pt x="113211" y="809897"/>
                </a:cubicBezTo>
                <a:cubicBezTo>
                  <a:pt x="110615" y="821581"/>
                  <a:pt x="107011" y="833028"/>
                  <a:pt x="104503" y="844731"/>
                </a:cubicBezTo>
                <a:cubicBezTo>
                  <a:pt x="88844" y="917809"/>
                  <a:pt x="88839" y="921299"/>
                  <a:pt x="78377" y="984068"/>
                </a:cubicBezTo>
                <a:cubicBezTo>
                  <a:pt x="69668" y="981165"/>
                  <a:pt x="58742" y="981851"/>
                  <a:pt x="52251" y="975360"/>
                </a:cubicBezTo>
                <a:cubicBezTo>
                  <a:pt x="45760" y="968869"/>
                  <a:pt x="47159" y="957671"/>
                  <a:pt x="43543" y="949234"/>
                </a:cubicBezTo>
                <a:cubicBezTo>
                  <a:pt x="38429" y="937302"/>
                  <a:pt x="31240" y="926332"/>
                  <a:pt x="26126" y="914400"/>
                </a:cubicBezTo>
                <a:cubicBezTo>
                  <a:pt x="22510" y="905962"/>
                  <a:pt x="22140" y="896146"/>
                  <a:pt x="17417" y="888274"/>
                </a:cubicBezTo>
                <a:cubicBezTo>
                  <a:pt x="13193" y="881234"/>
                  <a:pt x="5806" y="876663"/>
                  <a:pt x="0" y="8708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246811" y="4171406"/>
            <a:ext cx="78378" cy="69668"/>
          </a:xfrm>
          <a:custGeom>
            <a:avLst/>
            <a:gdLst>
              <a:gd name="connsiteX0" fmla="*/ 0 w 78378"/>
              <a:gd name="connsiteY0" fmla="*/ 69668 h 69668"/>
              <a:gd name="connsiteX1" fmla="*/ 60960 w 78378"/>
              <a:gd name="connsiteY1" fmla="*/ 60960 h 69668"/>
              <a:gd name="connsiteX2" fmla="*/ 69669 w 78378"/>
              <a:gd name="connsiteY2" fmla="*/ 34834 h 69668"/>
              <a:gd name="connsiteX3" fmla="*/ 78378 w 78378"/>
              <a:gd name="connsiteY3" fmla="*/ 0 h 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78" h="69668">
                <a:moveTo>
                  <a:pt x="0" y="69668"/>
                </a:moveTo>
                <a:cubicBezTo>
                  <a:pt x="20320" y="66765"/>
                  <a:pt x="42601" y="70140"/>
                  <a:pt x="60960" y="60960"/>
                </a:cubicBezTo>
                <a:cubicBezTo>
                  <a:pt x="69171" y="56855"/>
                  <a:pt x="67147" y="43661"/>
                  <a:pt x="69669" y="34834"/>
                </a:cubicBezTo>
                <a:cubicBezTo>
                  <a:pt x="72957" y="23326"/>
                  <a:pt x="78378" y="0"/>
                  <a:pt x="78378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52600" y="4191000"/>
            <a:ext cx="734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Print 1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490651" y="4371703"/>
            <a:ext cx="940526" cy="1201783"/>
          </a:xfrm>
          <a:custGeom>
            <a:avLst/>
            <a:gdLst>
              <a:gd name="connsiteX0" fmla="*/ 0 w 940526"/>
              <a:gd name="connsiteY0" fmla="*/ 0 h 1201783"/>
              <a:gd name="connsiteX1" fmla="*/ 52252 w 940526"/>
              <a:gd name="connsiteY1" fmla="*/ 8708 h 1201783"/>
              <a:gd name="connsiteX2" fmla="*/ 130629 w 940526"/>
              <a:gd name="connsiteY2" fmla="*/ 78377 h 1201783"/>
              <a:gd name="connsiteX3" fmla="*/ 148046 w 940526"/>
              <a:gd name="connsiteY3" fmla="*/ 104503 h 1201783"/>
              <a:gd name="connsiteX4" fmla="*/ 174172 w 940526"/>
              <a:gd name="connsiteY4" fmla="*/ 121920 h 1201783"/>
              <a:gd name="connsiteX5" fmla="*/ 209006 w 940526"/>
              <a:gd name="connsiteY5" fmla="*/ 148046 h 1201783"/>
              <a:gd name="connsiteX6" fmla="*/ 235132 w 940526"/>
              <a:gd name="connsiteY6" fmla="*/ 165463 h 1201783"/>
              <a:gd name="connsiteX7" fmla="*/ 261258 w 940526"/>
              <a:gd name="connsiteY7" fmla="*/ 191588 h 1201783"/>
              <a:gd name="connsiteX8" fmla="*/ 287383 w 940526"/>
              <a:gd name="connsiteY8" fmla="*/ 200297 h 1201783"/>
              <a:gd name="connsiteX9" fmla="*/ 339635 w 940526"/>
              <a:gd name="connsiteY9" fmla="*/ 235131 h 1201783"/>
              <a:gd name="connsiteX10" fmla="*/ 365760 w 940526"/>
              <a:gd name="connsiteY10" fmla="*/ 252548 h 1201783"/>
              <a:gd name="connsiteX11" fmla="*/ 409303 w 940526"/>
              <a:gd name="connsiteY11" fmla="*/ 296091 h 1201783"/>
              <a:gd name="connsiteX12" fmla="*/ 435429 w 940526"/>
              <a:gd name="connsiteY12" fmla="*/ 322217 h 1201783"/>
              <a:gd name="connsiteX13" fmla="*/ 478972 w 940526"/>
              <a:gd name="connsiteY13" fmla="*/ 374468 h 1201783"/>
              <a:gd name="connsiteX14" fmla="*/ 496389 w 940526"/>
              <a:gd name="connsiteY14" fmla="*/ 409303 h 1201783"/>
              <a:gd name="connsiteX15" fmla="*/ 522515 w 940526"/>
              <a:gd name="connsiteY15" fmla="*/ 426720 h 1201783"/>
              <a:gd name="connsiteX16" fmla="*/ 531223 w 940526"/>
              <a:gd name="connsiteY16" fmla="*/ 452846 h 1201783"/>
              <a:gd name="connsiteX17" fmla="*/ 566058 w 940526"/>
              <a:gd name="connsiteY17" fmla="*/ 505097 h 1201783"/>
              <a:gd name="connsiteX18" fmla="*/ 583475 w 940526"/>
              <a:gd name="connsiteY18" fmla="*/ 531223 h 1201783"/>
              <a:gd name="connsiteX19" fmla="*/ 600892 w 940526"/>
              <a:gd name="connsiteY19" fmla="*/ 557348 h 1201783"/>
              <a:gd name="connsiteX20" fmla="*/ 644435 w 940526"/>
              <a:gd name="connsiteY20" fmla="*/ 627017 h 1201783"/>
              <a:gd name="connsiteX21" fmla="*/ 653143 w 940526"/>
              <a:gd name="connsiteY21" fmla="*/ 653143 h 1201783"/>
              <a:gd name="connsiteX22" fmla="*/ 687978 w 940526"/>
              <a:gd name="connsiteY22" fmla="*/ 696686 h 1201783"/>
              <a:gd name="connsiteX23" fmla="*/ 705395 w 940526"/>
              <a:gd name="connsiteY23" fmla="*/ 722811 h 1201783"/>
              <a:gd name="connsiteX24" fmla="*/ 714103 w 940526"/>
              <a:gd name="connsiteY24" fmla="*/ 757646 h 1201783"/>
              <a:gd name="connsiteX25" fmla="*/ 748938 w 940526"/>
              <a:gd name="connsiteY25" fmla="*/ 809897 h 1201783"/>
              <a:gd name="connsiteX26" fmla="*/ 775063 w 940526"/>
              <a:gd name="connsiteY26" fmla="*/ 870857 h 1201783"/>
              <a:gd name="connsiteX27" fmla="*/ 792480 w 940526"/>
              <a:gd name="connsiteY27" fmla="*/ 896983 h 1201783"/>
              <a:gd name="connsiteX28" fmla="*/ 801189 w 940526"/>
              <a:gd name="connsiteY28" fmla="*/ 923108 h 1201783"/>
              <a:gd name="connsiteX29" fmla="*/ 818606 w 940526"/>
              <a:gd name="connsiteY29" fmla="*/ 957943 h 1201783"/>
              <a:gd name="connsiteX30" fmla="*/ 836023 w 940526"/>
              <a:gd name="connsiteY30" fmla="*/ 1018903 h 1201783"/>
              <a:gd name="connsiteX31" fmla="*/ 853440 w 940526"/>
              <a:gd name="connsiteY31" fmla="*/ 1053737 h 1201783"/>
              <a:gd name="connsiteX32" fmla="*/ 870858 w 940526"/>
              <a:gd name="connsiteY32" fmla="*/ 1132114 h 1201783"/>
              <a:gd name="connsiteX33" fmla="*/ 879566 w 940526"/>
              <a:gd name="connsiteY33" fmla="*/ 1158240 h 1201783"/>
              <a:gd name="connsiteX34" fmla="*/ 888275 w 940526"/>
              <a:gd name="connsiteY34" fmla="*/ 1193074 h 1201783"/>
              <a:gd name="connsiteX35" fmla="*/ 862149 w 940526"/>
              <a:gd name="connsiteY35" fmla="*/ 1184366 h 1201783"/>
              <a:gd name="connsiteX36" fmla="*/ 809898 w 940526"/>
              <a:gd name="connsiteY36" fmla="*/ 1132114 h 1201783"/>
              <a:gd name="connsiteX37" fmla="*/ 836023 w 940526"/>
              <a:gd name="connsiteY37" fmla="*/ 1123406 h 1201783"/>
              <a:gd name="connsiteX38" fmla="*/ 862149 w 940526"/>
              <a:gd name="connsiteY38" fmla="*/ 1149531 h 1201783"/>
              <a:gd name="connsiteX39" fmla="*/ 905692 w 940526"/>
              <a:gd name="connsiteY39" fmla="*/ 1201783 h 1201783"/>
              <a:gd name="connsiteX40" fmla="*/ 931818 w 940526"/>
              <a:gd name="connsiteY40" fmla="*/ 1114697 h 1201783"/>
              <a:gd name="connsiteX41" fmla="*/ 940526 w 940526"/>
              <a:gd name="connsiteY41" fmla="*/ 1097280 h 12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40526" h="1201783">
                <a:moveTo>
                  <a:pt x="0" y="0"/>
                </a:moveTo>
                <a:cubicBezTo>
                  <a:pt x="17417" y="2903"/>
                  <a:pt x="35501" y="3124"/>
                  <a:pt x="52252" y="8708"/>
                </a:cubicBezTo>
                <a:cubicBezTo>
                  <a:pt x="74688" y="16187"/>
                  <a:pt x="127891" y="74270"/>
                  <a:pt x="130629" y="78377"/>
                </a:cubicBezTo>
                <a:cubicBezTo>
                  <a:pt x="136435" y="87086"/>
                  <a:pt x="140645" y="97102"/>
                  <a:pt x="148046" y="104503"/>
                </a:cubicBezTo>
                <a:cubicBezTo>
                  <a:pt x="155447" y="111904"/>
                  <a:pt x="165655" y="115836"/>
                  <a:pt x="174172" y="121920"/>
                </a:cubicBezTo>
                <a:cubicBezTo>
                  <a:pt x="185983" y="130356"/>
                  <a:pt x="197195" y="139610"/>
                  <a:pt x="209006" y="148046"/>
                </a:cubicBezTo>
                <a:cubicBezTo>
                  <a:pt x="217523" y="154130"/>
                  <a:pt x="227091" y="158763"/>
                  <a:pt x="235132" y="165463"/>
                </a:cubicBezTo>
                <a:cubicBezTo>
                  <a:pt x="244593" y="173347"/>
                  <a:pt x="251011" y="184756"/>
                  <a:pt x="261258" y="191588"/>
                </a:cubicBezTo>
                <a:cubicBezTo>
                  <a:pt x="268896" y="196680"/>
                  <a:pt x="279359" y="195839"/>
                  <a:pt x="287383" y="200297"/>
                </a:cubicBezTo>
                <a:cubicBezTo>
                  <a:pt x="305682" y="210463"/>
                  <a:pt x="322218" y="223520"/>
                  <a:pt x="339635" y="235131"/>
                </a:cubicBezTo>
                <a:cubicBezTo>
                  <a:pt x="348343" y="240937"/>
                  <a:pt x="358359" y="245147"/>
                  <a:pt x="365760" y="252548"/>
                </a:cubicBezTo>
                <a:lnTo>
                  <a:pt x="409303" y="296091"/>
                </a:lnTo>
                <a:cubicBezTo>
                  <a:pt x="418012" y="304800"/>
                  <a:pt x="428597" y="311969"/>
                  <a:pt x="435429" y="322217"/>
                </a:cubicBezTo>
                <a:cubicBezTo>
                  <a:pt x="459677" y="358590"/>
                  <a:pt x="445445" y="340942"/>
                  <a:pt x="478972" y="374468"/>
                </a:cubicBezTo>
                <a:cubicBezTo>
                  <a:pt x="484778" y="386080"/>
                  <a:pt x="488078" y="399330"/>
                  <a:pt x="496389" y="409303"/>
                </a:cubicBezTo>
                <a:cubicBezTo>
                  <a:pt x="503089" y="417344"/>
                  <a:pt x="515977" y="418547"/>
                  <a:pt x="522515" y="426720"/>
                </a:cubicBezTo>
                <a:cubicBezTo>
                  <a:pt x="528249" y="433888"/>
                  <a:pt x="526765" y="444822"/>
                  <a:pt x="531223" y="452846"/>
                </a:cubicBezTo>
                <a:cubicBezTo>
                  <a:pt x="541389" y="471145"/>
                  <a:pt x="554446" y="487680"/>
                  <a:pt x="566058" y="505097"/>
                </a:cubicBezTo>
                <a:lnTo>
                  <a:pt x="583475" y="531223"/>
                </a:lnTo>
                <a:cubicBezTo>
                  <a:pt x="589281" y="539931"/>
                  <a:pt x="596211" y="547987"/>
                  <a:pt x="600892" y="557348"/>
                </a:cubicBezTo>
                <a:cubicBezTo>
                  <a:pt x="624800" y="605165"/>
                  <a:pt x="610520" y="581797"/>
                  <a:pt x="644435" y="627017"/>
                </a:cubicBezTo>
                <a:cubicBezTo>
                  <a:pt x="647338" y="635726"/>
                  <a:pt x="649038" y="644932"/>
                  <a:pt x="653143" y="653143"/>
                </a:cubicBezTo>
                <a:cubicBezTo>
                  <a:pt x="671010" y="688877"/>
                  <a:pt x="666380" y="669689"/>
                  <a:pt x="687978" y="696686"/>
                </a:cubicBezTo>
                <a:cubicBezTo>
                  <a:pt x="694516" y="704859"/>
                  <a:pt x="699589" y="714103"/>
                  <a:pt x="705395" y="722811"/>
                </a:cubicBezTo>
                <a:cubicBezTo>
                  <a:pt x="708298" y="734423"/>
                  <a:pt x="708750" y="746941"/>
                  <a:pt x="714103" y="757646"/>
                </a:cubicBezTo>
                <a:cubicBezTo>
                  <a:pt x="723464" y="776369"/>
                  <a:pt x="748938" y="809897"/>
                  <a:pt x="748938" y="809897"/>
                </a:cubicBezTo>
                <a:cubicBezTo>
                  <a:pt x="758708" y="839209"/>
                  <a:pt x="757844" y="840724"/>
                  <a:pt x="775063" y="870857"/>
                </a:cubicBezTo>
                <a:cubicBezTo>
                  <a:pt x="780256" y="879944"/>
                  <a:pt x="787799" y="887622"/>
                  <a:pt x="792480" y="896983"/>
                </a:cubicBezTo>
                <a:cubicBezTo>
                  <a:pt x="796585" y="905193"/>
                  <a:pt x="797573" y="914671"/>
                  <a:pt x="801189" y="923108"/>
                </a:cubicBezTo>
                <a:cubicBezTo>
                  <a:pt x="806303" y="935040"/>
                  <a:pt x="813492" y="946011"/>
                  <a:pt x="818606" y="957943"/>
                </a:cubicBezTo>
                <a:cubicBezTo>
                  <a:pt x="839666" y="1007083"/>
                  <a:pt x="813920" y="959959"/>
                  <a:pt x="836023" y="1018903"/>
                </a:cubicBezTo>
                <a:cubicBezTo>
                  <a:pt x="840581" y="1031058"/>
                  <a:pt x="847634" y="1042126"/>
                  <a:pt x="853440" y="1053737"/>
                </a:cubicBezTo>
                <a:cubicBezTo>
                  <a:pt x="859428" y="1083675"/>
                  <a:pt x="862657" y="1103411"/>
                  <a:pt x="870858" y="1132114"/>
                </a:cubicBezTo>
                <a:cubicBezTo>
                  <a:pt x="873380" y="1140940"/>
                  <a:pt x="877044" y="1149414"/>
                  <a:pt x="879566" y="1158240"/>
                </a:cubicBezTo>
                <a:cubicBezTo>
                  <a:pt x="882854" y="1169748"/>
                  <a:pt x="894914" y="1183115"/>
                  <a:pt x="888275" y="1193074"/>
                </a:cubicBezTo>
                <a:cubicBezTo>
                  <a:pt x="883183" y="1200712"/>
                  <a:pt x="870858" y="1187269"/>
                  <a:pt x="862149" y="1184366"/>
                </a:cubicBezTo>
                <a:cubicBezTo>
                  <a:pt x="847315" y="1174476"/>
                  <a:pt x="809898" y="1153717"/>
                  <a:pt x="809898" y="1132114"/>
                </a:cubicBezTo>
                <a:cubicBezTo>
                  <a:pt x="809898" y="1122935"/>
                  <a:pt x="827315" y="1126309"/>
                  <a:pt x="836023" y="1123406"/>
                </a:cubicBezTo>
                <a:cubicBezTo>
                  <a:pt x="844732" y="1132114"/>
                  <a:pt x="854265" y="1140070"/>
                  <a:pt x="862149" y="1149531"/>
                </a:cubicBezTo>
                <a:cubicBezTo>
                  <a:pt x="922778" y="1222285"/>
                  <a:pt x="829356" y="1125447"/>
                  <a:pt x="905692" y="1201783"/>
                </a:cubicBezTo>
                <a:cubicBezTo>
                  <a:pt x="907919" y="1193990"/>
                  <a:pt x="924120" y="1133943"/>
                  <a:pt x="931818" y="1114697"/>
                </a:cubicBezTo>
                <a:cubicBezTo>
                  <a:pt x="934229" y="1108670"/>
                  <a:pt x="937623" y="1103086"/>
                  <a:pt x="940526" y="109728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436914" y="4440367"/>
            <a:ext cx="496389" cy="697690"/>
          </a:xfrm>
          <a:custGeom>
            <a:avLst/>
            <a:gdLst>
              <a:gd name="connsiteX0" fmla="*/ 496389 w 496389"/>
              <a:gd name="connsiteY0" fmla="*/ 497393 h 697690"/>
              <a:gd name="connsiteX1" fmla="*/ 478972 w 496389"/>
              <a:gd name="connsiteY1" fmla="*/ 540936 h 697690"/>
              <a:gd name="connsiteX2" fmla="*/ 452846 w 496389"/>
              <a:gd name="connsiteY2" fmla="*/ 567062 h 697690"/>
              <a:gd name="connsiteX3" fmla="*/ 435429 w 496389"/>
              <a:gd name="connsiteY3" fmla="*/ 593187 h 697690"/>
              <a:gd name="connsiteX4" fmla="*/ 426720 w 496389"/>
              <a:gd name="connsiteY4" fmla="*/ 628022 h 697690"/>
              <a:gd name="connsiteX5" fmla="*/ 357052 w 496389"/>
              <a:gd name="connsiteY5" fmla="*/ 680273 h 697690"/>
              <a:gd name="connsiteX6" fmla="*/ 330926 w 496389"/>
              <a:gd name="connsiteY6" fmla="*/ 697690 h 697690"/>
              <a:gd name="connsiteX7" fmla="*/ 261257 w 496389"/>
              <a:gd name="connsiteY7" fmla="*/ 688982 h 697690"/>
              <a:gd name="connsiteX8" fmla="*/ 217715 w 496389"/>
              <a:gd name="connsiteY8" fmla="*/ 671564 h 697690"/>
              <a:gd name="connsiteX9" fmla="*/ 182880 w 496389"/>
              <a:gd name="connsiteY9" fmla="*/ 662856 h 697690"/>
              <a:gd name="connsiteX10" fmla="*/ 148046 w 496389"/>
              <a:gd name="connsiteY10" fmla="*/ 636730 h 697690"/>
              <a:gd name="connsiteX11" fmla="*/ 121920 w 496389"/>
              <a:gd name="connsiteY11" fmla="*/ 619313 h 697690"/>
              <a:gd name="connsiteX12" fmla="*/ 104503 w 496389"/>
              <a:gd name="connsiteY12" fmla="*/ 593187 h 697690"/>
              <a:gd name="connsiteX13" fmla="*/ 78377 w 496389"/>
              <a:gd name="connsiteY13" fmla="*/ 567062 h 697690"/>
              <a:gd name="connsiteX14" fmla="*/ 43543 w 496389"/>
              <a:gd name="connsiteY14" fmla="*/ 514810 h 697690"/>
              <a:gd name="connsiteX15" fmla="*/ 34835 w 496389"/>
              <a:gd name="connsiteY15" fmla="*/ 488684 h 697690"/>
              <a:gd name="connsiteX16" fmla="*/ 17417 w 496389"/>
              <a:gd name="connsiteY16" fmla="*/ 419016 h 697690"/>
              <a:gd name="connsiteX17" fmla="*/ 0 w 496389"/>
              <a:gd name="connsiteY17" fmla="*/ 366764 h 697690"/>
              <a:gd name="connsiteX18" fmla="*/ 8709 w 496389"/>
              <a:gd name="connsiteY18" fmla="*/ 270970 h 697690"/>
              <a:gd name="connsiteX19" fmla="*/ 43543 w 496389"/>
              <a:gd name="connsiteY19" fmla="*/ 192593 h 697690"/>
              <a:gd name="connsiteX20" fmla="*/ 69669 w 496389"/>
              <a:gd name="connsiteY20" fmla="*/ 166467 h 697690"/>
              <a:gd name="connsiteX21" fmla="*/ 95795 w 496389"/>
              <a:gd name="connsiteY21" fmla="*/ 149050 h 697690"/>
              <a:gd name="connsiteX22" fmla="*/ 113212 w 496389"/>
              <a:gd name="connsiteY22" fmla="*/ 122924 h 697690"/>
              <a:gd name="connsiteX23" fmla="*/ 165463 w 496389"/>
              <a:gd name="connsiteY23" fmla="*/ 96799 h 697690"/>
              <a:gd name="connsiteX24" fmla="*/ 200297 w 496389"/>
              <a:gd name="connsiteY24" fmla="*/ 79382 h 697690"/>
              <a:gd name="connsiteX25" fmla="*/ 217715 w 496389"/>
              <a:gd name="connsiteY25" fmla="*/ 61964 h 697690"/>
              <a:gd name="connsiteX26" fmla="*/ 322217 w 496389"/>
              <a:gd name="connsiteY26" fmla="*/ 35839 h 697690"/>
              <a:gd name="connsiteX27" fmla="*/ 296092 w 496389"/>
              <a:gd name="connsiteY27" fmla="*/ 18422 h 697690"/>
              <a:gd name="connsiteX28" fmla="*/ 313509 w 496389"/>
              <a:gd name="connsiteY28" fmla="*/ 9713 h 697690"/>
              <a:gd name="connsiteX29" fmla="*/ 330926 w 496389"/>
              <a:gd name="connsiteY29" fmla="*/ 35839 h 697690"/>
              <a:gd name="connsiteX30" fmla="*/ 304800 w 496389"/>
              <a:gd name="connsiteY30" fmla="*/ 88090 h 697690"/>
              <a:gd name="connsiteX31" fmla="*/ 296092 w 496389"/>
              <a:gd name="connsiteY31" fmla="*/ 122924 h 69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96389" h="697690">
                <a:moveTo>
                  <a:pt x="496389" y="497393"/>
                </a:moveTo>
                <a:cubicBezTo>
                  <a:pt x="490583" y="511907"/>
                  <a:pt x="487257" y="527680"/>
                  <a:pt x="478972" y="540936"/>
                </a:cubicBezTo>
                <a:cubicBezTo>
                  <a:pt x="472445" y="551380"/>
                  <a:pt x="460731" y="557601"/>
                  <a:pt x="452846" y="567062"/>
                </a:cubicBezTo>
                <a:cubicBezTo>
                  <a:pt x="446146" y="575102"/>
                  <a:pt x="441235" y="584479"/>
                  <a:pt x="435429" y="593187"/>
                </a:cubicBezTo>
                <a:cubicBezTo>
                  <a:pt x="432526" y="604799"/>
                  <a:pt x="433359" y="618063"/>
                  <a:pt x="426720" y="628022"/>
                </a:cubicBezTo>
                <a:cubicBezTo>
                  <a:pt x="384712" y="691034"/>
                  <a:pt x="399061" y="659268"/>
                  <a:pt x="357052" y="680273"/>
                </a:cubicBezTo>
                <a:cubicBezTo>
                  <a:pt x="347691" y="684954"/>
                  <a:pt x="339635" y="691884"/>
                  <a:pt x="330926" y="697690"/>
                </a:cubicBezTo>
                <a:cubicBezTo>
                  <a:pt x="307703" y="694787"/>
                  <a:pt x="284061" y="694245"/>
                  <a:pt x="261257" y="688982"/>
                </a:cubicBezTo>
                <a:cubicBezTo>
                  <a:pt x="246025" y="685467"/>
                  <a:pt x="232545" y="676507"/>
                  <a:pt x="217715" y="671564"/>
                </a:cubicBezTo>
                <a:cubicBezTo>
                  <a:pt x="206360" y="667779"/>
                  <a:pt x="194492" y="665759"/>
                  <a:pt x="182880" y="662856"/>
                </a:cubicBezTo>
                <a:cubicBezTo>
                  <a:pt x="171269" y="654147"/>
                  <a:pt x="159857" y="645166"/>
                  <a:pt x="148046" y="636730"/>
                </a:cubicBezTo>
                <a:cubicBezTo>
                  <a:pt x="139529" y="630646"/>
                  <a:pt x="129321" y="626714"/>
                  <a:pt x="121920" y="619313"/>
                </a:cubicBezTo>
                <a:cubicBezTo>
                  <a:pt x="114519" y="611912"/>
                  <a:pt x="111204" y="601228"/>
                  <a:pt x="104503" y="593187"/>
                </a:cubicBezTo>
                <a:cubicBezTo>
                  <a:pt x="96619" y="583726"/>
                  <a:pt x="85938" y="576783"/>
                  <a:pt x="78377" y="567062"/>
                </a:cubicBezTo>
                <a:cubicBezTo>
                  <a:pt x="65525" y="550539"/>
                  <a:pt x="43543" y="514810"/>
                  <a:pt x="43543" y="514810"/>
                </a:cubicBezTo>
                <a:cubicBezTo>
                  <a:pt x="40640" y="506101"/>
                  <a:pt x="37250" y="497540"/>
                  <a:pt x="34835" y="488684"/>
                </a:cubicBezTo>
                <a:cubicBezTo>
                  <a:pt x="28537" y="465590"/>
                  <a:pt x="24987" y="441725"/>
                  <a:pt x="17417" y="419016"/>
                </a:cubicBezTo>
                <a:lnTo>
                  <a:pt x="0" y="366764"/>
                </a:lnTo>
                <a:cubicBezTo>
                  <a:pt x="2903" y="334833"/>
                  <a:pt x="3137" y="302545"/>
                  <a:pt x="8709" y="270970"/>
                </a:cubicBezTo>
                <a:cubicBezTo>
                  <a:pt x="13810" y="242066"/>
                  <a:pt x="24851" y="215024"/>
                  <a:pt x="43543" y="192593"/>
                </a:cubicBezTo>
                <a:cubicBezTo>
                  <a:pt x="51427" y="183132"/>
                  <a:pt x="60208" y="174351"/>
                  <a:pt x="69669" y="166467"/>
                </a:cubicBezTo>
                <a:cubicBezTo>
                  <a:pt x="77710" y="159767"/>
                  <a:pt x="87086" y="154856"/>
                  <a:pt x="95795" y="149050"/>
                </a:cubicBezTo>
                <a:cubicBezTo>
                  <a:pt x="101601" y="140341"/>
                  <a:pt x="105811" y="130325"/>
                  <a:pt x="113212" y="122924"/>
                </a:cubicBezTo>
                <a:cubicBezTo>
                  <a:pt x="134132" y="102003"/>
                  <a:pt x="140672" y="107424"/>
                  <a:pt x="165463" y="96799"/>
                </a:cubicBezTo>
                <a:cubicBezTo>
                  <a:pt x="177395" y="91685"/>
                  <a:pt x="189495" y="86583"/>
                  <a:pt x="200297" y="79382"/>
                </a:cubicBezTo>
                <a:cubicBezTo>
                  <a:pt x="207129" y="74827"/>
                  <a:pt x="210371" y="65636"/>
                  <a:pt x="217715" y="61964"/>
                </a:cubicBezTo>
                <a:cubicBezTo>
                  <a:pt x="252216" y="44713"/>
                  <a:pt x="285038" y="42035"/>
                  <a:pt x="322217" y="35839"/>
                </a:cubicBezTo>
                <a:cubicBezTo>
                  <a:pt x="313509" y="30033"/>
                  <a:pt x="305656" y="22673"/>
                  <a:pt x="296092" y="18422"/>
                </a:cubicBezTo>
                <a:cubicBezTo>
                  <a:pt x="247534" y="-3160"/>
                  <a:pt x="192611" y="-5400"/>
                  <a:pt x="313509" y="9713"/>
                </a:cubicBezTo>
                <a:cubicBezTo>
                  <a:pt x="319315" y="18422"/>
                  <a:pt x="329205" y="25515"/>
                  <a:pt x="330926" y="35839"/>
                </a:cubicBezTo>
                <a:cubicBezTo>
                  <a:pt x="333329" y="50259"/>
                  <a:pt x="310864" y="78993"/>
                  <a:pt x="304800" y="88090"/>
                </a:cubicBezTo>
                <a:cubicBezTo>
                  <a:pt x="295174" y="116970"/>
                  <a:pt x="296092" y="105036"/>
                  <a:pt x="296092" y="12292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751909" y="6008914"/>
            <a:ext cx="502028" cy="426720"/>
          </a:xfrm>
          <a:custGeom>
            <a:avLst/>
            <a:gdLst>
              <a:gd name="connsiteX0" fmla="*/ 313508 w 502028"/>
              <a:gd name="connsiteY0" fmla="*/ 0 h 426720"/>
              <a:gd name="connsiteX1" fmla="*/ 235131 w 502028"/>
              <a:gd name="connsiteY1" fmla="*/ 34835 h 426720"/>
              <a:gd name="connsiteX2" fmla="*/ 209005 w 502028"/>
              <a:gd name="connsiteY2" fmla="*/ 52252 h 426720"/>
              <a:gd name="connsiteX3" fmla="*/ 182880 w 502028"/>
              <a:gd name="connsiteY3" fmla="*/ 60960 h 426720"/>
              <a:gd name="connsiteX4" fmla="*/ 121920 w 502028"/>
              <a:gd name="connsiteY4" fmla="*/ 95795 h 426720"/>
              <a:gd name="connsiteX5" fmla="*/ 69668 w 502028"/>
              <a:gd name="connsiteY5" fmla="*/ 113212 h 426720"/>
              <a:gd name="connsiteX6" fmla="*/ 17417 w 502028"/>
              <a:gd name="connsiteY6" fmla="*/ 156755 h 426720"/>
              <a:gd name="connsiteX7" fmla="*/ 8708 w 502028"/>
              <a:gd name="connsiteY7" fmla="*/ 191589 h 426720"/>
              <a:gd name="connsiteX8" fmla="*/ 0 w 502028"/>
              <a:gd name="connsiteY8" fmla="*/ 217715 h 426720"/>
              <a:gd name="connsiteX9" fmla="*/ 8708 w 502028"/>
              <a:gd name="connsiteY9" fmla="*/ 330926 h 426720"/>
              <a:gd name="connsiteX10" fmla="*/ 26125 w 502028"/>
              <a:gd name="connsiteY10" fmla="*/ 357052 h 426720"/>
              <a:gd name="connsiteX11" fmla="*/ 104502 w 502028"/>
              <a:gd name="connsiteY11" fmla="*/ 400595 h 426720"/>
              <a:gd name="connsiteX12" fmla="*/ 139337 w 502028"/>
              <a:gd name="connsiteY12" fmla="*/ 409303 h 426720"/>
              <a:gd name="connsiteX13" fmla="*/ 191588 w 502028"/>
              <a:gd name="connsiteY13" fmla="*/ 426720 h 426720"/>
              <a:gd name="connsiteX14" fmla="*/ 357051 w 502028"/>
              <a:gd name="connsiteY14" fmla="*/ 418012 h 426720"/>
              <a:gd name="connsiteX15" fmla="*/ 391885 w 502028"/>
              <a:gd name="connsiteY15" fmla="*/ 409303 h 426720"/>
              <a:gd name="connsiteX16" fmla="*/ 400594 w 502028"/>
              <a:gd name="connsiteY16" fmla="*/ 374469 h 426720"/>
              <a:gd name="connsiteX17" fmla="*/ 444137 w 502028"/>
              <a:gd name="connsiteY17" fmla="*/ 330926 h 426720"/>
              <a:gd name="connsiteX18" fmla="*/ 461554 w 502028"/>
              <a:gd name="connsiteY18" fmla="*/ 304800 h 426720"/>
              <a:gd name="connsiteX19" fmla="*/ 487680 w 502028"/>
              <a:gd name="connsiteY19" fmla="*/ 269966 h 426720"/>
              <a:gd name="connsiteX20" fmla="*/ 461554 w 502028"/>
              <a:gd name="connsiteY20" fmla="*/ 252549 h 426720"/>
              <a:gd name="connsiteX21" fmla="*/ 409302 w 502028"/>
              <a:gd name="connsiteY21" fmla="*/ 261257 h 426720"/>
              <a:gd name="connsiteX22" fmla="*/ 452845 w 502028"/>
              <a:gd name="connsiteY22" fmla="*/ 252549 h 426720"/>
              <a:gd name="connsiteX23" fmla="*/ 496388 w 502028"/>
              <a:gd name="connsiteY23" fmla="*/ 261257 h 426720"/>
              <a:gd name="connsiteX24" fmla="*/ 496388 w 502028"/>
              <a:gd name="connsiteY24" fmla="*/ 374469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2028" h="426720">
                <a:moveTo>
                  <a:pt x="313508" y="0"/>
                </a:moveTo>
                <a:cubicBezTo>
                  <a:pt x="184199" y="77586"/>
                  <a:pt x="339774" y="-10012"/>
                  <a:pt x="235131" y="34835"/>
                </a:cubicBezTo>
                <a:cubicBezTo>
                  <a:pt x="225511" y="38958"/>
                  <a:pt x="218367" y="47571"/>
                  <a:pt x="209005" y="52252"/>
                </a:cubicBezTo>
                <a:cubicBezTo>
                  <a:pt x="200795" y="56357"/>
                  <a:pt x="191588" y="58057"/>
                  <a:pt x="182880" y="60960"/>
                </a:cubicBezTo>
                <a:cubicBezTo>
                  <a:pt x="159318" y="76668"/>
                  <a:pt x="149537" y="84748"/>
                  <a:pt x="121920" y="95795"/>
                </a:cubicBezTo>
                <a:cubicBezTo>
                  <a:pt x="104874" y="102614"/>
                  <a:pt x="84944" y="103028"/>
                  <a:pt x="69668" y="113212"/>
                </a:cubicBezTo>
                <a:cubicBezTo>
                  <a:pt x="33295" y="137460"/>
                  <a:pt x="50943" y="123228"/>
                  <a:pt x="17417" y="156755"/>
                </a:cubicBezTo>
                <a:cubicBezTo>
                  <a:pt x="14514" y="168366"/>
                  <a:pt x="11996" y="180081"/>
                  <a:pt x="8708" y="191589"/>
                </a:cubicBezTo>
                <a:cubicBezTo>
                  <a:pt x="6186" y="200415"/>
                  <a:pt x="0" y="208535"/>
                  <a:pt x="0" y="217715"/>
                </a:cubicBezTo>
                <a:cubicBezTo>
                  <a:pt x="0" y="255563"/>
                  <a:pt x="1733" y="293726"/>
                  <a:pt x="8708" y="330926"/>
                </a:cubicBezTo>
                <a:cubicBezTo>
                  <a:pt x="10637" y="341213"/>
                  <a:pt x="18248" y="350160"/>
                  <a:pt x="26125" y="357052"/>
                </a:cubicBezTo>
                <a:cubicBezTo>
                  <a:pt x="56362" y="383509"/>
                  <a:pt x="71522" y="391172"/>
                  <a:pt x="104502" y="400595"/>
                </a:cubicBezTo>
                <a:cubicBezTo>
                  <a:pt x="116010" y="403883"/>
                  <a:pt x="127873" y="405864"/>
                  <a:pt x="139337" y="409303"/>
                </a:cubicBezTo>
                <a:cubicBezTo>
                  <a:pt x="156922" y="414578"/>
                  <a:pt x="191588" y="426720"/>
                  <a:pt x="191588" y="426720"/>
                </a:cubicBezTo>
                <a:cubicBezTo>
                  <a:pt x="246742" y="423817"/>
                  <a:pt x="302028" y="422797"/>
                  <a:pt x="357051" y="418012"/>
                </a:cubicBezTo>
                <a:cubicBezTo>
                  <a:pt x="368975" y="416975"/>
                  <a:pt x="383422" y="417766"/>
                  <a:pt x="391885" y="409303"/>
                </a:cubicBezTo>
                <a:cubicBezTo>
                  <a:pt x="400348" y="400840"/>
                  <a:pt x="395879" y="385470"/>
                  <a:pt x="400594" y="374469"/>
                </a:cubicBezTo>
                <a:cubicBezTo>
                  <a:pt x="412206" y="347375"/>
                  <a:pt x="420913" y="346408"/>
                  <a:pt x="444137" y="330926"/>
                </a:cubicBezTo>
                <a:cubicBezTo>
                  <a:pt x="449943" y="322217"/>
                  <a:pt x="455470" y="313317"/>
                  <a:pt x="461554" y="304800"/>
                </a:cubicBezTo>
                <a:cubicBezTo>
                  <a:pt x="469990" y="292989"/>
                  <a:pt x="487680" y="284480"/>
                  <a:pt x="487680" y="269966"/>
                </a:cubicBezTo>
                <a:cubicBezTo>
                  <a:pt x="487680" y="259500"/>
                  <a:pt x="470263" y="258355"/>
                  <a:pt x="461554" y="252549"/>
                </a:cubicBezTo>
                <a:cubicBezTo>
                  <a:pt x="444137" y="255452"/>
                  <a:pt x="426960" y="261257"/>
                  <a:pt x="409302" y="261257"/>
                </a:cubicBezTo>
                <a:cubicBezTo>
                  <a:pt x="394500" y="261257"/>
                  <a:pt x="438043" y="252549"/>
                  <a:pt x="452845" y="252549"/>
                </a:cubicBezTo>
                <a:cubicBezTo>
                  <a:pt x="467647" y="252549"/>
                  <a:pt x="491410" y="247318"/>
                  <a:pt x="496388" y="261257"/>
                </a:cubicBezTo>
                <a:cubicBezTo>
                  <a:pt x="509080" y="296796"/>
                  <a:pt x="496388" y="336732"/>
                  <a:pt x="496388" y="37446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00400" y="6019800"/>
            <a:ext cx="730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Print 2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910149" y="5921829"/>
            <a:ext cx="487680" cy="366367"/>
          </a:xfrm>
          <a:custGeom>
            <a:avLst/>
            <a:gdLst>
              <a:gd name="connsiteX0" fmla="*/ 0 w 487680"/>
              <a:gd name="connsiteY0" fmla="*/ 304800 h 366367"/>
              <a:gd name="connsiteX1" fmla="*/ 87085 w 487680"/>
              <a:gd name="connsiteY1" fmla="*/ 313508 h 366367"/>
              <a:gd name="connsiteX2" fmla="*/ 113211 w 487680"/>
              <a:gd name="connsiteY2" fmla="*/ 330925 h 366367"/>
              <a:gd name="connsiteX3" fmla="*/ 165462 w 487680"/>
              <a:gd name="connsiteY3" fmla="*/ 348342 h 366367"/>
              <a:gd name="connsiteX4" fmla="*/ 182880 w 487680"/>
              <a:gd name="connsiteY4" fmla="*/ 365760 h 366367"/>
              <a:gd name="connsiteX5" fmla="*/ 339634 w 487680"/>
              <a:gd name="connsiteY5" fmla="*/ 357051 h 366367"/>
              <a:gd name="connsiteX6" fmla="*/ 400594 w 487680"/>
              <a:gd name="connsiteY6" fmla="*/ 330925 h 366367"/>
              <a:gd name="connsiteX7" fmla="*/ 426720 w 487680"/>
              <a:gd name="connsiteY7" fmla="*/ 322217 h 366367"/>
              <a:gd name="connsiteX8" fmla="*/ 470262 w 487680"/>
              <a:gd name="connsiteY8" fmla="*/ 287382 h 366367"/>
              <a:gd name="connsiteX9" fmla="*/ 478971 w 487680"/>
              <a:gd name="connsiteY9" fmla="*/ 252548 h 366367"/>
              <a:gd name="connsiteX10" fmla="*/ 487680 w 487680"/>
              <a:gd name="connsiteY10" fmla="*/ 226422 h 366367"/>
              <a:gd name="connsiteX11" fmla="*/ 461554 w 487680"/>
              <a:gd name="connsiteY11" fmla="*/ 121920 h 366367"/>
              <a:gd name="connsiteX12" fmla="*/ 444137 w 487680"/>
              <a:gd name="connsiteY12" fmla="*/ 104502 h 366367"/>
              <a:gd name="connsiteX13" fmla="*/ 435428 w 487680"/>
              <a:gd name="connsiteY13" fmla="*/ 69668 h 366367"/>
              <a:gd name="connsiteX14" fmla="*/ 383177 w 487680"/>
              <a:gd name="connsiteY14" fmla="*/ 26125 h 366367"/>
              <a:gd name="connsiteX15" fmla="*/ 330925 w 487680"/>
              <a:gd name="connsiteY15" fmla="*/ 8708 h 366367"/>
              <a:gd name="connsiteX16" fmla="*/ 235131 w 487680"/>
              <a:gd name="connsiteY16" fmla="*/ 17417 h 366367"/>
              <a:gd name="connsiteX17" fmla="*/ 165462 w 487680"/>
              <a:gd name="connsiteY17" fmla="*/ 52251 h 366367"/>
              <a:gd name="connsiteX18" fmla="*/ 139337 w 487680"/>
              <a:gd name="connsiteY18" fmla="*/ 69668 h 366367"/>
              <a:gd name="connsiteX19" fmla="*/ 95794 w 487680"/>
              <a:gd name="connsiteY19" fmla="*/ 78377 h 366367"/>
              <a:gd name="connsiteX20" fmla="*/ 26125 w 487680"/>
              <a:gd name="connsiteY20" fmla="*/ 60960 h 366367"/>
              <a:gd name="connsiteX21" fmla="*/ 60960 w 487680"/>
              <a:gd name="connsiteY21" fmla="*/ 26125 h 366367"/>
              <a:gd name="connsiteX22" fmla="*/ 78377 w 487680"/>
              <a:gd name="connsiteY22" fmla="*/ 0 h 366367"/>
              <a:gd name="connsiteX23" fmla="*/ 69668 w 487680"/>
              <a:gd name="connsiteY23" fmla="*/ 26125 h 366367"/>
              <a:gd name="connsiteX24" fmla="*/ 26125 w 487680"/>
              <a:gd name="connsiteY24" fmla="*/ 69668 h 366367"/>
              <a:gd name="connsiteX25" fmla="*/ 8708 w 487680"/>
              <a:gd name="connsiteY25" fmla="*/ 95794 h 366367"/>
              <a:gd name="connsiteX26" fmla="*/ 17417 w 487680"/>
              <a:gd name="connsiteY26" fmla="*/ 121920 h 366367"/>
              <a:gd name="connsiteX27" fmla="*/ 34834 w 487680"/>
              <a:gd name="connsiteY27" fmla="*/ 148045 h 366367"/>
              <a:gd name="connsiteX28" fmla="*/ 78377 w 487680"/>
              <a:gd name="connsiteY28" fmla="*/ 174171 h 36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7680" h="366367">
                <a:moveTo>
                  <a:pt x="0" y="304800"/>
                </a:moveTo>
                <a:cubicBezTo>
                  <a:pt x="29028" y="307703"/>
                  <a:pt x="58659" y="306948"/>
                  <a:pt x="87085" y="313508"/>
                </a:cubicBezTo>
                <a:cubicBezTo>
                  <a:pt x="97283" y="315861"/>
                  <a:pt x="103647" y="326674"/>
                  <a:pt x="113211" y="330925"/>
                </a:cubicBezTo>
                <a:cubicBezTo>
                  <a:pt x="129988" y="338381"/>
                  <a:pt x="165462" y="348342"/>
                  <a:pt x="165462" y="348342"/>
                </a:cubicBezTo>
                <a:cubicBezTo>
                  <a:pt x="171268" y="354148"/>
                  <a:pt x="174679" y="365350"/>
                  <a:pt x="182880" y="365760"/>
                </a:cubicBezTo>
                <a:cubicBezTo>
                  <a:pt x="235147" y="368373"/>
                  <a:pt x="287538" y="362013"/>
                  <a:pt x="339634" y="357051"/>
                </a:cubicBezTo>
                <a:cubicBezTo>
                  <a:pt x="357139" y="355384"/>
                  <a:pt x="387158" y="336683"/>
                  <a:pt x="400594" y="330925"/>
                </a:cubicBezTo>
                <a:cubicBezTo>
                  <a:pt x="409031" y="327309"/>
                  <a:pt x="418011" y="325120"/>
                  <a:pt x="426720" y="322217"/>
                </a:cubicBezTo>
                <a:cubicBezTo>
                  <a:pt x="435952" y="316062"/>
                  <a:pt x="464057" y="299793"/>
                  <a:pt x="470262" y="287382"/>
                </a:cubicBezTo>
                <a:cubicBezTo>
                  <a:pt x="475615" y="276677"/>
                  <a:pt x="475683" y="264056"/>
                  <a:pt x="478971" y="252548"/>
                </a:cubicBezTo>
                <a:cubicBezTo>
                  <a:pt x="481493" y="243721"/>
                  <a:pt x="484777" y="235131"/>
                  <a:pt x="487680" y="226422"/>
                </a:cubicBezTo>
                <a:cubicBezTo>
                  <a:pt x="480407" y="160971"/>
                  <a:pt x="492520" y="160628"/>
                  <a:pt x="461554" y="121920"/>
                </a:cubicBezTo>
                <a:cubicBezTo>
                  <a:pt x="456425" y="115509"/>
                  <a:pt x="449943" y="110308"/>
                  <a:pt x="444137" y="104502"/>
                </a:cubicBezTo>
                <a:cubicBezTo>
                  <a:pt x="441234" y="92891"/>
                  <a:pt x="441366" y="80060"/>
                  <a:pt x="435428" y="69668"/>
                </a:cubicBezTo>
                <a:cubicBezTo>
                  <a:pt x="428447" y="57451"/>
                  <a:pt x="396991" y="32264"/>
                  <a:pt x="383177" y="26125"/>
                </a:cubicBezTo>
                <a:cubicBezTo>
                  <a:pt x="366400" y="18669"/>
                  <a:pt x="330925" y="8708"/>
                  <a:pt x="330925" y="8708"/>
                </a:cubicBezTo>
                <a:cubicBezTo>
                  <a:pt x="298994" y="11611"/>
                  <a:pt x="266138" y="9257"/>
                  <a:pt x="235131" y="17417"/>
                </a:cubicBezTo>
                <a:cubicBezTo>
                  <a:pt x="210022" y="24025"/>
                  <a:pt x="187065" y="37849"/>
                  <a:pt x="165462" y="52251"/>
                </a:cubicBezTo>
                <a:cubicBezTo>
                  <a:pt x="156754" y="58057"/>
                  <a:pt x="149137" y="65993"/>
                  <a:pt x="139337" y="69668"/>
                </a:cubicBezTo>
                <a:cubicBezTo>
                  <a:pt x="125478" y="74865"/>
                  <a:pt x="110308" y="75474"/>
                  <a:pt x="95794" y="78377"/>
                </a:cubicBezTo>
                <a:cubicBezTo>
                  <a:pt x="72571" y="72571"/>
                  <a:pt x="39403" y="80877"/>
                  <a:pt x="26125" y="60960"/>
                </a:cubicBezTo>
                <a:cubicBezTo>
                  <a:pt x="17016" y="47297"/>
                  <a:pt x="51851" y="39788"/>
                  <a:pt x="60960" y="26125"/>
                </a:cubicBezTo>
                <a:lnTo>
                  <a:pt x="78377" y="0"/>
                </a:lnTo>
                <a:cubicBezTo>
                  <a:pt x="78377" y="0"/>
                  <a:pt x="74760" y="18487"/>
                  <a:pt x="69668" y="26125"/>
                </a:cubicBezTo>
                <a:cubicBezTo>
                  <a:pt x="46445" y="60960"/>
                  <a:pt x="60960" y="46445"/>
                  <a:pt x="26125" y="69668"/>
                </a:cubicBezTo>
                <a:cubicBezTo>
                  <a:pt x="20319" y="78377"/>
                  <a:pt x="10429" y="85470"/>
                  <a:pt x="8708" y="95794"/>
                </a:cubicBezTo>
                <a:cubicBezTo>
                  <a:pt x="7199" y="104849"/>
                  <a:pt x="13312" y="113709"/>
                  <a:pt x="17417" y="121920"/>
                </a:cubicBezTo>
                <a:cubicBezTo>
                  <a:pt x="22098" y="131281"/>
                  <a:pt x="27433" y="140644"/>
                  <a:pt x="34834" y="148045"/>
                </a:cubicBezTo>
                <a:cubicBezTo>
                  <a:pt x="45341" y="158552"/>
                  <a:pt x="64634" y="167299"/>
                  <a:pt x="78377" y="17417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483429" y="3675017"/>
            <a:ext cx="374468" cy="2255520"/>
          </a:xfrm>
          <a:custGeom>
            <a:avLst/>
            <a:gdLst>
              <a:gd name="connsiteX0" fmla="*/ 322217 w 374468"/>
              <a:gd name="connsiteY0" fmla="*/ 2255520 h 2255520"/>
              <a:gd name="connsiteX1" fmla="*/ 339634 w 374468"/>
              <a:gd name="connsiteY1" fmla="*/ 2211977 h 2255520"/>
              <a:gd name="connsiteX2" fmla="*/ 348342 w 374468"/>
              <a:gd name="connsiteY2" fmla="*/ 2177143 h 2255520"/>
              <a:gd name="connsiteX3" fmla="*/ 357051 w 374468"/>
              <a:gd name="connsiteY3" fmla="*/ 2151017 h 2255520"/>
              <a:gd name="connsiteX4" fmla="*/ 365760 w 374468"/>
              <a:gd name="connsiteY4" fmla="*/ 1628503 h 2255520"/>
              <a:gd name="connsiteX5" fmla="*/ 374468 w 374468"/>
              <a:gd name="connsiteY5" fmla="*/ 1254034 h 2255520"/>
              <a:gd name="connsiteX6" fmla="*/ 365760 w 374468"/>
              <a:gd name="connsiteY6" fmla="*/ 984069 h 2255520"/>
              <a:gd name="connsiteX7" fmla="*/ 348342 w 374468"/>
              <a:gd name="connsiteY7" fmla="*/ 888274 h 2255520"/>
              <a:gd name="connsiteX8" fmla="*/ 339634 w 374468"/>
              <a:gd name="connsiteY8" fmla="*/ 818606 h 2255520"/>
              <a:gd name="connsiteX9" fmla="*/ 330925 w 374468"/>
              <a:gd name="connsiteY9" fmla="*/ 792480 h 2255520"/>
              <a:gd name="connsiteX10" fmla="*/ 313508 w 374468"/>
              <a:gd name="connsiteY10" fmla="*/ 722812 h 2255520"/>
              <a:gd name="connsiteX11" fmla="*/ 304800 w 374468"/>
              <a:gd name="connsiteY11" fmla="*/ 687977 h 2255520"/>
              <a:gd name="connsiteX12" fmla="*/ 296091 w 374468"/>
              <a:gd name="connsiteY12" fmla="*/ 661852 h 2255520"/>
              <a:gd name="connsiteX13" fmla="*/ 287382 w 374468"/>
              <a:gd name="connsiteY13" fmla="*/ 627017 h 2255520"/>
              <a:gd name="connsiteX14" fmla="*/ 278674 w 374468"/>
              <a:gd name="connsiteY14" fmla="*/ 600892 h 2255520"/>
              <a:gd name="connsiteX15" fmla="*/ 269965 w 374468"/>
              <a:gd name="connsiteY15" fmla="*/ 557349 h 2255520"/>
              <a:gd name="connsiteX16" fmla="*/ 261257 w 374468"/>
              <a:gd name="connsiteY16" fmla="*/ 531223 h 2255520"/>
              <a:gd name="connsiteX17" fmla="*/ 226422 w 374468"/>
              <a:gd name="connsiteY17" fmla="*/ 409303 h 2255520"/>
              <a:gd name="connsiteX18" fmla="*/ 209005 w 374468"/>
              <a:gd name="connsiteY18" fmla="*/ 357052 h 2255520"/>
              <a:gd name="connsiteX19" fmla="*/ 191588 w 374468"/>
              <a:gd name="connsiteY19" fmla="*/ 339634 h 2255520"/>
              <a:gd name="connsiteX20" fmla="*/ 165462 w 374468"/>
              <a:gd name="connsiteY20" fmla="*/ 278674 h 2255520"/>
              <a:gd name="connsiteX21" fmla="*/ 156754 w 374468"/>
              <a:gd name="connsiteY21" fmla="*/ 252549 h 2255520"/>
              <a:gd name="connsiteX22" fmla="*/ 139337 w 374468"/>
              <a:gd name="connsiteY22" fmla="*/ 226423 h 2255520"/>
              <a:gd name="connsiteX23" fmla="*/ 104502 w 374468"/>
              <a:gd name="connsiteY23" fmla="*/ 156754 h 2255520"/>
              <a:gd name="connsiteX24" fmla="*/ 69668 w 374468"/>
              <a:gd name="connsiteY24" fmla="*/ 78377 h 2255520"/>
              <a:gd name="connsiteX25" fmla="*/ 52251 w 374468"/>
              <a:gd name="connsiteY25" fmla="*/ 26126 h 2255520"/>
              <a:gd name="connsiteX26" fmla="*/ 43542 w 374468"/>
              <a:gd name="connsiteY26" fmla="*/ 0 h 2255520"/>
              <a:gd name="connsiteX27" fmla="*/ 26125 w 374468"/>
              <a:gd name="connsiteY27" fmla="*/ 34834 h 2255520"/>
              <a:gd name="connsiteX28" fmla="*/ 0 w 374468"/>
              <a:gd name="connsiteY28" fmla="*/ 78377 h 2255520"/>
              <a:gd name="connsiteX29" fmla="*/ 8708 w 374468"/>
              <a:gd name="connsiteY29" fmla="*/ 69669 h 2255520"/>
              <a:gd name="connsiteX30" fmla="*/ 26125 w 374468"/>
              <a:gd name="connsiteY30" fmla="*/ 43543 h 2255520"/>
              <a:gd name="connsiteX31" fmla="*/ 52251 w 374468"/>
              <a:gd name="connsiteY31" fmla="*/ 17417 h 2255520"/>
              <a:gd name="connsiteX32" fmla="*/ 139337 w 374468"/>
              <a:gd name="connsiteY32" fmla="*/ 60960 h 2255520"/>
              <a:gd name="connsiteX33" fmla="*/ 165462 w 374468"/>
              <a:gd name="connsiteY33" fmla="*/ 78377 h 2255520"/>
              <a:gd name="connsiteX34" fmla="*/ 182880 w 374468"/>
              <a:gd name="connsiteY34" fmla="*/ 95794 h 2255520"/>
              <a:gd name="connsiteX35" fmla="*/ 209005 w 374468"/>
              <a:gd name="connsiteY35" fmla="*/ 104503 h 225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74468" h="2255520">
                <a:moveTo>
                  <a:pt x="322217" y="2255520"/>
                </a:moveTo>
                <a:cubicBezTo>
                  <a:pt x="328023" y="2241006"/>
                  <a:pt x="334691" y="2226807"/>
                  <a:pt x="339634" y="2211977"/>
                </a:cubicBezTo>
                <a:cubicBezTo>
                  <a:pt x="343419" y="2200623"/>
                  <a:pt x="345054" y="2188651"/>
                  <a:pt x="348342" y="2177143"/>
                </a:cubicBezTo>
                <a:cubicBezTo>
                  <a:pt x="350864" y="2168316"/>
                  <a:pt x="354148" y="2159726"/>
                  <a:pt x="357051" y="2151017"/>
                </a:cubicBezTo>
                <a:cubicBezTo>
                  <a:pt x="359954" y="1976846"/>
                  <a:pt x="362378" y="1802666"/>
                  <a:pt x="365760" y="1628503"/>
                </a:cubicBezTo>
                <a:cubicBezTo>
                  <a:pt x="368184" y="1503670"/>
                  <a:pt x="374468" y="1378891"/>
                  <a:pt x="374468" y="1254034"/>
                </a:cubicBezTo>
                <a:cubicBezTo>
                  <a:pt x="374468" y="1163999"/>
                  <a:pt x="370620" y="1073973"/>
                  <a:pt x="365760" y="984069"/>
                </a:cubicBezTo>
                <a:cubicBezTo>
                  <a:pt x="364409" y="959078"/>
                  <a:pt x="352306" y="914041"/>
                  <a:pt x="348342" y="888274"/>
                </a:cubicBezTo>
                <a:cubicBezTo>
                  <a:pt x="344783" y="865143"/>
                  <a:pt x="343821" y="841632"/>
                  <a:pt x="339634" y="818606"/>
                </a:cubicBezTo>
                <a:cubicBezTo>
                  <a:pt x="337992" y="809574"/>
                  <a:pt x="333151" y="801386"/>
                  <a:pt x="330925" y="792480"/>
                </a:cubicBezTo>
                <a:cubicBezTo>
                  <a:pt x="277795" y="579956"/>
                  <a:pt x="353331" y="862193"/>
                  <a:pt x="313508" y="722812"/>
                </a:cubicBezTo>
                <a:cubicBezTo>
                  <a:pt x="310220" y="711304"/>
                  <a:pt x="308088" y="699485"/>
                  <a:pt x="304800" y="687977"/>
                </a:cubicBezTo>
                <a:cubicBezTo>
                  <a:pt x="302278" y="679151"/>
                  <a:pt x="298613" y="670678"/>
                  <a:pt x="296091" y="661852"/>
                </a:cubicBezTo>
                <a:cubicBezTo>
                  <a:pt x="292803" y="650344"/>
                  <a:pt x="290670" y="638526"/>
                  <a:pt x="287382" y="627017"/>
                </a:cubicBezTo>
                <a:cubicBezTo>
                  <a:pt x="284860" y="618191"/>
                  <a:pt x="280900" y="609797"/>
                  <a:pt x="278674" y="600892"/>
                </a:cubicBezTo>
                <a:cubicBezTo>
                  <a:pt x="275084" y="586532"/>
                  <a:pt x="273555" y="571709"/>
                  <a:pt x="269965" y="557349"/>
                </a:cubicBezTo>
                <a:cubicBezTo>
                  <a:pt x="267739" y="548443"/>
                  <a:pt x="263672" y="540079"/>
                  <a:pt x="261257" y="531223"/>
                </a:cubicBezTo>
                <a:cubicBezTo>
                  <a:pt x="228451" y="410930"/>
                  <a:pt x="259798" y="509429"/>
                  <a:pt x="226422" y="409303"/>
                </a:cubicBezTo>
                <a:lnTo>
                  <a:pt x="209005" y="357052"/>
                </a:lnTo>
                <a:lnTo>
                  <a:pt x="191588" y="339634"/>
                </a:lnTo>
                <a:cubicBezTo>
                  <a:pt x="171166" y="278367"/>
                  <a:pt x="197746" y="354002"/>
                  <a:pt x="165462" y="278674"/>
                </a:cubicBezTo>
                <a:cubicBezTo>
                  <a:pt x="161846" y="270237"/>
                  <a:pt x="160859" y="260759"/>
                  <a:pt x="156754" y="252549"/>
                </a:cubicBezTo>
                <a:cubicBezTo>
                  <a:pt x="152073" y="243187"/>
                  <a:pt x="143588" y="235987"/>
                  <a:pt x="139337" y="226423"/>
                </a:cubicBezTo>
                <a:cubicBezTo>
                  <a:pt x="107316" y="154375"/>
                  <a:pt x="140272" y="192524"/>
                  <a:pt x="104502" y="156754"/>
                </a:cubicBezTo>
                <a:cubicBezTo>
                  <a:pt x="83775" y="94574"/>
                  <a:pt x="97269" y="119779"/>
                  <a:pt x="69668" y="78377"/>
                </a:cubicBezTo>
                <a:lnTo>
                  <a:pt x="52251" y="26126"/>
                </a:lnTo>
                <a:lnTo>
                  <a:pt x="43542" y="0"/>
                </a:lnTo>
                <a:cubicBezTo>
                  <a:pt x="37736" y="11611"/>
                  <a:pt x="33326" y="24032"/>
                  <a:pt x="26125" y="34834"/>
                </a:cubicBezTo>
                <a:cubicBezTo>
                  <a:pt x="12329" y="55529"/>
                  <a:pt x="0" y="48056"/>
                  <a:pt x="0" y="78377"/>
                </a:cubicBezTo>
                <a:cubicBezTo>
                  <a:pt x="0" y="82482"/>
                  <a:pt x="6431" y="73085"/>
                  <a:pt x="8708" y="69669"/>
                </a:cubicBezTo>
                <a:cubicBezTo>
                  <a:pt x="14514" y="60960"/>
                  <a:pt x="19425" y="51584"/>
                  <a:pt x="26125" y="43543"/>
                </a:cubicBezTo>
                <a:cubicBezTo>
                  <a:pt x="34009" y="34082"/>
                  <a:pt x="43542" y="26126"/>
                  <a:pt x="52251" y="17417"/>
                </a:cubicBezTo>
                <a:cubicBezTo>
                  <a:pt x="107392" y="31203"/>
                  <a:pt x="77128" y="19487"/>
                  <a:pt x="139337" y="60960"/>
                </a:cubicBezTo>
                <a:cubicBezTo>
                  <a:pt x="148045" y="66766"/>
                  <a:pt x="158061" y="70977"/>
                  <a:pt x="165462" y="78377"/>
                </a:cubicBezTo>
                <a:cubicBezTo>
                  <a:pt x="171268" y="84183"/>
                  <a:pt x="175839" y="91570"/>
                  <a:pt x="182880" y="95794"/>
                </a:cubicBezTo>
                <a:cubicBezTo>
                  <a:pt x="190751" y="100517"/>
                  <a:pt x="209005" y="104503"/>
                  <a:pt x="209005" y="10450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00400" y="3429000"/>
            <a:ext cx="730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Print 5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3866606" y="3683726"/>
            <a:ext cx="663261" cy="870904"/>
          </a:xfrm>
          <a:custGeom>
            <a:avLst/>
            <a:gdLst>
              <a:gd name="connsiteX0" fmla="*/ 0 w 663261"/>
              <a:gd name="connsiteY0" fmla="*/ 0 h 870904"/>
              <a:gd name="connsiteX1" fmla="*/ 26125 w 663261"/>
              <a:gd name="connsiteY1" fmla="*/ 95794 h 870904"/>
              <a:gd name="connsiteX2" fmla="*/ 34834 w 663261"/>
              <a:gd name="connsiteY2" fmla="*/ 121920 h 870904"/>
              <a:gd name="connsiteX3" fmla="*/ 43543 w 663261"/>
              <a:gd name="connsiteY3" fmla="*/ 200297 h 870904"/>
              <a:gd name="connsiteX4" fmla="*/ 69668 w 663261"/>
              <a:gd name="connsiteY4" fmla="*/ 296091 h 870904"/>
              <a:gd name="connsiteX5" fmla="*/ 78377 w 663261"/>
              <a:gd name="connsiteY5" fmla="*/ 339634 h 870904"/>
              <a:gd name="connsiteX6" fmla="*/ 87085 w 663261"/>
              <a:gd name="connsiteY6" fmla="*/ 365760 h 870904"/>
              <a:gd name="connsiteX7" fmla="*/ 104503 w 663261"/>
              <a:gd name="connsiteY7" fmla="*/ 426720 h 870904"/>
              <a:gd name="connsiteX8" fmla="*/ 121920 w 663261"/>
              <a:gd name="connsiteY8" fmla="*/ 452845 h 870904"/>
              <a:gd name="connsiteX9" fmla="*/ 148045 w 663261"/>
              <a:gd name="connsiteY9" fmla="*/ 505097 h 870904"/>
              <a:gd name="connsiteX10" fmla="*/ 156754 w 663261"/>
              <a:gd name="connsiteY10" fmla="*/ 531223 h 870904"/>
              <a:gd name="connsiteX11" fmla="*/ 200297 w 663261"/>
              <a:gd name="connsiteY11" fmla="*/ 600891 h 870904"/>
              <a:gd name="connsiteX12" fmla="*/ 226423 w 663261"/>
              <a:gd name="connsiteY12" fmla="*/ 644434 h 870904"/>
              <a:gd name="connsiteX13" fmla="*/ 235131 w 663261"/>
              <a:gd name="connsiteY13" fmla="*/ 670560 h 870904"/>
              <a:gd name="connsiteX14" fmla="*/ 252548 w 663261"/>
              <a:gd name="connsiteY14" fmla="*/ 696685 h 870904"/>
              <a:gd name="connsiteX15" fmla="*/ 304800 w 663261"/>
              <a:gd name="connsiteY15" fmla="*/ 722811 h 870904"/>
              <a:gd name="connsiteX16" fmla="*/ 330925 w 663261"/>
              <a:gd name="connsiteY16" fmla="*/ 740228 h 870904"/>
              <a:gd name="connsiteX17" fmla="*/ 383177 w 663261"/>
              <a:gd name="connsiteY17" fmla="*/ 757645 h 870904"/>
              <a:gd name="connsiteX18" fmla="*/ 409303 w 663261"/>
              <a:gd name="connsiteY18" fmla="*/ 766354 h 870904"/>
              <a:gd name="connsiteX19" fmla="*/ 461554 w 663261"/>
              <a:gd name="connsiteY19" fmla="*/ 783771 h 870904"/>
              <a:gd name="connsiteX20" fmla="*/ 487680 w 663261"/>
              <a:gd name="connsiteY20" fmla="*/ 792480 h 870904"/>
              <a:gd name="connsiteX21" fmla="*/ 531223 w 663261"/>
              <a:gd name="connsiteY21" fmla="*/ 801188 h 870904"/>
              <a:gd name="connsiteX22" fmla="*/ 583474 w 663261"/>
              <a:gd name="connsiteY22" fmla="*/ 809897 h 870904"/>
              <a:gd name="connsiteX23" fmla="*/ 618308 w 663261"/>
              <a:gd name="connsiteY23" fmla="*/ 818605 h 870904"/>
              <a:gd name="connsiteX24" fmla="*/ 661851 w 663261"/>
              <a:gd name="connsiteY24" fmla="*/ 809897 h 870904"/>
              <a:gd name="connsiteX25" fmla="*/ 644434 w 663261"/>
              <a:gd name="connsiteY25" fmla="*/ 783771 h 870904"/>
              <a:gd name="connsiteX26" fmla="*/ 618308 w 663261"/>
              <a:gd name="connsiteY26" fmla="*/ 766354 h 870904"/>
              <a:gd name="connsiteX27" fmla="*/ 566057 w 663261"/>
              <a:gd name="connsiteY27" fmla="*/ 722811 h 870904"/>
              <a:gd name="connsiteX28" fmla="*/ 548640 w 663261"/>
              <a:gd name="connsiteY28" fmla="*/ 696685 h 870904"/>
              <a:gd name="connsiteX29" fmla="*/ 574765 w 663261"/>
              <a:gd name="connsiteY29" fmla="*/ 714103 h 870904"/>
              <a:gd name="connsiteX30" fmla="*/ 592183 w 663261"/>
              <a:gd name="connsiteY30" fmla="*/ 731520 h 870904"/>
              <a:gd name="connsiteX31" fmla="*/ 618308 w 663261"/>
              <a:gd name="connsiteY31" fmla="*/ 748937 h 870904"/>
              <a:gd name="connsiteX32" fmla="*/ 661851 w 663261"/>
              <a:gd name="connsiteY32" fmla="*/ 801188 h 870904"/>
              <a:gd name="connsiteX33" fmla="*/ 644434 w 663261"/>
              <a:gd name="connsiteY33" fmla="*/ 827314 h 870904"/>
              <a:gd name="connsiteX34" fmla="*/ 618308 w 663261"/>
              <a:gd name="connsiteY34" fmla="*/ 836023 h 870904"/>
              <a:gd name="connsiteX35" fmla="*/ 592183 w 663261"/>
              <a:gd name="connsiteY35" fmla="*/ 853440 h 870904"/>
              <a:gd name="connsiteX36" fmla="*/ 522514 w 663261"/>
              <a:gd name="connsiteY36" fmla="*/ 870857 h 87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63261" h="870904">
                <a:moveTo>
                  <a:pt x="0" y="0"/>
                </a:moveTo>
                <a:cubicBezTo>
                  <a:pt x="12308" y="61544"/>
                  <a:pt x="4028" y="29503"/>
                  <a:pt x="26125" y="95794"/>
                </a:cubicBezTo>
                <a:lnTo>
                  <a:pt x="34834" y="121920"/>
                </a:lnTo>
                <a:cubicBezTo>
                  <a:pt x="37737" y="148046"/>
                  <a:pt x="39546" y="174316"/>
                  <a:pt x="43543" y="200297"/>
                </a:cubicBezTo>
                <a:cubicBezTo>
                  <a:pt x="45889" y="215548"/>
                  <a:pt x="69245" y="294401"/>
                  <a:pt x="69668" y="296091"/>
                </a:cubicBezTo>
                <a:cubicBezTo>
                  <a:pt x="73258" y="310451"/>
                  <a:pt x="74787" y="325274"/>
                  <a:pt x="78377" y="339634"/>
                </a:cubicBezTo>
                <a:cubicBezTo>
                  <a:pt x="80603" y="348540"/>
                  <a:pt x="84563" y="356934"/>
                  <a:pt x="87085" y="365760"/>
                </a:cubicBezTo>
                <a:cubicBezTo>
                  <a:pt x="90805" y="378780"/>
                  <a:pt x="97543" y="412801"/>
                  <a:pt x="104503" y="426720"/>
                </a:cubicBezTo>
                <a:cubicBezTo>
                  <a:pt x="109184" y="436081"/>
                  <a:pt x="116114" y="444137"/>
                  <a:pt x="121920" y="452845"/>
                </a:cubicBezTo>
                <a:cubicBezTo>
                  <a:pt x="143806" y="518507"/>
                  <a:pt x="114285" y="437577"/>
                  <a:pt x="148045" y="505097"/>
                </a:cubicBezTo>
                <a:cubicBezTo>
                  <a:pt x="152150" y="513308"/>
                  <a:pt x="153138" y="522785"/>
                  <a:pt x="156754" y="531223"/>
                </a:cubicBezTo>
                <a:cubicBezTo>
                  <a:pt x="172693" y="568414"/>
                  <a:pt x="175291" y="567550"/>
                  <a:pt x="200297" y="600891"/>
                </a:cubicBezTo>
                <a:cubicBezTo>
                  <a:pt x="224965" y="674901"/>
                  <a:pt x="190561" y="584664"/>
                  <a:pt x="226423" y="644434"/>
                </a:cubicBezTo>
                <a:cubicBezTo>
                  <a:pt x="231146" y="652305"/>
                  <a:pt x="231026" y="662349"/>
                  <a:pt x="235131" y="670560"/>
                </a:cubicBezTo>
                <a:cubicBezTo>
                  <a:pt x="239812" y="679921"/>
                  <a:pt x="245147" y="689284"/>
                  <a:pt x="252548" y="696685"/>
                </a:cubicBezTo>
                <a:cubicBezTo>
                  <a:pt x="269432" y="713569"/>
                  <a:pt x="283549" y="715728"/>
                  <a:pt x="304800" y="722811"/>
                </a:cubicBezTo>
                <a:cubicBezTo>
                  <a:pt x="313508" y="728617"/>
                  <a:pt x="321361" y="735977"/>
                  <a:pt x="330925" y="740228"/>
                </a:cubicBezTo>
                <a:cubicBezTo>
                  <a:pt x="347702" y="747684"/>
                  <a:pt x="365760" y="751839"/>
                  <a:pt x="383177" y="757645"/>
                </a:cubicBezTo>
                <a:lnTo>
                  <a:pt x="409303" y="766354"/>
                </a:lnTo>
                <a:lnTo>
                  <a:pt x="461554" y="783771"/>
                </a:lnTo>
                <a:cubicBezTo>
                  <a:pt x="470263" y="786674"/>
                  <a:pt x="478678" y="790680"/>
                  <a:pt x="487680" y="792480"/>
                </a:cubicBezTo>
                <a:lnTo>
                  <a:pt x="531223" y="801188"/>
                </a:lnTo>
                <a:cubicBezTo>
                  <a:pt x="548595" y="804347"/>
                  <a:pt x="566160" y="806434"/>
                  <a:pt x="583474" y="809897"/>
                </a:cubicBezTo>
                <a:cubicBezTo>
                  <a:pt x="595210" y="812244"/>
                  <a:pt x="606697" y="815702"/>
                  <a:pt x="618308" y="818605"/>
                </a:cubicBezTo>
                <a:cubicBezTo>
                  <a:pt x="632822" y="815702"/>
                  <a:pt x="652970" y="821738"/>
                  <a:pt x="661851" y="809897"/>
                </a:cubicBezTo>
                <a:cubicBezTo>
                  <a:pt x="668131" y="801524"/>
                  <a:pt x="651835" y="791172"/>
                  <a:pt x="644434" y="783771"/>
                </a:cubicBezTo>
                <a:cubicBezTo>
                  <a:pt x="637033" y="776370"/>
                  <a:pt x="626349" y="773055"/>
                  <a:pt x="618308" y="766354"/>
                </a:cubicBezTo>
                <a:cubicBezTo>
                  <a:pt x="551255" y="710476"/>
                  <a:pt x="630923" y="766054"/>
                  <a:pt x="566057" y="722811"/>
                </a:cubicBezTo>
                <a:cubicBezTo>
                  <a:pt x="560251" y="714102"/>
                  <a:pt x="541239" y="704086"/>
                  <a:pt x="548640" y="696685"/>
                </a:cubicBezTo>
                <a:cubicBezTo>
                  <a:pt x="556041" y="689284"/>
                  <a:pt x="566592" y="707565"/>
                  <a:pt x="574765" y="714103"/>
                </a:cubicBezTo>
                <a:cubicBezTo>
                  <a:pt x="581176" y="719232"/>
                  <a:pt x="585772" y="726391"/>
                  <a:pt x="592183" y="731520"/>
                </a:cubicBezTo>
                <a:cubicBezTo>
                  <a:pt x="600356" y="738058"/>
                  <a:pt x="610268" y="742237"/>
                  <a:pt x="618308" y="748937"/>
                </a:cubicBezTo>
                <a:cubicBezTo>
                  <a:pt x="643453" y="769891"/>
                  <a:pt x="644725" y="775500"/>
                  <a:pt x="661851" y="801188"/>
                </a:cubicBezTo>
                <a:cubicBezTo>
                  <a:pt x="656045" y="809897"/>
                  <a:pt x="652607" y="820776"/>
                  <a:pt x="644434" y="827314"/>
                </a:cubicBezTo>
                <a:cubicBezTo>
                  <a:pt x="637266" y="833049"/>
                  <a:pt x="626519" y="831918"/>
                  <a:pt x="618308" y="836023"/>
                </a:cubicBezTo>
                <a:cubicBezTo>
                  <a:pt x="608947" y="840704"/>
                  <a:pt x="601747" y="849189"/>
                  <a:pt x="592183" y="853440"/>
                </a:cubicBezTo>
                <a:cubicBezTo>
                  <a:pt x="548864" y="872693"/>
                  <a:pt x="553724" y="870857"/>
                  <a:pt x="522514" y="8708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284617" y="4807131"/>
            <a:ext cx="444137" cy="391886"/>
          </a:xfrm>
          <a:custGeom>
            <a:avLst/>
            <a:gdLst>
              <a:gd name="connsiteX0" fmla="*/ 261257 w 444137"/>
              <a:gd name="connsiteY0" fmla="*/ 0 h 391886"/>
              <a:gd name="connsiteX1" fmla="*/ 182880 w 444137"/>
              <a:gd name="connsiteY1" fmla="*/ 43543 h 391886"/>
              <a:gd name="connsiteX2" fmla="*/ 148046 w 444137"/>
              <a:gd name="connsiteY2" fmla="*/ 52252 h 391886"/>
              <a:gd name="connsiteX3" fmla="*/ 121920 w 444137"/>
              <a:gd name="connsiteY3" fmla="*/ 60960 h 391886"/>
              <a:gd name="connsiteX4" fmla="*/ 69669 w 444137"/>
              <a:gd name="connsiteY4" fmla="*/ 95795 h 391886"/>
              <a:gd name="connsiteX5" fmla="*/ 43543 w 444137"/>
              <a:gd name="connsiteY5" fmla="*/ 113212 h 391886"/>
              <a:gd name="connsiteX6" fmla="*/ 26126 w 444137"/>
              <a:gd name="connsiteY6" fmla="*/ 139338 h 391886"/>
              <a:gd name="connsiteX7" fmla="*/ 17417 w 444137"/>
              <a:gd name="connsiteY7" fmla="*/ 165463 h 391886"/>
              <a:gd name="connsiteX8" fmla="*/ 0 w 444137"/>
              <a:gd name="connsiteY8" fmla="*/ 200298 h 391886"/>
              <a:gd name="connsiteX9" fmla="*/ 8709 w 444137"/>
              <a:gd name="connsiteY9" fmla="*/ 322218 h 391886"/>
              <a:gd name="connsiteX10" fmla="*/ 26126 w 444137"/>
              <a:gd name="connsiteY10" fmla="*/ 348343 h 391886"/>
              <a:gd name="connsiteX11" fmla="*/ 104503 w 444137"/>
              <a:gd name="connsiteY11" fmla="*/ 391886 h 391886"/>
              <a:gd name="connsiteX12" fmla="*/ 226423 w 444137"/>
              <a:gd name="connsiteY12" fmla="*/ 383178 h 391886"/>
              <a:gd name="connsiteX13" fmla="*/ 304800 w 444137"/>
              <a:gd name="connsiteY13" fmla="*/ 348343 h 391886"/>
              <a:gd name="connsiteX14" fmla="*/ 330926 w 444137"/>
              <a:gd name="connsiteY14" fmla="*/ 339635 h 391886"/>
              <a:gd name="connsiteX15" fmla="*/ 357052 w 444137"/>
              <a:gd name="connsiteY15" fmla="*/ 313509 h 391886"/>
              <a:gd name="connsiteX16" fmla="*/ 383177 w 444137"/>
              <a:gd name="connsiteY16" fmla="*/ 296092 h 391886"/>
              <a:gd name="connsiteX17" fmla="*/ 400594 w 444137"/>
              <a:gd name="connsiteY17" fmla="*/ 269966 h 391886"/>
              <a:gd name="connsiteX18" fmla="*/ 409303 w 444137"/>
              <a:gd name="connsiteY18" fmla="*/ 243840 h 391886"/>
              <a:gd name="connsiteX19" fmla="*/ 435429 w 444137"/>
              <a:gd name="connsiteY19" fmla="*/ 235132 h 391886"/>
              <a:gd name="connsiteX20" fmla="*/ 444137 w 444137"/>
              <a:gd name="connsiteY20" fmla="*/ 261258 h 391886"/>
              <a:gd name="connsiteX21" fmla="*/ 435429 w 444137"/>
              <a:gd name="connsiteY21" fmla="*/ 287383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44137" h="391886">
                <a:moveTo>
                  <a:pt x="261257" y="0"/>
                </a:moveTo>
                <a:cubicBezTo>
                  <a:pt x="242780" y="11087"/>
                  <a:pt x="205092" y="35213"/>
                  <a:pt x="182880" y="43543"/>
                </a:cubicBezTo>
                <a:cubicBezTo>
                  <a:pt x="171673" y="47746"/>
                  <a:pt x="159554" y="48964"/>
                  <a:pt x="148046" y="52252"/>
                </a:cubicBezTo>
                <a:cubicBezTo>
                  <a:pt x="139220" y="54774"/>
                  <a:pt x="130629" y="58057"/>
                  <a:pt x="121920" y="60960"/>
                </a:cubicBezTo>
                <a:lnTo>
                  <a:pt x="69669" y="95795"/>
                </a:lnTo>
                <a:lnTo>
                  <a:pt x="43543" y="113212"/>
                </a:lnTo>
                <a:cubicBezTo>
                  <a:pt x="37737" y="121921"/>
                  <a:pt x="30807" y="129977"/>
                  <a:pt x="26126" y="139338"/>
                </a:cubicBezTo>
                <a:cubicBezTo>
                  <a:pt x="22021" y="147548"/>
                  <a:pt x="21033" y="157026"/>
                  <a:pt x="17417" y="165463"/>
                </a:cubicBezTo>
                <a:cubicBezTo>
                  <a:pt x="12303" y="177395"/>
                  <a:pt x="5806" y="188686"/>
                  <a:pt x="0" y="200298"/>
                </a:cubicBezTo>
                <a:cubicBezTo>
                  <a:pt x="2903" y="240938"/>
                  <a:pt x="1628" y="282094"/>
                  <a:pt x="8709" y="322218"/>
                </a:cubicBezTo>
                <a:cubicBezTo>
                  <a:pt x="10528" y="332525"/>
                  <a:pt x="18249" y="341451"/>
                  <a:pt x="26126" y="348343"/>
                </a:cubicBezTo>
                <a:cubicBezTo>
                  <a:pt x="62983" y="380593"/>
                  <a:pt x="68618" y="379925"/>
                  <a:pt x="104503" y="391886"/>
                </a:cubicBezTo>
                <a:cubicBezTo>
                  <a:pt x="145143" y="388983"/>
                  <a:pt x="186130" y="389222"/>
                  <a:pt x="226423" y="383178"/>
                </a:cubicBezTo>
                <a:cubicBezTo>
                  <a:pt x="290614" y="373549"/>
                  <a:pt x="262252" y="369616"/>
                  <a:pt x="304800" y="348343"/>
                </a:cubicBezTo>
                <a:cubicBezTo>
                  <a:pt x="313011" y="344238"/>
                  <a:pt x="322217" y="342538"/>
                  <a:pt x="330926" y="339635"/>
                </a:cubicBezTo>
                <a:cubicBezTo>
                  <a:pt x="339635" y="330926"/>
                  <a:pt x="347591" y="321394"/>
                  <a:pt x="357052" y="313509"/>
                </a:cubicBezTo>
                <a:cubicBezTo>
                  <a:pt x="365092" y="306809"/>
                  <a:pt x="375776" y="303493"/>
                  <a:pt x="383177" y="296092"/>
                </a:cubicBezTo>
                <a:cubicBezTo>
                  <a:pt x="390578" y="288691"/>
                  <a:pt x="395913" y="279327"/>
                  <a:pt x="400594" y="269966"/>
                </a:cubicBezTo>
                <a:cubicBezTo>
                  <a:pt x="404699" y="261755"/>
                  <a:pt x="402812" y="250331"/>
                  <a:pt x="409303" y="243840"/>
                </a:cubicBezTo>
                <a:cubicBezTo>
                  <a:pt x="415794" y="237349"/>
                  <a:pt x="426720" y="238035"/>
                  <a:pt x="435429" y="235132"/>
                </a:cubicBezTo>
                <a:cubicBezTo>
                  <a:pt x="438332" y="243841"/>
                  <a:pt x="444137" y="252078"/>
                  <a:pt x="444137" y="261258"/>
                </a:cubicBezTo>
                <a:cubicBezTo>
                  <a:pt x="444137" y="270437"/>
                  <a:pt x="435429" y="287383"/>
                  <a:pt x="435429" y="28738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95800" y="4724400"/>
            <a:ext cx="730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Print 7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312229" y="4667794"/>
            <a:ext cx="539931" cy="487680"/>
          </a:xfrm>
          <a:custGeom>
            <a:avLst/>
            <a:gdLst>
              <a:gd name="connsiteX0" fmla="*/ 0 w 539931"/>
              <a:gd name="connsiteY0" fmla="*/ 243840 h 487680"/>
              <a:gd name="connsiteX1" fmla="*/ 43542 w 539931"/>
              <a:gd name="connsiteY1" fmla="*/ 269966 h 487680"/>
              <a:gd name="connsiteX2" fmla="*/ 95794 w 539931"/>
              <a:gd name="connsiteY2" fmla="*/ 339635 h 487680"/>
              <a:gd name="connsiteX3" fmla="*/ 113211 w 539931"/>
              <a:gd name="connsiteY3" fmla="*/ 365760 h 487680"/>
              <a:gd name="connsiteX4" fmla="*/ 139337 w 539931"/>
              <a:gd name="connsiteY4" fmla="*/ 426720 h 487680"/>
              <a:gd name="connsiteX5" fmla="*/ 174171 w 539931"/>
              <a:gd name="connsiteY5" fmla="*/ 478972 h 487680"/>
              <a:gd name="connsiteX6" fmla="*/ 200297 w 539931"/>
              <a:gd name="connsiteY6" fmla="*/ 487680 h 487680"/>
              <a:gd name="connsiteX7" fmla="*/ 322217 w 539931"/>
              <a:gd name="connsiteY7" fmla="*/ 470263 h 487680"/>
              <a:gd name="connsiteX8" fmla="*/ 348342 w 539931"/>
              <a:gd name="connsiteY8" fmla="*/ 461555 h 487680"/>
              <a:gd name="connsiteX9" fmla="*/ 426720 w 539931"/>
              <a:gd name="connsiteY9" fmla="*/ 409303 h 487680"/>
              <a:gd name="connsiteX10" fmla="*/ 452845 w 539931"/>
              <a:gd name="connsiteY10" fmla="*/ 391886 h 487680"/>
              <a:gd name="connsiteX11" fmla="*/ 478971 w 539931"/>
              <a:gd name="connsiteY11" fmla="*/ 383177 h 487680"/>
              <a:gd name="connsiteX12" fmla="*/ 487680 w 539931"/>
              <a:gd name="connsiteY12" fmla="*/ 357052 h 487680"/>
              <a:gd name="connsiteX13" fmla="*/ 513805 w 539931"/>
              <a:gd name="connsiteY13" fmla="*/ 339635 h 487680"/>
              <a:gd name="connsiteX14" fmla="*/ 539931 w 539931"/>
              <a:gd name="connsiteY14" fmla="*/ 313509 h 487680"/>
              <a:gd name="connsiteX15" fmla="*/ 531222 w 539931"/>
              <a:gd name="connsiteY15" fmla="*/ 200297 h 487680"/>
              <a:gd name="connsiteX16" fmla="*/ 478971 w 539931"/>
              <a:gd name="connsiteY16" fmla="*/ 156755 h 487680"/>
              <a:gd name="connsiteX17" fmla="*/ 461554 w 539931"/>
              <a:gd name="connsiteY17" fmla="*/ 139337 h 487680"/>
              <a:gd name="connsiteX18" fmla="*/ 409302 w 539931"/>
              <a:gd name="connsiteY18" fmla="*/ 121920 h 487680"/>
              <a:gd name="connsiteX19" fmla="*/ 348342 w 539931"/>
              <a:gd name="connsiteY19" fmla="*/ 104503 h 487680"/>
              <a:gd name="connsiteX20" fmla="*/ 174171 w 539931"/>
              <a:gd name="connsiteY20" fmla="*/ 95795 h 487680"/>
              <a:gd name="connsiteX21" fmla="*/ 121920 w 539931"/>
              <a:gd name="connsiteY21" fmla="*/ 69669 h 487680"/>
              <a:gd name="connsiteX22" fmla="*/ 130628 w 539931"/>
              <a:gd name="connsiteY22" fmla="*/ 43543 h 487680"/>
              <a:gd name="connsiteX23" fmla="*/ 156754 w 539931"/>
              <a:gd name="connsiteY23" fmla="*/ 26126 h 487680"/>
              <a:gd name="connsiteX24" fmla="*/ 174171 w 539931"/>
              <a:gd name="connsiteY24" fmla="*/ 0 h 487680"/>
              <a:gd name="connsiteX25" fmla="*/ 165462 w 539931"/>
              <a:gd name="connsiteY25" fmla="*/ 26126 h 487680"/>
              <a:gd name="connsiteX26" fmla="*/ 130628 w 539931"/>
              <a:gd name="connsiteY26" fmla="*/ 60960 h 487680"/>
              <a:gd name="connsiteX27" fmla="*/ 113211 w 539931"/>
              <a:gd name="connsiteY27" fmla="*/ 87086 h 487680"/>
              <a:gd name="connsiteX28" fmla="*/ 52251 w 539931"/>
              <a:gd name="connsiteY28" fmla="*/ 104503 h 487680"/>
              <a:gd name="connsiteX29" fmla="*/ 69668 w 539931"/>
              <a:gd name="connsiteY29" fmla="*/ 130629 h 487680"/>
              <a:gd name="connsiteX30" fmla="*/ 121920 w 539931"/>
              <a:gd name="connsiteY30" fmla="*/ 148046 h 487680"/>
              <a:gd name="connsiteX31" fmla="*/ 165462 w 539931"/>
              <a:gd name="connsiteY31" fmla="*/ 165463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39931" h="487680">
                <a:moveTo>
                  <a:pt x="0" y="243840"/>
                </a:moveTo>
                <a:cubicBezTo>
                  <a:pt x="14514" y="252549"/>
                  <a:pt x="29769" y="260128"/>
                  <a:pt x="43542" y="269966"/>
                </a:cubicBezTo>
                <a:cubicBezTo>
                  <a:pt x="64049" y="284614"/>
                  <a:pt x="86269" y="325347"/>
                  <a:pt x="95794" y="339635"/>
                </a:cubicBezTo>
                <a:cubicBezTo>
                  <a:pt x="101600" y="348343"/>
                  <a:pt x="109901" y="355831"/>
                  <a:pt x="113211" y="365760"/>
                </a:cubicBezTo>
                <a:cubicBezTo>
                  <a:pt x="122220" y="392787"/>
                  <a:pt x="123195" y="399817"/>
                  <a:pt x="139337" y="426720"/>
                </a:cubicBezTo>
                <a:cubicBezTo>
                  <a:pt x="150107" y="444670"/>
                  <a:pt x="154312" y="472353"/>
                  <a:pt x="174171" y="478972"/>
                </a:cubicBezTo>
                <a:lnTo>
                  <a:pt x="200297" y="487680"/>
                </a:lnTo>
                <a:cubicBezTo>
                  <a:pt x="249079" y="482260"/>
                  <a:pt x="277847" y="481355"/>
                  <a:pt x="322217" y="470263"/>
                </a:cubicBezTo>
                <a:cubicBezTo>
                  <a:pt x="331122" y="468037"/>
                  <a:pt x="339634" y="464458"/>
                  <a:pt x="348342" y="461555"/>
                </a:cubicBezTo>
                <a:lnTo>
                  <a:pt x="426720" y="409303"/>
                </a:lnTo>
                <a:cubicBezTo>
                  <a:pt x="435428" y="403497"/>
                  <a:pt x="442916" y="395196"/>
                  <a:pt x="452845" y="391886"/>
                </a:cubicBezTo>
                <a:lnTo>
                  <a:pt x="478971" y="383177"/>
                </a:lnTo>
                <a:cubicBezTo>
                  <a:pt x="481874" y="374469"/>
                  <a:pt x="481946" y="364220"/>
                  <a:pt x="487680" y="357052"/>
                </a:cubicBezTo>
                <a:cubicBezTo>
                  <a:pt x="494218" y="348879"/>
                  <a:pt x="505765" y="346335"/>
                  <a:pt x="513805" y="339635"/>
                </a:cubicBezTo>
                <a:cubicBezTo>
                  <a:pt x="523266" y="331750"/>
                  <a:pt x="531222" y="322218"/>
                  <a:pt x="539931" y="313509"/>
                </a:cubicBezTo>
                <a:cubicBezTo>
                  <a:pt x="537028" y="275772"/>
                  <a:pt x="540402" y="237016"/>
                  <a:pt x="531222" y="200297"/>
                </a:cubicBezTo>
                <a:cubicBezTo>
                  <a:pt x="527343" y="184782"/>
                  <a:pt x="490148" y="165697"/>
                  <a:pt x="478971" y="156755"/>
                </a:cubicBezTo>
                <a:cubicBezTo>
                  <a:pt x="472560" y="151626"/>
                  <a:pt x="468898" y="143009"/>
                  <a:pt x="461554" y="139337"/>
                </a:cubicBezTo>
                <a:cubicBezTo>
                  <a:pt x="445133" y="131126"/>
                  <a:pt x="426719" y="127726"/>
                  <a:pt x="409302" y="121920"/>
                </a:cubicBezTo>
                <a:cubicBezTo>
                  <a:pt x="394188" y="116882"/>
                  <a:pt x="362919" y="105718"/>
                  <a:pt x="348342" y="104503"/>
                </a:cubicBezTo>
                <a:cubicBezTo>
                  <a:pt x="290413" y="99676"/>
                  <a:pt x="232228" y="98698"/>
                  <a:pt x="174171" y="95795"/>
                </a:cubicBezTo>
                <a:cubicBezTo>
                  <a:pt x="163173" y="92129"/>
                  <a:pt x="127114" y="82655"/>
                  <a:pt x="121920" y="69669"/>
                </a:cubicBezTo>
                <a:cubicBezTo>
                  <a:pt x="118511" y="61146"/>
                  <a:pt x="124894" y="50711"/>
                  <a:pt x="130628" y="43543"/>
                </a:cubicBezTo>
                <a:cubicBezTo>
                  <a:pt x="137166" y="35370"/>
                  <a:pt x="148045" y="31932"/>
                  <a:pt x="156754" y="26126"/>
                </a:cubicBezTo>
                <a:cubicBezTo>
                  <a:pt x="162560" y="17417"/>
                  <a:pt x="163705" y="0"/>
                  <a:pt x="174171" y="0"/>
                </a:cubicBezTo>
                <a:cubicBezTo>
                  <a:pt x="183351" y="0"/>
                  <a:pt x="170798" y="18656"/>
                  <a:pt x="165462" y="26126"/>
                </a:cubicBezTo>
                <a:cubicBezTo>
                  <a:pt x="155918" y="39488"/>
                  <a:pt x="141315" y="48492"/>
                  <a:pt x="130628" y="60960"/>
                </a:cubicBezTo>
                <a:cubicBezTo>
                  <a:pt x="123817" y="68907"/>
                  <a:pt x="121384" y="80548"/>
                  <a:pt x="113211" y="87086"/>
                </a:cubicBezTo>
                <a:cubicBezTo>
                  <a:pt x="107531" y="91630"/>
                  <a:pt x="54530" y="103933"/>
                  <a:pt x="52251" y="104503"/>
                </a:cubicBezTo>
                <a:cubicBezTo>
                  <a:pt x="58057" y="113212"/>
                  <a:pt x="60792" y="125082"/>
                  <a:pt x="69668" y="130629"/>
                </a:cubicBezTo>
                <a:cubicBezTo>
                  <a:pt x="85237" y="140359"/>
                  <a:pt x="104503" y="142240"/>
                  <a:pt x="121920" y="148046"/>
                </a:cubicBezTo>
                <a:cubicBezTo>
                  <a:pt x="154199" y="158806"/>
                  <a:pt x="139837" y="152651"/>
                  <a:pt x="165462" y="16546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3779520" y="2778034"/>
            <a:ext cx="1576251" cy="1793966"/>
          </a:xfrm>
          <a:custGeom>
            <a:avLst/>
            <a:gdLst>
              <a:gd name="connsiteX0" fmla="*/ 1576251 w 1576251"/>
              <a:gd name="connsiteY0" fmla="*/ 1793966 h 1793966"/>
              <a:gd name="connsiteX1" fmla="*/ 1567543 w 1576251"/>
              <a:gd name="connsiteY1" fmla="*/ 1602377 h 1793966"/>
              <a:gd name="connsiteX2" fmla="*/ 1550126 w 1576251"/>
              <a:gd name="connsiteY2" fmla="*/ 1532709 h 1793966"/>
              <a:gd name="connsiteX3" fmla="*/ 1541417 w 1576251"/>
              <a:gd name="connsiteY3" fmla="*/ 1497875 h 1793966"/>
              <a:gd name="connsiteX4" fmla="*/ 1524000 w 1576251"/>
              <a:gd name="connsiteY4" fmla="*/ 1428206 h 1793966"/>
              <a:gd name="connsiteX5" fmla="*/ 1506583 w 1576251"/>
              <a:gd name="connsiteY5" fmla="*/ 1393372 h 1793966"/>
              <a:gd name="connsiteX6" fmla="*/ 1480457 w 1576251"/>
              <a:gd name="connsiteY6" fmla="*/ 1332412 h 1793966"/>
              <a:gd name="connsiteX7" fmla="*/ 1463040 w 1576251"/>
              <a:gd name="connsiteY7" fmla="*/ 1306286 h 1793966"/>
              <a:gd name="connsiteX8" fmla="*/ 1445623 w 1576251"/>
              <a:gd name="connsiteY8" fmla="*/ 1262743 h 1793966"/>
              <a:gd name="connsiteX9" fmla="*/ 1419497 w 1576251"/>
              <a:gd name="connsiteY9" fmla="*/ 1227909 h 1793966"/>
              <a:gd name="connsiteX10" fmla="*/ 1341120 w 1576251"/>
              <a:gd name="connsiteY10" fmla="*/ 1158240 h 1793966"/>
              <a:gd name="connsiteX11" fmla="*/ 1323703 w 1576251"/>
              <a:gd name="connsiteY11" fmla="*/ 1132115 h 1793966"/>
              <a:gd name="connsiteX12" fmla="*/ 1236617 w 1576251"/>
              <a:gd name="connsiteY12" fmla="*/ 1079863 h 1793966"/>
              <a:gd name="connsiteX13" fmla="*/ 1149531 w 1576251"/>
              <a:gd name="connsiteY13" fmla="*/ 1010195 h 1793966"/>
              <a:gd name="connsiteX14" fmla="*/ 1079863 w 1576251"/>
              <a:gd name="connsiteY14" fmla="*/ 975360 h 1793966"/>
              <a:gd name="connsiteX15" fmla="*/ 1027611 w 1576251"/>
              <a:gd name="connsiteY15" fmla="*/ 931817 h 1793966"/>
              <a:gd name="connsiteX16" fmla="*/ 1001486 w 1576251"/>
              <a:gd name="connsiteY16" fmla="*/ 905692 h 1793966"/>
              <a:gd name="connsiteX17" fmla="*/ 957943 w 1576251"/>
              <a:gd name="connsiteY17" fmla="*/ 888275 h 1793966"/>
              <a:gd name="connsiteX18" fmla="*/ 888274 w 1576251"/>
              <a:gd name="connsiteY18" fmla="*/ 853440 h 1793966"/>
              <a:gd name="connsiteX19" fmla="*/ 836023 w 1576251"/>
              <a:gd name="connsiteY19" fmla="*/ 836023 h 1793966"/>
              <a:gd name="connsiteX20" fmla="*/ 809897 w 1576251"/>
              <a:gd name="connsiteY20" fmla="*/ 827315 h 1793966"/>
              <a:gd name="connsiteX21" fmla="*/ 757646 w 1576251"/>
              <a:gd name="connsiteY21" fmla="*/ 801189 h 1793966"/>
              <a:gd name="connsiteX22" fmla="*/ 731520 w 1576251"/>
              <a:gd name="connsiteY22" fmla="*/ 783772 h 1793966"/>
              <a:gd name="connsiteX23" fmla="*/ 705394 w 1576251"/>
              <a:gd name="connsiteY23" fmla="*/ 775063 h 1793966"/>
              <a:gd name="connsiteX24" fmla="*/ 679269 w 1576251"/>
              <a:gd name="connsiteY24" fmla="*/ 757646 h 1793966"/>
              <a:gd name="connsiteX25" fmla="*/ 644434 w 1576251"/>
              <a:gd name="connsiteY25" fmla="*/ 748937 h 1793966"/>
              <a:gd name="connsiteX26" fmla="*/ 592183 w 1576251"/>
              <a:gd name="connsiteY26" fmla="*/ 731520 h 1793966"/>
              <a:gd name="connsiteX27" fmla="*/ 566057 w 1576251"/>
              <a:gd name="connsiteY27" fmla="*/ 722812 h 1793966"/>
              <a:gd name="connsiteX28" fmla="*/ 531223 w 1576251"/>
              <a:gd name="connsiteY28" fmla="*/ 714103 h 1793966"/>
              <a:gd name="connsiteX29" fmla="*/ 452846 w 1576251"/>
              <a:gd name="connsiteY29" fmla="*/ 687977 h 1793966"/>
              <a:gd name="connsiteX30" fmla="*/ 426720 w 1576251"/>
              <a:gd name="connsiteY30" fmla="*/ 679269 h 1793966"/>
              <a:gd name="connsiteX31" fmla="*/ 374469 w 1576251"/>
              <a:gd name="connsiteY31" fmla="*/ 670560 h 1793966"/>
              <a:gd name="connsiteX32" fmla="*/ 322217 w 1576251"/>
              <a:gd name="connsiteY32" fmla="*/ 653143 h 1793966"/>
              <a:gd name="connsiteX33" fmla="*/ 287383 w 1576251"/>
              <a:gd name="connsiteY33" fmla="*/ 644435 h 1793966"/>
              <a:gd name="connsiteX34" fmla="*/ 261257 w 1576251"/>
              <a:gd name="connsiteY34" fmla="*/ 635726 h 1793966"/>
              <a:gd name="connsiteX35" fmla="*/ 191589 w 1576251"/>
              <a:gd name="connsiteY35" fmla="*/ 627017 h 1793966"/>
              <a:gd name="connsiteX36" fmla="*/ 139337 w 1576251"/>
              <a:gd name="connsiteY36" fmla="*/ 609600 h 1793966"/>
              <a:gd name="connsiteX37" fmla="*/ 95794 w 1576251"/>
              <a:gd name="connsiteY37" fmla="*/ 600892 h 1793966"/>
              <a:gd name="connsiteX38" fmla="*/ 43543 w 1576251"/>
              <a:gd name="connsiteY38" fmla="*/ 583475 h 1793966"/>
              <a:gd name="connsiteX39" fmla="*/ 8709 w 1576251"/>
              <a:gd name="connsiteY39" fmla="*/ 513806 h 1793966"/>
              <a:gd name="connsiteX40" fmla="*/ 0 w 1576251"/>
              <a:gd name="connsiteY40" fmla="*/ 487680 h 1793966"/>
              <a:gd name="connsiteX41" fmla="*/ 26126 w 1576251"/>
              <a:gd name="connsiteY41" fmla="*/ 418012 h 1793966"/>
              <a:gd name="connsiteX42" fmla="*/ 78377 w 1576251"/>
              <a:gd name="connsiteY42" fmla="*/ 400595 h 1793966"/>
              <a:gd name="connsiteX43" fmla="*/ 217714 w 1576251"/>
              <a:gd name="connsiteY43" fmla="*/ 374469 h 1793966"/>
              <a:gd name="connsiteX44" fmla="*/ 287383 w 1576251"/>
              <a:gd name="connsiteY44" fmla="*/ 357052 h 1793966"/>
              <a:gd name="connsiteX45" fmla="*/ 339634 w 1576251"/>
              <a:gd name="connsiteY45" fmla="*/ 348343 h 1793966"/>
              <a:gd name="connsiteX46" fmla="*/ 365760 w 1576251"/>
              <a:gd name="connsiteY46" fmla="*/ 339635 h 1793966"/>
              <a:gd name="connsiteX47" fmla="*/ 426720 w 1576251"/>
              <a:gd name="connsiteY47" fmla="*/ 330926 h 1793966"/>
              <a:gd name="connsiteX48" fmla="*/ 496389 w 1576251"/>
              <a:gd name="connsiteY48" fmla="*/ 313509 h 1793966"/>
              <a:gd name="connsiteX49" fmla="*/ 548640 w 1576251"/>
              <a:gd name="connsiteY49" fmla="*/ 296092 h 1793966"/>
              <a:gd name="connsiteX50" fmla="*/ 574766 w 1576251"/>
              <a:gd name="connsiteY50" fmla="*/ 278675 h 1793966"/>
              <a:gd name="connsiteX51" fmla="*/ 592183 w 1576251"/>
              <a:gd name="connsiteY51" fmla="*/ 261257 h 1793966"/>
              <a:gd name="connsiteX52" fmla="*/ 618309 w 1576251"/>
              <a:gd name="connsiteY52" fmla="*/ 252549 h 1793966"/>
              <a:gd name="connsiteX53" fmla="*/ 670560 w 1576251"/>
              <a:gd name="connsiteY53" fmla="*/ 217715 h 1793966"/>
              <a:gd name="connsiteX54" fmla="*/ 696686 w 1576251"/>
              <a:gd name="connsiteY54" fmla="*/ 200297 h 1793966"/>
              <a:gd name="connsiteX55" fmla="*/ 731520 w 1576251"/>
              <a:gd name="connsiteY55" fmla="*/ 182880 h 1793966"/>
              <a:gd name="connsiteX56" fmla="*/ 783771 w 1576251"/>
              <a:gd name="connsiteY56" fmla="*/ 156755 h 1793966"/>
              <a:gd name="connsiteX57" fmla="*/ 836023 w 1576251"/>
              <a:gd name="connsiteY57" fmla="*/ 121920 h 1793966"/>
              <a:gd name="connsiteX58" fmla="*/ 862149 w 1576251"/>
              <a:gd name="connsiteY58" fmla="*/ 104503 h 1793966"/>
              <a:gd name="connsiteX59" fmla="*/ 896983 w 1576251"/>
              <a:gd name="connsiteY59" fmla="*/ 87086 h 1793966"/>
              <a:gd name="connsiteX60" fmla="*/ 949234 w 1576251"/>
              <a:gd name="connsiteY60" fmla="*/ 52252 h 1793966"/>
              <a:gd name="connsiteX61" fmla="*/ 975360 w 1576251"/>
              <a:gd name="connsiteY61" fmla="*/ 34835 h 1793966"/>
              <a:gd name="connsiteX62" fmla="*/ 1027611 w 1576251"/>
              <a:gd name="connsiteY62" fmla="*/ 8709 h 1793966"/>
              <a:gd name="connsiteX63" fmla="*/ 1001486 w 1576251"/>
              <a:gd name="connsiteY63" fmla="*/ 0 h 1793966"/>
              <a:gd name="connsiteX64" fmla="*/ 984069 w 1576251"/>
              <a:gd name="connsiteY64" fmla="*/ 104503 h 1793966"/>
              <a:gd name="connsiteX65" fmla="*/ 975360 w 1576251"/>
              <a:gd name="connsiteY65" fmla="*/ 148046 h 1793966"/>
              <a:gd name="connsiteX66" fmla="*/ 949234 w 1576251"/>
              <a:gd name="connsiteY66" fmla="*/ 148046 h 179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576251" h="1793966">
                <a:moveTo>
                  <a:pt x="1576251" y="1793966"/>
                </a:moveTo>
                <a:cubicBezTo>
                  <a:pt x="1573348" y="1730103"/>
                  <a:pt x="1572266" y="1666131"/>
                  <a:pt x="1567543" y="1602377"/>
                </a:cubicBezTo>
                <a:cubicBezTo>
                  <a:pt x="1564888" y="1566535"/>
                  <a:pt x="1558643" y="1562519"/>
                  <a:pt x="1550126" y="1532709"/>
                </a:cubicBezTo>
                <a:cubicBezTo>
                  <a:pt x="1546838" y="1521201"/>
                  <a:pt x="1544013" y="1509559"/>
                  <a:pt x="1541417" y="1497875"/>
                </a:cubicBezTo>
                <a:cubicBezTo>
                  <a:pt x="1535124" y="1469558"/>
                  <a:pt x="1534775" y="1453348"/>
                  <a:pt x="1524000" y="1428206"/>
                </a:cubicBezTo>
                <a:cubicBezTo>
                  <a:pt x="1518886" y="1416274"/>
                  <a:pt x="1511697" y="1405304"/>
                  <a:pt x="1506583" y="1393372"/>
                </a:cubicBezTo>
                <a:cubicBezTo>
                  <a:pt x="1485647" y="1344522"/>
                  <a:pt x="1513465" y="1390176"/>
                  <a:pt x="1480457" y="1332412"/>
                </a:cubicBezTo>
                <a:cubicBezTo>
                  <a:pt x="1475264" y="1323325"/>
                  <a:pt x="1467721" y="1315648"/>
                  <a:pt x="1463040" y="1306286"/>
                </a:cubicBezTo>
                <a:cubicBezTo>
                  <a:pt x="1456049" y="1292304"/>
                  <a:pt x="1453215" y="1276408"/>
                  <a:pt x="1445623" y="1262743"/>
                </a:cubicBezTo>
                <a:cubicBezTo>
                  <a:pt x="1438574" y="1250055"/>
                  <a:pt x="1429207" y="1238697"/>
                  <a:pt x="1419497" y="1227909"/>
                </a:cubicBezTo>
                <a:cubicBezTo>
                  <a:pt x="1374756" y="1178196"/>
                  <a:pt x="1381405" y="1185096"/>
                  <a:pt x="1341120" y="1158240"/>
                </a:cubicBezTo>
                <a:cubicBezTo>
                  <a:pt x="1335314" y="1149532"/>
                  <a:pt x="1331580" y="1139007"/>
                  <a:pt x="1323703" y="1132115"/>
                </a:cubicBezTo>
                <a:cubicBezTo>
                  <a:pt x="1227237" y="1047708"/>
                  <a:pt x="1310895" y="1132918"/>
                  <a:pt x="1236617" y="1079863"/>
                </a:cubicBezTo>
                <a:cubicBezTo>
                  <a:pt x="1206367" y="1058256"/>
                  <a:pt x="1182781" y="1026820"/>
                  <a:pt x="1149531" y="1010195"/>
                </a:cubicBezTo>
                <a:lnTo>
                  <a:pt x="1079863" y="975360"/>
                </a:lnTo>
                <a:cubicBezTo>
                  <a:pt x="1016689" y="891130"/>
                  <a:pt x="1087454" y="971712"/>
                  <a:pt x="1027611" y="931817"/>
                </a:cubicBezTo>
                <a:cubicBezTo>
                  <a:pt x="1017364" y="924986"/>
                  <a:pt x="1011930" y="912219"/>
                  <a:pt x="1001486" y="905692"/>
                </a:cubicBezTo>
                <a:cubicBezTo>
                  <a:pt x="988230" y="897407"/>
                  <a:pt x="971925" y="895266"/>
                  <a:pt x="957943" y="888275"/>
                </a:cubicBezTo>
                <a:cubicBezTo>
                  <a:pt x="880487" y="849547"/>
                  <a:pt x="998772" y="893621"/>
                  <a:pt x="888274" y="853440"/>
                </a:cubicBezTo>
                <a:cubicBezTo>
                  <a:pt x="871020" y="847166"/>
                  <a:pt x="853440" y="841829"/>
                  <a:pt x="836023" y="836023"/>
                </a:cubicBezTo>
                <a:lnTo>
                  <a:pt x="809897" y="827315"/>
                </a:lnTo>
                <a:cubicBezTo>
                  <a:pt x="735031" y="777402"/>
                  <a:pt x="829748" y="837239"/>
                  <a:pt x="757646" y="801189"/>
                </a:cubicBezTo>
                <a:cubicBezTo>
                  <a:pt x="748284" y="796508"/>
                  <a:pt x="740881" y="788453"/>
                  <a:pt x="731520" y="783772"/>
                </a:cubicBezTo>
                <a:cubicBezTo>
                  <a:pt x="723309" y="779667"/>
                  <a:pt x="713605" y="779168"/>
                  <a:pt x="705394" y="775063"/>
                </a:cubicBezTo>
                <a:cubicBezTo>
                  <a:pt x="696033" y="770382"/>
                  <a:pt x="688889" y="761769"/>
                  <a:pt x="679269" y="757646"/>
                </a:cubicBezTo>
                <a:cubicBezTo>
                  <a:pt x="668268" y="752931"/>
                  <a:pt x="655898" y="752376"/>
                  <a:pt x="644434" y="748937"/>
                </a:cubicBezTo>
                <a:cubicBezTo>
                  <a:pt x="626849" y="743662"/>
                  <a:pt x="609600" y="737326"/>
                  <a:pt x="592183" y="731520"/>
                </a:cubicBezTo>
                <a:cubicBezTo>
                  <a:pt x="583474" y="728617"/>
                  <a:pt x="574963" y="725039"/>
                  <a:pt x="566057" y="722812"/>
                </a:cubicBezTo>
                <a:cubicBezTo>
                  <a:pt x="554446" y="719909"/>
                  <a:pt x="542687" y="717542"/>
                  <a:pt x="531223" y="714103"/>
                </a:cubicBezTo>
                <a:cubicBezTo>
                  <a:pt x="531145" y="714079"/>
                  <a:pt x="465948" y="692344"/>
                  <a:pt x="452846" y="687977"/>
                </a:cubicBezTo>
                <a:cubicBezTo>
                  <a:pt x="444137" y="685074"/>
                  <a:pt x="435775" y="680778"/>
                  <a:pt x="426720" y="679269"/>
                </a:cubicBezTo>
                <a:cubicBezTo>
                  <a:pt x="409303" y="676366"/>
                  <a:pt x="391599" y="674843"/>
                  <a:pt x="374469" y="670560"/>
                </a:cubicBezTo>
                <a:cubicBezTo>
                  <a:pt x="356658" y="666107"/>
                  <a:pt x="340028" y="657596"/>
                  <a:pt x="322217" y="653143"/>
                </a:cubicBezTo>
                <a:cubicBezTo>
                  <a:pt x="310606" y="650240"/>
                  <a:pt x="298891" y="647723"/>
                  <a:pt x="287383" y="644435"/>
                </a:cubicBezTo>
                <a:cubicBezTo>
                  <a:pt x="278556" y="641913"/>
                  <a:pt x="270289" y="637368"/>
                  <a:pt x="261257" y="635726"/>
                </a:cubicBezTo>
                <a:cubicBezTo>
                  <a:pt x="238231" y="631539"/>
                  <a:pt x="214812" y="629920"/>
                  <a:pt x="191589" y="627017"/>
                </a:cubicBezTo>
                <a:cubicBezTo>
                  <a:pt x="174172" y="621211"/>
                  <a:pt x="157340" y="613200"/>
                  <a:pt x="139337" y="609600"/>
                </a:cubicBezTo>
                <a:cubicBezTo>
                  <a:pt x="124823" y="606697"/>
                  <a:pt x="110074" y="604787"/>
                  <a:pt x="95794" y="600892"/>
                </a:cubicBezTo>
                <a:cubicBezTo>
                  <a:pt x="78082" y="596062"/>
                  <a:pt x="43543" y="583475"/>
                  <a:pt x="43543" y="583475"/>
                </a:cubicBezTo>
                <a:cubicBezTo>
                  <a:pt x="13144" y="553075"/>
                  <a:pt x="28723" y="573847"/>
                  <a:pt x="8709" y="513806"/>
                </a:cubicBezTo>
                <a:lnTo>
                  <a:pt x="0" y="487680"/>
                </a:lnTo>
                <a:cubicBezTo>
                  <a:pt x="3513" y="470117"/>
                  <a:pt x="5624" y="430826"/>
                  <a:pt x="26126" y="418012"/>
                </a:cubicBezTo>
                <a:cubicBezTo>
                  <a:pt x="41695" y="408282"/>
                  <a:pt x="78377" y="400595"/>
                  <a:pt x="78377" y="400595"/>
                </a:cubicBezTo>
                <a:cubicBezTo>
                  <a:pt x="125595" y="353375"/>
                  <a:pt x="82684" y="388683"/>
                  <a:pt x="217714" y="374469"/>
                </a:cubicBezTo>
                <a:cubicBezTo>
                  <a:pt x="289211" y="366943"/>
                  <a:pt x="235461" y="368590"/>
                  <a:pt x="287383" y="357052"/>
                </a:cubicBezTo>
                <a:cubicBezTo>
                  <a:pt x="304620" y="353222"/>
                  <a:pt x="322397" y="352173"/>
                  <a:pt x="339634" y="348343"/>
                </a:cubicBezTo>
                <a:cubicBezTo>
                  <a:pt x="348595" y="346352"/>
                  <a:pt x="356759" y="341435"/>
                  <a:pt x="365760" y="339635"/>
                </a:cubicBezTo>
                <a:cubicBezTo>
                  <a:pt x="385888" y="335610"/>
                  <a:pt x="406400" y="333829"/>
                  <a:pt x="426720" y="330926"/>
                </a:cubicBezTo>
                <a:cubicBezTo>
                  <a:pt x="505984" y="304504"/>
                  <a:pt x="380805" y="345031"/>
                  <a:pt x="496389" y="313509"/>
                </a:cubicBezTo>
                <a:cubicBezTo>
                  <a:pt x="514101" y="308679"/>
                  <a:pt x="548640" y="296092"/>
                  <a:pt x="548640" y="296092"/>
                </a:cubicBezTo>
                <a:cubicBezTo>
                  <a:pt x="557349" y="290286"/>
                  <a:pt x="566593" y="285213"/>
                  <a:pt x="574766" y="278675"/>
                </a:cubicBezTo>
                <a:cubicBezTo>
                  <a:pt x="581177" y="273546"/>
                  <a:pt x="585142" y="265481"/>
                  <a:pt x="592183" y="261257"/>
                </a:cubicBezTo>
                <a:cubicBezTo>
                  <a:pt x="600054" y="256534"/>
                  <a:pt x="609600" y="255452"/>
                  <a:pt x="618309" y="252549"/>
                </a:cubicBezTo>
                <a:lnTo>
                  <a:pt x="670560" y="217715"/>
                </a:lnTo>
                <a:cubicBezTo>
                  <a:pt x="679269" y="211909"/>
                  <a:pt x="687324" y="204978"/>
                  <a:pt x="696686" y="200297"/>
                </a:cubicBezTo>
                <a:cubicBezTo>
                  <a:pt x="708297" y="194491"/>
                  <a:pt x="720249" y="189321"/>
                  <a:pt x="731520" y="182880"/>
                </a:cubicBezTo>
                <a:cubicBezTo>
                  <a:pt x="778788" y="155870"/>
                  <a:pt x="735873" y="172720"/>
                  <a:pt x="783771" y="156755"/>
                </a:cubicBezTo>
                <a:lnTo>
                  <a:pt x="836023" y="121920"/>
                </a:lnTo>
                <a:cubicBezTo>
                  <a:pt x="844732" y="116114"/>
                  <a:pt x="852788" y="109184"/>
                  <a:pt x="862149" y="104503"/>
                </a:cubicBezTo>
                <a:cubicBezTo>
                  <a:pt x="873760" y="98697"/>
                  <a:pt x="885851" y="93765"/>
                  <a:pt x="896983" y="87086"/>
                </a:cubicBezTo>
                <a:cubicBezTo>
                  <a:pt x="914933" y="76316"/>
                  <a:pt x="931817" y="63863"/>
                  <a:pt x="949234" y="52252"/>
                </a:cubicBezTo>
                <a:cubicBezTo>
                  <a:pt x="957943" y="46446"/>
                  <a:pt x="965431" y="38145"/>
                  <a:pt x="975360" y="34835"/>
                </a:cubicBezTo>
                <a:cubicBezTo>
                  <a:pt x="1011415" y="22816"/>
                  <a:pt x="993848" y="31218"/>
                  <a:pt x="1027611" y="8709"/>
                </a:cubicBezTo>
                <a:lnTo>
                  <a:pt x="1001486" y="0"/>
                </a:lnTo>
                <a:cubicBezTo>
                  <a:pt x="995680" y="34834"/>
                  <a:pt x="990206" y="69726"/>
                  <a:pt x="984069" y="104503"/>
                </a:cubicBezTo>
                <a:cubicBezTo>
                  <a:pt x="981497" y="119080"/>
                  <a:pt x="984607" y="136488"/>
                  <a:pt x="975360" y="148046"/>
                </a:cubicBezTo>
                <a:cubicBezTo>
                  <a:pt x="969920" y="154846"/>
                  <a:pt x="957943" y="148046"/>
                  <a:pt x="949234" y="14804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724400" y="2667000"/>
            <a:ext cx="835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Print 10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355771" y="2725783"/>
            <a:ext cx="775063" cy="565667"/>
          </a:xfrm>
          <a:custGeom>
            <a:avLst/>
            <a:gdLst>
              <a:gd name="connsiteX0" fmla="*/ 0 w 775063"/>
              <a:gd name="connsiteY0" fmla="*/ 0 h 565667"/>
              <a:gd name="connsiteX1" fmla="*/ 69669 w 775063"/>
              <a:gd name="connsiteY1" fmla="*/ 34834 h 565667"/>
              <a:gd name="connsiteX2" fmla="*/ 95795 w 775063"/>
              <a:gd name="connsiteY2" fmla="*/ 60960 h 565667"/>
              <a:gd name="connsiteX3" fmla="*/ 113212 w 775063"/>
              <a:gd name="connsiteY3" fmla="*/ 87086 h 565667"/>
              <a:gd name="connsiteX4" fmla="*/ 139338 w 775063"/>
              <a:gd name="connsiteY4" fmla="*/ 95794 h 565667"/>
              <a:gd name="connsiteX5" fmla="*/ 174172 w 775063"/>
              <a:gd name="connsiteY5" fmla="*/ 139337 h 565667"/>
              <a:gd name="connsiteX6" fmla="*/ 200298 w 775063"/>
              <a:gd name="connsiteY6" fmla="*/ 156754 h 565667"/>
              <a:gd name="connsiteX7" fmla="*/ 261258 w 775063"/>
              <a:gd name="connsiteY7" fmla="*/ 217714 h 565667"/>
              <a:gd name="connsiteX8" fmla="*/ 313509 w 775063"/>
              <a:gd name="connsiteY8" fmla="*/ 252548 h 565667"/>
              <a:gd name="connsiteX9" fmla="*/ 339635 w 775063"/>
              <a:gd name="connsiteY9" fmla="*/ 269966 h 565667"/>
              <a:gd name="connsiteX10" fmla="*/ 409303 w 775063"/>
              <a:gd name="connsiteY10" fmla="*/ 330926 h 565667"/>
              <a:gd name="connsiteX11" fmla="*/ 435429 w 775063"/>
              <a:gd name="connsiteY11" fmla="*/ 348343 h 565667"/>
              <a:gd name="connsiteX12" fmla="*/ 461555 w 775063"/>
              <a:gd name="connsiteY12" fmla="*/ 357051 h 565667"/>
              <a:gd name="connsiteX13" fmla="*/ 505098 w 775063"/>
              <a:gd name="connsiteY13" fmla="*/ 400594 h 565667"/>
              <a:gd name="connsiteX14" fmla="*/ 531223 w 775063"/>
              <a:gd name="connsiteY14" fmla="*/ 418011 h 565667"/>
              <a:gd name="connsiteX15" fmla="*/ 557349 w 775063"/>
              <a:gd name="connsiteY15" fmla="*/ 444137 h 565667"/>
              <a:gd name="connsiteX16" fmla="*/ 583475 w 775063"/>
              <a:gd name="connsiteY16" fmla="*/ 461554 h 565667"/>
              <a:gd name="connsiteX17" fmla="*/ 635726 w 775063"/>
              <a:gd name="connsiteY17" fmla="*/ 478971 h 565667"/>
              <a:gd name="connsiteX18" fmla="*/ 687978 w 775063"/>
              <a:gd name="connsiteY18" fmla="*/ 513806 h 565667"/>
              <a:gd name="connsiteX19" fmla="*/ 714103 w 775063"/>
              <a:gd name="connsiteY19" fmla="*/ 531223 h 565667"/>
              <a:gd name="connsiteX20" fmla="*/ 740229 w 775063"/>
              <a:gd name="connsiteY20" fmla="*/ 539931 h 565667"/>
              <a:gd name="connsiteX21" fmla="*/ 775063 w 775063"/>
              <a:gd name="connsiteY21" fmla="*/ 557348 h 565667"/>
              <a:gd name="connsiteX22" fmla="*/ 748938 w 775063"/>
              <a:gd name="connsiteY22" fmla="*/ 531223 h 565667"/>
              <a:gd name="connsiteX23" fmla="*/ 740229 w 775063"/>
              <a:gd name="connsiteY23" fmla="*/ 505097 h 565667"/>
              <a:gd name="connsiteX24" fmla="*/ 714103 w 775063"/>
              <a:gd name="connsiteY24" fmla="*/ 487680 h 565667"/>
              <a:gd name="connsiteX25" fmla="*/ 696686 w 775063"/>
              <a:gd name="connsiteY25" fmla="*/ 435428 h 565667"/>
              <a:gd name="connsiteX26" fmla="*/ 705395 w 775063"/>
              <a:gd name="connsiteY26" fmla="*/ 461554 h 565667"/>
              <a:gd name="connsiteX27" fmla="*/ 722812 w 775063"/>
              <a:gd name="connsiteY27" fmla="*/ 487680 h 565667"/>
              <a:gd name="connsiteX28" fmla="*/ 731520 w 775063"/>
              <a:gd name="connsiteY28" fmla="*/ 522514 h 565667"/>
              <a:gd name="connsiteX29" fmla="*/ 618309 w 775063"/>
              <a:gd name="connsiteY29" fmla="*/ 557348 h 5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75063" h="565667">
                <a:moveTo>
                  <a:pt x="0" y="0"/>
                </a:moveTo>
                <a:cubicBezTo>
                  <a:pt x="30780" y="12312"/>
                  <a:pt x="45588" y="14766"/>
                  <a:pt x="69669" y="34834"/>
                </a:cubicBezTo>
                <a:cubicBezTo>
                  <a:pt x="79130" y="42718"/>
                  <a:pt x="87911" y="51499"/>
                  <a:pt x="95795" y="60960"/>
                </a:cubicBezTo>
                <a:cubicBezTo>
                  <a:pt x="102495" y="69001"/>
                  <a:pt x="105039" y="80548"/>
                  <a:pt x="113212" y="87086"/>
                </a:cubicBezTo>
                <a:cubicBezTo>
                  <a:pt x="120380" y="92820"/>
                  <a:pt x="130629" y="92891"/>
                  <a:pt x="139338" y="95794"/>
                </a:cubicBezTo>
                <a:cubicBezTo>
                  <a:pt x="214210" y="145710"/>
                  <a:pt x="126097" y="79244"/>
                  <a:pt x="174172" y="139337"/>
                </a:cubicBezTo>
                <a:cubicBezTo>
                  <a:pt x="180710" y="147510"/>
                  <a:pt x="191589" y="150948"/>
                  <a:pt x="200298" y="156754"/>
                </a:cubicBezTo>
                <a:cubicBezTo>
                  <a:pt x="215625" y="202739"/>
                  <a:pt x="201368" y="177787"/>
                  <a:pt x="261258" y="217714"/>
                </a:cubicBezTo>
                <a:lnTo>
                  <a:pt x="313509" y="252548"/>
                </a:lnTo>
                <a:cubicBezTo>
                  <a:pt x="322218" y="258354"/>
                  <a:pt x="332234" y="262565"/>
                  <a:pt x="339635" y="269966"/>
                </a:cubicBezTo>
                <a:cubicBezTo>
                  <a:pt x="377946" y="308277"/>
                  <a:pt x="367331" y="300946"/>
                  <a:pt x="409303" y="330926"/>
                </a:cubicBezTo>
                <a:cubicBezTo>
                  <a:pt x="417820" y="337010"/>
                  <a:pt x="426067" y="343662"/>
                  <a:pt x="435429" y="348343"/>
                </a:cubicBezTo>
                <a:cubicBezTo>
                  <a:pt x="443640" y="352448"/>
                  <a:pt x="452846" y="354148"/>
                  <a:pt x="461555" y="357051"/>
                </a:cubicBezTo>
                <a:cubicBezTo>
                  <a:pt x="476069" y="371565"/>
                  <a:pt x="488019" y="389208"/>
                  <a:pt x="505098" y="400594"/>
                </a:cubicBezTo>
                <a:cubicBezTo>
                  <a:pt x="513806" y="406400"/>
                  <a:pt x="523183" y="411311"/>
                  <a:pt x="531223" y="418011"/>
                </a:cubicBezTo>
                <a:cubicBezTo>
                  <a:pt x="540684" y="425896"/>
                  <a:pt x="547888" y="436253"/>
                  <a:pt x="557349" y="444137"/>
                </a:cubicBezTo>
                <a:cubicBezTo>
                  <a:pt x="565390" y="450837"/>
                  <a:pt x="573911" y="457303"/>
                  <a:pt x="583475" y="461554"/>
                </a:cubicBezTo>
                <a:cubicBezTo>
                  <a:pt x="600252" y="469010"/>
                  <a:pt x="635726" y="478971"/>
                  <a:pt x="635726" y="478971"/>
                </a:cubicBezTo>
                <a:lnTo>
                  <a:pt x="687978" y="513806"/>
                </a:lnTo>
                <a:cubicBezTo>
                  <a:pt x="696686" y="519612"/>
                  <a:pt x="704174" y="527914"/>
                  <a:pt x="714103" y="531223"/>
                </a:cubicBezTo>
                <a:cubicBezTo>
                  <a:pt x="722812" y="534126"/>
                  <a:pt x="731792" y="536315"/>
                  <a:pt x="740229" y="539931"/>
                </a:cubicBezTo>
                <a:cubicBezTo>
                  <a:pt x="752161" y="545045"/>
                  <a:pt x="765883" y="566527"/>
                  <a:pt x="775063" y="557348"/>
                </a:cubicBezTo>
                <a:lnTo>
                  <a:pt x="748938" y="531223"/>
                </a:lnTo>
                <a:cubicBezTo>
                  <a:pt x="746035" y="522514"/>
                  <a:pt x="745964" y="512265"/>
                  <a:pt x="740229" y="505097"/>
                </a:cubicBezTo>
                <a:cubicBezTo>
                  <a:pt x="733691" y="496924"/>
                  <a:pt x="719650" y="496556"/>
                  <a:pt x="714103" y="487680"/>
                </a:cubicBezTo>
                <a:cubicBezTo>
                  <a:pt x="704373" y="472111"/>
                  <a:pt x="702491" y="452845"/>
                  <a:pt x="696686" y="435428"/>
                </a:cubicBezTo>
                <a:cubicBezTo>
                  <a:pt x="693783" y="426719"/>
                  <a:pt x="700303" y="453916"/>
                  <a:pt x="705395" y="461554"/>
                </a:cubicBezTo>
                <a:lnTo>
                  <a:pt x="722812" y="487680"/>
                </a:lnTo>
                <a:cubicBezTo>
                  <a:pt x="725715" y="499291"/>
                  <a:pt x="731520" y="510545"/>
                  <a:pt x="731520" y="522514"/>
                </a:cubicBezTo>
                <a:cubicBezTo>
                  <a:pt x="731520" y="591142"/>
                  <a:pt x="684848" y="557348"/>
                  <a:pt x="618309" y="55734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5919129" y="3561806"/>
            <a:ext cx="343302" cy="261257"/>
          </a:xfrm>
          <a:custGeom>
            <a:avLst/>
            <a:gdLst>
              <a:gd name="connsiteX0" fmla="*/ 211705 w 343302"/>
              <a:gd name="connsiteY0" fmla="*/ 0 h 261257"/>
              <a:gd name="connsiteX1" fmla="*/ 159454 w 343302"/>
              <a:gd name="connsiteY1" fmla="*/ 8708 h 261257"/>
              <a:gd name="connsiteX2" fmla="*/ 98494 w 343302"/>
              <a:gd name="connsiteY2" fmla="*/ 26125 h 261257"/>
              <a:gd name="connsiteX3" fmla="*/ 46242 w 343302"/>
              <a:gd name="connsiteY3" fmla="*/ 60960 h 261257"/>
              <a:gd name="connsiteX4" fmla="*/ 11408 w 343302"/>
              <a:gd name="connsiteY4" fmla="*/ 121920 h 261257"/>
              <a:gd name="connsiteX5" fmla="*/ 11408 w 343302"/>
              <a:gd name="connsiteY5" fmla="*/ 217714 h 261257"/>
              <a:gd name="connsiteX6" fmla="*/ 63660 w 343302"/>
              <a:gd name="connsiteY6" fmla="*/ 235131 h 261257"/>
              <a:gd name="connsiteX7" fmla="*/ 89785 w 343302"/>
              <a:gd name="connsiteY7" fmla="*/ 243840 h 261257"/>
              <a:gd name="connsiteX8" fmla="*/ 115911 w 343302"/>
              <a:gd name="connsiteY8" fmla="*/ 252548 h 261257"/>
              <a:gd name="connsiteX9" fmla="*/ 290082 w 343302"/>
              <a:gd name="connsiteY9" fmla="*/ 226423 h 261257"/>
              <a:gd name="connsiteX10" fmla="*/ 307500 w 343302"/>
              <a:gd name="connsiteY10" fmla="*/ 209005 h 261257"/>
              <a:gd name="connsiteX11" fmla="*/ 324917 w 343302"/>
              <a:gd name="connsiteY11" fmla="*/ 182880 h 261257"/>
              <a:gd name="connsiteX12" fmla="*/ 255248 w 343302"/>
              <a:gd name="connsiteY12" fmla="*/ 174171 h 261257"/>
              <a:gd name="connsiteX13" fmla="*/ 290082 w 343302"/>
              <a:gd name="connsiteY13" fmla="*/ 165463 h 261257"/>
              <a:gd name="connsiteX14" fmla="*/ 316208 w 343302"/>
              <a:gd name="connsiteY14" fmla="*/ 156754 h 261257"/>
              <a:gd name="connsiteX15" fmla="*/ 324917 w 343302"/>
              <a:gd name="connsiteY15" fmla="*/ 226423 h 261257"/>
              <a:gd name="connsiteX16" fmla="*/ 316208 w 343302"/>
              <a:gd name="connsiteY16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3302" h="261257">
                <a:moveTo>
                  <a:pt x="211705" y="0"/>
                </a:moveTo>
                <a:cubicBezTo>
                  <a:pt x="194288" y="2903"/>
                  <a:pt x="176768" y="5245"/>
                  <a:pt x="159454" y="8708"/>
                </a:cubicBezTo>
                <a:cubicBezTo>
                  <a:pt x="132125" y="14174"/>
                  <a:pt x="123388" y="17827"/>
                  <a:pt x="98494" y="26125"/>
                </a:cubicBezTo>
                <a:cubicBezTo>
                  <a:pt x="81077" y="37737"/>
                  <a:pt x="55604" y="42237"/>
                  <a:pt x="46242" y="60960"/>
                </a:cubicBezTo>
                <a:cubicBezTo>
                  <a:pt x="24144" y="105155"/>
                  <a:pt x="36026" y="84992"/>
                  <a:pt x="11408" y="121920"/>
                </a:cubicBezTo>
                <a:cubicBezTo>
                  <a:pt x="4278" y="150440"/>
                  <a:pt x="-10237" y="189885"/>
                  <a:pt x="11408" y="217714"/>
                </a:cubicBezTo>
                <a:cubicBezTo>
                  <a:pt x="22680" y="232206"/>
                  <a:pt x="46243" y="229325"/>
                  <a:pt x="63660" y="235131"/>
                </a:cubicBezTo>
                <a:lnTo>
                  <a:pt x="89785" y="243840"/>
                </a:lnTo>
                <a:lnTo>
                  <a:pt x="115911" y="252548"/>
                </a:lnTo>
                <a:cubicBezTo>
                  <a:pt x="192595" y="247756"/>
                  <a:pt x="234717" y="263333"/>
                  <a:pt x="290082" y="226423"/>
                </a:cubicBezTo>
                <a:cubicBezTo>
                  <a:pt x="296914" y="221868"/>
                  <a:pt x="302371" y="215417"/>
                  <a:pt x="307500" y="209005"/>
                </a:cubicBezTo>
                <a:cubicBezTo>
                  <a:pt x="314038" y="200832"/>
                  <a:pt x="319111" y="191588"/>
                  <a:pt x="324917" y="182880"/>
                </a:cubicBezTo>
                <a:cubicBezTo>
                  <a:pt x="301694" y="179977"/>
                  <a:pt x="276181" y="184637"/>
                  <a:pt x="255248" y="174171"/>
                </a:cubicBezTo>
                <a:cubicBezTo>
                  <a:pt x="244543" y="168819"/>
                  <a:pt x="278574" y="168751"/>
                  <a:pt x="290082" y="165463"/>
                </a:cubicBezTo>
                <a:cubicBezTo>
                  <a:pt x="298909" y="162941"/>
                  <a:pt x="307499" y="159657"/>
                  <a:pt x="316208" y="156754"/>
                </a:cubicBezTo>
                <a:cubicBezTo>
                  <a:pt x="360141" y="186042"/>
                  <a:pt x="341203" y="161281"/>
                  <a:pt x="324917" y="226423"/>
                </a:cubicBezTo>
                <a:lnTo>
                  <a:pt x="316208" y="26125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48400" y="3581400"/>
            <a:ext cx="835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Print 12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6992983" y="3281875"/>
            <a:ext cx="444137" cy="332182"/>
          </a:xfrm>
          <a:custGeom>
            <a:avLst/>
            <a:gdLst>
              <a:gd name="connsiteX0" fmla="*/ 0 w 444137"/>
              <a:gd name="connsiteY0" fmla="*/ 271222 h 332182"/>
              <a:gd name="connsiteX1" fmla="*/ 87086 w 444137"/>
              <a:gd name="connsiteY1" fmla="*/ 279931 h 332182"/>
              <a:gd name="connsiteX2" fmla="*/ 113211 w 444137"/>
              <a:gd name="connsiteY2" fmla="*/ 297348 h 332182"/>
              <a:gd name="connsiteX3" fmla="*/ 165463 w 444137"/>
              <a:gd name="connsiteY3" fmla="*/ 314765 h 332182"/>
              <a:gd name="connsiteX4" fmla="*/ 191588 w 444137"/>
              <a:gd name="connsiteY4" fmla="*/ 323474 h 332182"/>
              <a:gd name="connsiteX5" fmla="*/ 217714 w 444137"/>
              <a:gd name="connsiteY5" fmla="*/ 332182 h 332182"/>
              <a:gd name="connsiteX6" fmla="*/ 296091 w 444137"/>
              <a:gd name="connsiteY6" fmla="*/ 323474 h 332182"/>
              <a:gd name="connsiteX7" fmla="*/ 322217 w 444137"/>
              <a:gd name="connsiteY7" fmla="*/ 314765 h 332182"/>
              <a:gd name="connsiteX8" fmla="*/ 357051 w 444137"/>
              <a:gd name="connsiteY8" fmla="*/ 262514 h 332182"/>
              <a:gd name="connsiteX9" fmla="*/ 391886 w 444137"/>
              <a:gd name="connsiteY9" fmla="*/ 227679 h 332182"/>
              <a:gd name="connsiteX10" fmla="*/ 426720 w 444137"/>
              <a:gd name="connsiteY10" fmla="*/ 166719 h 332182"/>
              <a:gd name="connsiteX11" fmla="*/ 444137 w 444137"/>
              <a:gd name="connsiteY11" fmla="*/ 114468 h 332182"/>
              <a:gd name="connsiteX12" fmla="*/ 435428 w 444137"/>
              <a:gd name="connsiteY12" fmla="*/ 27382 h 332182"/>
              <a:gd name="connsiteX13" fmla="*/ 418011 w 444137"/>
              <a:gd name="connsiteY13" fmla="*/ 1256 h 332182"/>
              <a:gd name="connsiteX14" fmla="*/ 322217 w 444137"/>
              <a:gd name="connsiteY14" fmla="*/ 9965 h 332182"/>
              <a:gd name="connsiteX15" fmla="*/ 261257 w 444137"/>
              <a:gd name="connsiteY15" fmla="*/ 53508 h 332182"/>
              <a:gd name="connsiteX16" fmla="*/ 235131 w 444137"/>
              <a:gd name="connsiteY16" fmla="*/ 70925 h 332182"/>
              <a:gd name="connsiteX17" fmla="*/ 209006 w 444137"/>
              <a:gd name="connsiteY17" fmla="*/ 97051 h 332182"/>
              <a:gd name="connsiteX18" fmla="*/ 174171 w 444137"/>
              <a:gd name="connsiteY18" fmla="*/ 114468 h 332182"/>
              <a:gd name="connsiteX19" fmla="*/ 113211 w 444137"/>
              <a:gd name="connsiteY19" fmla="*/ 149302 h 332182"/>
              <a:gd name="connsiteX20" fmla="*/ 60960 w 444137"/>
              <a:gd name="connsiteY20" fmla="*/ 166719 h 332182"/>
              <a:gd name="connsiteX21" fmla="*/ 34834 w 444137"/>
              <a:gd name="connsiteY21" fmla="*/ 158011 h 332182"/>
              <a:gd name="connsiteX22" fmla="*/ 87086 w 444137"/>
              <a:gd name="connsiteY22" fmla="*/ 114468 h 332182"/>
              <a:gd name="connsiteX23" fmla="*/ 78377 w 444137"/>
              <a:gd name="connsiteY23" fmla="*/ 140594 h 332182"/>
              <a:gd name="connsiteX24" fmla="*/ 26126 w 444137"/>
              <a:gd name="connsiteY24" fmla="*/ 192845 h 332182"/>
              <a:gd name="connsiteX25" fmla="*/ 78377 w 444137"/>
              <a:gd name="connsiteY25" fmla="*/ 201554 h 33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4137" h="332182">
                <a:moveTo>
                  <a:pt x="0" y="271222"/>
                </a:moveTo>
                <a:cubicBezTo>
                  <a:pt x="29029" y="274125"/>
                  <a:pt x="58660" y="273371"/>
                  <a:pt x="87086" y="279931"/>
                </a:cubicBezTo>
                <a:cubicBezTo>
                  <a:pt x="97284" y="282284"/>
                  <a:pt x="103647" y="293097"/>
                  <a:pt x="113211" y="297348"/>
                </a:cubicBezTo>
                <a:cubicBezTo>
                  <a:pt x="129988" y="304804"/>
                  <a:pt x="148046" y="308959"/>
                  <a:pt x="165463" y="314765"/>
                </a:cubicBezTo>
                <a:lnTo>
                  <a:pt x="191588" y="323474"/>
                </a:lnTo>
                <a:lnTo>
                  <a:pt x="217714" y="332182"/>
                </a:lnTo>
                <a:cubicBezTo>
                  <a:pt x="243840" y="329279"/>
                  <a:pt x="270162" y="327795"/>
                  <a:pt x="296091" y="323474"/>
                </a:cubicBezTo>
                <a:cubicBezTo>
                  <a:pt x="305146" y="321965"/>
                  <a:pt x="315726" y="321256"/>
                  <a:pt x="322217" y="314765"/>
                </a:cubicBezTo>
                <a:cubicBezTo>
                  <a:pt x="337019" y="299963"/>
                  <a:pt x="342249" y="277316"/>
                  <a:pt x="357051" y="262514"/>
                </a:cubicBezTo>
                <a:lnTo>
                  <a:pt x="391886" y="227679"/>
                </a:lnTo>
                <a:cubicBezTo>
                  <a:pt x="418519" y="147776"/>
                  <a:pt x="374000" y="272159"/>
                  <a:pt x="426720" y="166719"/>
                </a:cubicBezTo>
                <a:cubicBezTo>
                  <a:pt x="434930" y="150298"/>
                  <a:pt x="444137" y="114468"/>
                  <a:pt x="444137" y="114468"/>
                </a:cubicBezTo>
                <a:cubicBezTo>
                  <a:pt x="441234" y="85439"/>
                  <a:pt x="441988" y="55808"/>
                  <a:pt x="435428" y="27382"/>
                </a:cubicBezTo>
                <a:cubicBezTo>
                  <a:pt x="433075" y="17184"/>
                  <a:pt x="428356" y="2847"/>
                  <a:pt x="418011" y="1256"/>
                </a:cubicBezTo>
                <a:cubicBezTo>
                  <a:pt x="386321" y="-3619"/>
                  <a:pt x="354148" y="7062"/>
                  <a:pt x="322217" y="9965"/>
                </a:cubicBezTo>
                <a:cubicBezTo>
                  <a:pt x="257759" y="42194"/>
                  <a:pt x="314216" y="9376"/>
                  <a:pt x="261257" y="53508"/>
                </a:cubicBezTo>
                <a:cubicBezTo>
                  <a:pt x="253216" y="60208"/>
                  <a:pt x="243172" y="64224"/>
                  <a:pt x="235131" y="70925"/>
                </a:cubicBezTo>
                <a:cubicBezTo>
                  <a:pt x="225670" y="78809"/>
                  <a:pt x="219028" y="89893"/>
                  <a:pt x="209006" y="97051"/>
                </a:cubicBezTo>
                <a:cubicBezTo>
                  <a:pt x="198442" y="104597"/>
                  <a:pt x="185783" y="108662"/>
                  <a:pt x="174171" y="114468"/>
                </a:cubicBezTo>
                <a:cubicBezTo>
                  <a:pt x="136144" y="152497"/>
                  <a:pt x="163336" y="134265"/>
                  <a:pt x="113211" y="149302"/>
                </a:cubicBezTo>
                <a:cubicBezTo>
                  <a:pt x="95626" y="154577"/>
                  <a:pt x="60960" y="166719"/>
                  <a:pt x="60960" y="166719"/>
                </a:cubicBezTo>
                <a:cubicBezTo>
                  <a:pt x="52251" y="163816"/>
                  <a:pt x="34834" y="167191"/>
                  <a:pt x="34834" y="158011"/>
                </a:cubicBezTo>
                <a:cubicBezTo>
                  <a:pt x="34834" y="146835"/>
                  <a:pt x="79205" y="119722"/>
                  <a:pt x="87086" y="114468"/>
                </a:cubicBezTo>
                <a:cubicBezTo>
                  <a:pt x="84183" y="123177"/>
                  <a:pt x="84013" y="133348"/>
                  <a:pt x="78377" y="140594"/>
                </a:cubicBezTo>
                <a:cubicBezTo>
                  <a:pt x="63255" y="160037"/>
                  <a:pt x="26126" y="192845"/>
                  <a:pt x="26126" y="192845"/>
                </a:cubicBezTo>
                <a:cubicBezTo>
                  <a:pt x="66592" y="202962"/>
                  <a:pt x="48991" y="201554"/>
                  <a:pt x="78377" y="20155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094514" y="1750423"/>
            <a:ext cx="1898469" cy="1550126"/>
          </a:xfrm>
          <a:custGeom>
            <a:avLst/>
            <a:gdLst>
              <a:gd name="connsiteX0" fmla="*/ 1863635 w 1898469"/>
              <a:gd name="connsiteY0" fmla="*/ 1550126 h 1550126"/>
              <a:gd name="connsiteX1" fmla="*/ 1872343 w 1898469"/>
              <a:gd name="connsiteY1" fmla="*/ 1445623 h 1550126"/>
              <a:gd name="connsiteX2" fmla="*/ 1889760 w 1898469"/>
              <a:gd name="connsiteY2" fmla="*/ 1367246 h 1550126"/>
              <a:gd name="connsiteX3" fmla="*/ 1898469 w 1898469"/>
              <a:gd name="connsiteY3" fmla="*/ 1314994 h 1550126"/>
              <a:gd name="connsiteX4" fmla="*/ 1889760 w 1898469"/>
              <a:gd name="connsiteY4" fmla="*/ 1097280 h 1550126"/>
              <a:gd name="connsiteX5" fmla="*/ 1872343 w 1898469"/>
              <a:gd name="connsiteY5" fmla="*/ 1062446 h 1550126"/>
              <a:gd name="connsiteX6" fmla="*/ 1854926 w 1898469"/>
              <a:gd name="connsiteY6" fmla="*/ 1010194 h 1550126"/>
              <a:gd name="connsiteX7" fmla="*/ 1837509 w 1898469"/>
              <a:gd name="connsiteY7" fmla="*/ 984068 h 1550126"/>
              <a:gd name="connsiteX8" fmla="*/ 1811383 w 1898469"/>
              <a:gd name="connsiteY8" fmla="*/ 940526 h 1550126"/>
              <a:gd name="connsiteX9" fmla="*/ 1715589 w 1898469"/>
              <a:gd name="connsiteY9" fmla="*/ 853440 h 1550126"/>
              <a:gd name="connsiteX10" fmla="*/ 1689463 w 1898469"/>
              <a:gd name="connsiteY10" fmla="*/ 836023 h 1550126"/>
              <a:gd name="connsiteX11" fmla="*/ 1567543 w 1898469"/>
              <a:gd name="connsiteY11" fmla="*/ 766354 h 1550126"/>
              <a:gd name="connsiteX12" fmla="*/ 1524000 w 1898469"/>
              <a:gd name="connsiteY12" fmla="*/ 740228 h 1550126"/>
              <a:gd name="connsiteX13" fmla="*/ 1471749 w 1898469"/>
              <a:gd name="connsiteY13" fmla="*/ 722811 h 1550126"/>
              <a:gd name="connsiteX14" fmla="*/ 1445623 w 1898469"/>
              <a:gd name="connsiteY14" fmla="*/ 714103 h 1550126"/>
              <a:gd name="connsiteX15" fmla="*/ 1410789 w 1898469"/>
              <a:gd name="connsiteY15" fmla="*/ 696686 h 1550126"/>
              <a:gd name="connsiteX16" fmla="*/ 1341120 w 1898469"/>
              <a:gd name="connsiteY16" fmla="*/ 687977 h 1550126"/>
              <a:gd name="connsiteX17" fmla="*/ 1236617 w 1898469"/>
              <a:gd name="connsiteY17" fmla="*/ 670560 h 1550126"/>
              <a:gd name="connsiteX18" fmla="*/ 1114697 w 1898469"/>
              <a:gd name="connsiteY18" fmla="*/ 661851 h 1550126"/>
              <a:gd name="connsiteX19" fmla="*/ 1010195 w 1898469"/>
              <a:gd name="connsiteY19" fmla="*/ 653143 h 1550126"/>
              <a:gd name="connsiteX20" fmla="*/ 966652 w 1898469"/>
              <a:gd name="connsiteY20" fmla="*/ 644434 h 1550126"/>
              <a:gd name="connsiteX21" fmla="*/ 940526 w 1898469"/>
              <a:gd name="connsiteY21" fmla="*/ 635726 h 1550126"/>
              <a:gd name="connsiteX22" fmla="*/ 836023 w 1898469"/>
              <a:gd name="connsiteY22" fmla="*/ 627017 h 1550126"/>
              <a:gd name="connsiteX23" fmla="*/ 418012 w 1898469"/>
              <a:gd name="connsiteY23" fmla="*/ 609600 h 1550126"/>
              <a:gd name="connsiteX24" fmla="*/ 365760 w 1898469"/>
              <a:gd name="connsiteY24" fmla="*/ 592183 h 1550126"/>
              <a:gd name="connsiteX25" fmla="*/ 287383 w 1898469"/>
              <a:gd name="connsiteY25" fmla="*/ 574766 h 1550126"/>
              <a:gd name="connsiteX26" fmla="*/ 243840 w 1898469"/>
              <a:gd name="connsiteY26" fmla="*/ 548640 h 1550126"/>
              <a:gd name="connsiteX27" fmla="*/ 200297 w 1898469"/>
              <a:gd name="connsiteY27" fmla="*/ 513806 h 1550126"/>
              <a:gd name="connsiteX28" fmla="*/ 148046 w 1898469"/>
              <a:gd name="connsiteY28" fmla="*/ 470263 h 1550126"/>
              <a:gd name="connsiteX29" fmla="*/ 130629 w 1898469"/>
              <a:gd name="connsiteY29" fmla="*/ 435428 h 1550126"/>
              <a:gd name="connsiteX30" fmla="*/ 113212 w 1898469"/>
              <a:gd name="connsiteY30" fmla="*/ 409303 h 1550126"/>
              <a:gd name="connsiteX31" fmla="*/ 104503 w 1898469"/>
              <a:gd name="connsiteY31" fmla="*/ 374468 h 1550126"/>
              <a:gd name="connsiteX32" fmla="*/ 87086 w 1898469"/>
              <a:gd name="connsiteY32" fmla="*/ 348343 h 1550126"/>
              <a:gd name="connsiteX33" fmla="*/ 52252 w 1898469"/>
              <a:gd name="connsiteY33" fmla="*/ 191588 h 1550126"/>
              <a:gd name="connsiteX34" fmla="*/ 43543 w 1898469"/>
              <a:gd name="connsiteY34" fmla="*/ 34834 h 1550126"/>
              <a:gd name="connsiteX35" fmla="*/ 34835 w 1898469"/>
              <a:gd name="connsiteY35" fmla="*/ 60960 h 1550126"/>
              <a:gd name="connsiteX36" fmla="*/ 17417 w 1898469"/>
              <a:gd name="connsiteY36" fmla="*/ 87086 h 1550126"/>
              <a:gd name="connsiteX37" fmla="*/ 8709 w 1898469"/>
              <a:gd name="connsiteY37" fmla="*/ 113211 h 1550126"/>
              <a:gd name="connsiteX38" fmla="*/ 0 w 1898469"/>
              <a:gd name="connsiteY38" fmla="*/ 156754 h 1550126"/>
              <a:gd name="connsiteX39" fmla="*/ 17417 w 1898469"/>
              <a:gd name="connsiteY39" fmla="*/ 60960 h 1550126"/>
              <a:gd name="connsiteX40" fmla="*/ 43543 w 1898469"/>
              <a:gd name="connsiteY40" fmla="*/ 0 h 1550126"/>
              <a:gd name="connsiteX41" fmla="*/ 95795 w 1898469"/>
              <a:gd name="connsiteY41" fmla="*/ 8708 h 1550126"/>
              <a:gd name="connsiteX42" fmla="*/ 113212 w 1898469"/>
              <a:gd name="connsiteY42" fmla="*/ 34834 h 1550126"/>
              <a:gd name="connsiteX43" fmla="*/ 148046 w 1898469"/>
              <a:gd name="connsiteY43" fmla="*/ 69668 h 155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898469" h="1550126">
                <a:moveTo>
                  <a:pt x="1863635" y="1550126"/>
                </a:moveTo>
                <a:cubicBezTo>
                  <a:pt x="1866538" y="1515292"/>
                  <a:pt x="1868483" y="1480364"/>
                  <a:pt x="1872343" y="1445623"/>
                </a:cubicBezTo>
                <a:cubicBezTo>
                  <a:pt x="1884912" y="1332504"/>
                  <a:pt x="1874246" y="1437057"/>
                  <a:pt x="1889760" y="1367246"/>
                </a:cubicBezTo>
                <a:cubicBezTo>
                  <a:pt x="1893590" y="1350009"/>
                  <a:pt x="1895566" y="1332411"/>
                  <a:pt x="1898469" y="1314994"/>
                </a:cubicBezTo>
                <a:cubicBezTo>
                  <a:pt x="1895566" y="1242423"/>
                  <a:pt x="1897234" y="1169524"/>
                  <a:pt x="1889760" y="1097280"/>
                </a:cubicBezTo>
                <a:cubicBezTo>
                  <a:pt x="1888424" y="1084367"/>
                  <a:pt x="1877164" y="1074499"/>
                  <a:pt x="1872343" y="1062446"/>
                </a:cubicBezTo>
                <a:cubicBezTo>
                  <a:pt x="1865525" y="1045400"/>
                  <a:pt x="1865110" y="1025470"/>
                  <a:pt x="1854926" y="1010194"/>
                </a:cubicBezTo>
                <a:cubicBezTo>
                  <a:pt x="1849120" y="1001485"/>
                  <a:pt x="1843056" y="992944"/>
                  <a:pt x="1837509" y="984068"/>
                </a:cubicBezTo>
                <a:cubicBezTo>
                  <a:pt x="1828538" y="969715"/>
                  <a:pt x="1822219" y="953529"/>
                  <a:pt x="1811383" y="940526"/>
                </a:cubicBezTo>
                <a:cubicBezTo>
                  <a:pt x="1777907" y="900355"/>
                  <a:pt x="1754347" y="881124"/>
                  <a:pt x="1715589" y="853440"/>
                </a:cubicBezTo>
                <a:cubicBezTo>
                  <a:pt x="1707072" y="847356"/>
                  <a:pt x="1697836" y="842303"/>
                  <a:pt x="1689463" y="836023"/>
                </a:cubicBezTo>
                <a:cubicBezTo>
                  <a:pt x="1594853" y="765066"/>
                  <a:pt x="1645575" y="781961"/>
                  <a:pt x="1567543" y="766354"/>
                </a:cubicBezTo>
                <a:cubicBezTo>
                  <a:pt x="1553029" y="757645"/>
                  <a:pt x="1539409" y="747232"/>
                  <a:pt x="1524000" y="740228"/>
                </a:cubicBezTo>
                <a:cubicBezTo>
                  <a:pt x="1507286" y="732631"/>
                  <a:pt x="1489166" y="728617"/>
                  <a:pt x="1471749" y="722811"/>
                </a:cubicBezTo>
                <a:cubicBezTo>
                  <a:pt x="1463040" y="719908"/>
                  <a:pt x="1453834" y="718208"/>
                  <a:pt x="1445623" y="714103"/>
                </a:cubicBezTo>
                <a:cubicBezTo>
                  <a:pt x="1434012" y="708297"/>
                  <a:pt x="1423383" y="699835"/>
                  <a:pt x="1410789" y="696686"/>
                </a:cubicBezTo>
                <a:cubicBezTo>
                  <a:pt x="1388084" y="691010"/>
                  <a:pt x="1364343" y="690880"/>
                  <a:pt x="1341120" y="687977"/>
                </a:cubicBezTo>
                <a:cubicBezTo>
                  <a:pt x="1293052" y="671953"/>
                  <a:pt x="1315543" y="677423"/>
                  <a:pt x="1236617" y="670560"/>
                </a:cubicBezTo>
                <a:cubicBezTo>
                  <a:pt x="1196027" y="667030"/>
                  <a:pt x="1155321" y="664976"/>
                  <a:pt x="1114697" y="661851"/>
                </a:cubicBezTo>
                <a:lnTo>
                  <a:pt x="1010195" y="653143"/>
                </a:lnTo>
                <a:cubicBezTo>
                  <a:pt x="995681" y="650240"/>
                  <a:pt x="981012" y="648024"/>
                  <a:pt x="966652" y="644434"/>
                </a:cubicBezTo>
                <a:cubicBezTo>
                  <a:pt x="957746" y="642208"/>
                  <a:pt x="949625" y="636939"/>
                  <a:pt x="940526" y="635726"/>
                </a:cubicBezTo>
                <a:cubicBezTo>
                  <a:pt x="905878" y="631106"/>
                  <a:pt x="870889" y="629508"/>
                  <a:pt x="836023" y="627017"/>
                </a:cubicBezTo>
                <a:cubicBezTo>
                  <a:pt x="655502" y="614122"/>
                  <a:pt x="640208" y="616543"/>
                  <a:pt x="418012" y="609600"/>
                </a:cubicBezTo>
                <a:cubicBezTo>
                  <a:pt x="400595" y="603794"/>
                  <a:pt x="383763" y="595784"/>
                  <a:pt x="365760" y="592183"/>
                </a:cubicBezTo>
                <a:cubicBezTo>
                  <a:pt x="310481" y="581127"/>
                  <a:pt x="336577" y="587064"/>
                  <a:pt x="287383" y="574766"/>
                </a:cubicBezTo>
                <a:cubicBezTo>
                  <a:pt x="253364" y="540745"/>
                  <a:pt x="289060" y="571250"/>
                  <a:pt x="243840" y="548640"/>
                </a:cubicBezTo>
                <a:cubicBezTo>
                  <a:pt x="208112" y="530776"/>
                  <a:pt x="227290" y="535401"/>
                  <a:pt x="200297" y="513806"/>
                </a:cubicBezTo>
                <a:cubicBezTo>
                  <a:pt x="139677" y="465310"/>
                  <a:pt x="210105" y="532319"/>
                  <a:pt x="148046" y="470263"/>
                </a:cubicBezTo>
                <a:cubicBezTo>
                  <a:pt x="142240" y="458651"/>
                  <a:pt x="137070" y="446700"/>
                  <a:pt x="130629" y="435428"/>
                </a:cubicBezTo>
                <a:cubicBezTo>
                  <a:pt x="125436" y="426341"/>
                  <a:pt x="117335" y="418923"/>
                  <a:pt x="113212" y="409303"/>
                </a:cubicBezTo>
                <a:cubicBezTo>
                  <a:pt x="108497" y="398302"/>
                  <a:pt x="109218" y="385469"/>
                  <a:pt x="104503" y="374468"/>
                </a:cubicBezTo>
                <a:cubicBezTo>
                  <a:pt x="100380" y="364848"/>
                  <a:pt x="91337" y="357907"/>
                  <a:pt x="87086" y="348343"/>
                </a:cubicBezTo>
                <a:cubicBezTo>
                  <a:pt x="65104" y="298884"/>
                  <a:pt x="59799" y="244417"/>
                  <a:pt x="52252" y="191588"/>
                </a:cubicBezTo>
                <a:cubicBezTo>
                  <a:pt x="49349" y="139337"/>
                  <a:pt x="50459" y="86707"/>
                  <a:pt x="43543" y="34834"/>
                </a:cubicBezTo>
                <a:cubicBezTo>
                  <a:pt x="42330" y="25735"/>
                  <a:pt x="38940" y="52749"/>
                  <a:pt x="34835" y="60960"/>
                </a:cubicBezTo>
                <a:cubicBezTo>
                  <a:pt x="30154" y="70322"/>
                  <a:pt x="23223" y="78377"/>
                  <a:pt x="17417" y="87086"/>
                </a:cubicBezTo>
                <a:cubicBezTo>
                  <a:pt x="14514" y="95794"/>
                  <a:pt x="10935" y="104306"/>
                  <a:pt x="8709" y="113211"/>
                </a:cubicBezTo>
                <a:cubicBezTo>
                  <a:pt x="5119" y="127571"/>
                  <a:pt x="0" y="171556"/>
                  <a:pt x="0" y="156754"/>
                </a:cubicBezTo>
                <a:cubicBezTo>
                  <a:pt x="0" y="128344"/>
                  <a:pt x="5171" y="89533"/>
                  <a:pt x="17417" y="60960"/>
                </a:cubicBezTo>
                <a:cubicBezTo>
                  <a:pt x="49701" y="-14368"/>
                  <a:pt x="23121" y="61270"/>
                  <a:pt x="43543" y="0"/>
                </a:cubicBezTo>
                <a:cubicBezTo>
                  <a:pt x="60960" y="2903"/>
                  <a:pt x="80002" y="811"/>
                  <a:pt x="95795" y="8708"/>
                </a:cubicBezTo>
                <a:cubicBezTo>
                  <a:pt x="105157" y="13389"/>
                  <a:pt x="106512" y="26793"/>
                  <a:pt x="113212" y="34834"/>
                </a:cubicBezTo>
                <a:cubicBezTo>
                  <a:pt x="113234" y="34861"/>
                  <a:pt x="140297" y="61919"/>
                  <a:pt x="148046" y="6966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3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Sample BST</a:t>
            </a:r>
            <a:endParaRPr 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886200" y="914400"/>
            <a:ext cx="1219200" cy="762000"/>
            <a:chOff x="1219200" y="1752600"/>
            <a:chExt cx="1219200" cy="762000"/>
          </a:xfrm>
        </p:grpSpPr>
        <p:sp>
          <p:nvSpPr>
            <p:cNvPr id="5" name="Rectangle 4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066800" y="9906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Top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697468"/>
            <a:ext cx="80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bstTop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57400" y="2057400"/>
            <a:ext cx="1219200" cy="762000"/>
            <a:chOff x="1219200" y="1752600"/>
            <a:chExt cx="1219200" cy="762000"/>
          </a:xfrm>
        </p:grpSpPr>
        <p:sp>
          <p:nvSpPr>
            <p:cNvPr id="14" name="Rectangle 13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0" y="2057400"/>
            <a:ext cx="1219200" cy="762000"/>
            <a:chOff x="1219200" y="1752600"/>
            <a:chExt cx="1219200" cy="762000"/>
          </a:xfrm>
        </p:grpSpPr>
        <p:sp>
          <p:nvSpPr>
            <p:cNvPr id="18" name="Rectangle 17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66800" y="3352800"/>
            <a:ext cx="1219200" cy="762000"/>
            <a:chOff x="1219200" y="1752600"/>
            <a:chExt cx="1219200" cy="762000"/>
          </a:xfrm>
        </p:grpSpPr>
        <p:sp>
          <p:nvSpPr>
            <p:cNvPr id="22" name="Rectangle 21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33800" y="3352800"/>
            <a:ext cx="1219200" cy="762000"/>
            <a:chOff x="1219200" y="1752600"/>
            <a:chExt cx="1219200" cy="762000"/>
          </a:xfrm>
        </p:grpSpPr>
        <p:sp>
          <p:nvSpPr>
            <p:cNvPr id="26" name="Rectangle 25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10200" y="3352800"/>
            <a:ext cx="1219200" cy="762000"/>
            <a:chOff x="1219200" y="1752600"/>
            <a:chExt cx="1219200" cy="762000"/>
          </a:xfrm>
        </p:grpSpPr>
        <p:sp>
          <p:nvSpPr>
            <p:cNvPr id="30" name="Rectangle 29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467600" y="3352800"/>
            <a:ext cx="1219200" cy="762000"/>
            <a:chOff x="1219200" y="1752600"/>
            <a:chExt cx="1219200" cy="762000"/>
          </a:xfrm>
        </p:grpSpPr>
        <p:sp>
          <p:nvSpPr>
            <p:cNvPr id="34" name="Rectangle 33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752600" y="4572000"/>
            <a:ext cx="1219200" cy="762000"/>
            <a:chOff x="1219200" y="1752600"/>
            <a:chExt cx="1219200" cy="762000"/>
          </a:xfrm>
        </p:grpSpPr>
        <p:sp>
          <p:nvSpPr>
            <p:cNvPr id="38" name="Rectangle 37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172200" y="4572000"/>
            <a:ext cx="1219200" cy="762000"/>
            <a:chOff x="1219200" y="1752600"/>
            <a:chExt cx="1219200" cy="762000"/>
          </a:xfrm>
        </p:grpSpPr>
        <p:sp>
          <p:nvSpPr>
            <p:cNvPr id="46" name="Rectangle 45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Right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Left Node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04800" y="4572000"/>
            <a:ext cx="1219200" cy="762000"/>
            <a:chOff x="1219200" y="1752600"/>
            <a:chExt cx="1219200" cy="762000"/>
          </a:xfrm>
        </p:grpSpPr>
        <p:sp>
          <p:nvSpPr>
            <p:cNvPr id="54" name="Rectangle 53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00400" y="4572000"/>
            <a:ext cx="1219200" cy="762000"/>
            <a:chOff x="1219200" y="1752600"/>
            <a:chExt cx="1219200" cy="762000"/>
          </a:xfrm>
        </p:grpSpPr>
        <p:sp>
          <p:nvSpPr>
            <p:cNvPr id="58" name="Rectangle 57"/>
            <p:cNvSpPr/>
            <p:nvPr/>
          </p:nvSpPr>
          <p:spPr>
            <a:xfrm>
              <a:off x="1219200" y="1752600"/>
              <a:ext cx="1219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288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219200" y="2057400"/>
              <a:ext cx="609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cxnSp>
        <p:nvCxnSpPr>
          <p:cNvPr id="62" name="Straight Arrow Connector 61"/>
          <p:cNvCxnSpPr>
            <a:stCxn id="11" idx="3"/>
          </p:cNvCxnSpPr>
          <p:nvPr/>
        </p:nvCxnSpPr>
        <p:spPr>
          <a:xfrm>
            <a:off x="1676400" y="1219200"/>
            <a:ext cx="2209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4" idx="0"/>
          </p:cNvCxnSpPr>
          <p:nvPr/>
        </p:nvCxnSpPr>
        <p:spPr>
          <a:xfrm flipH="1">
            <a:off x="2667000" y="1676400"/>
            <a:ext cx="12192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8" idx="0"/>
          </p:cNvCxnSpPr>
          <p:nvPr/>
        </p:nvCxnSpPr>
        <p:spPr>
          <a:xfrm>
            <a:off x="5105400" y="1676400"/>
            <a:ext cx="18288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4" idx="0"/>
          </p:cNvCxnSpPr>
          <p:nvPr/>
        </p:nvCxnSpPr>
        <p:spPr>
          <a:xfrm>
            <a:off x="7543800" y="2819400"/>
            <a:ext cx="5334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22" idx="0"/>
          </p:cNvCxnSpPr>
          <p:nvPr/>
        </p:nvCxnSpPr>
        <p:spPr>
          <a:xfrm flipH="1">
            <a:off x="1676400" y="2819400"/>
            <a:ext cx="3810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26" idx="0"/>
          </p:cNvCxnSpPr>
          <p:nvPr/>
        </p:nvCxnSpPr>
        <p:spPr>
          <a:xfrm>
            <a:off x="3276600" y="2819400"/>
            <a:ext cx="10668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30" idx="0"/>
          </p:cNvCxnSpPr>
          <p:nvPr/>
        </p:nvCxnSpPr>
        <p:spPr>
          <a:xfrm flipH="1">
            <a:off x="6019800" y="2819400"/>
            <a:ext cx="5334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46" idx="0"/>
          </p:cNvCxnSpPr>
          <p:nvPr/>
        </p:nvCxnSpPr>
        <p:spPr>
          <a:xfrm>
            <a:off x="6629400" y="4114800"/>
            <a:ext cx="1524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914400" y="4114800"/>
            <a:ext cx="1524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8" idx="0"/>
          </p:cNvCxnSpPr>
          <p:nvPr/>
        </p:nvCxnSpPr>
        <p:spPr>
          <a:xfrm>
            <a:off x="2286000" y="4114800"/>
            <a:ext cx="762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8" idx="0"/>
          </p:cNvCxnSpPr>
          <p:nvPr/>
        </p:nvCxnSpPr>
        <p:spPr>
          <a:xfrm>
            <a:off x="3733800" y="4114800"/>
            <a:ext cx="762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709127" y="989045"/>
            <a:ext cx="7679093" cy="4478694"/>
          </a:xfrm>
          <a:custGeom>
            <a:avLst/>
            <a:gdLst>
              <a:gd name="connsiteX0" fmla="*/ 821093 w 7679093"/>
              <a:gd name="connsiteY0" fmla="*/ 177282 h 4478694"/>
              <a:gd name="connsiteX1" fmla="*/ 951722 w 7679093"/>
              <a:gd name="connsiteY1" fmla="*/ 186612 h 4478694"/>
              <a:gd name="connsiteX2" fmla="*/ 989044 w 7679093"/>
              <a:gd name="connsiteY2" fmla="*/ 205273 h 4478694"/>
              <a:gd name="connsiteX3" fmla="*/ 1110342 w 7679093"/>
              <a:gd name="connsiteY3" fmla="*/ 214604 h 4478694"/>
              <a:gd name="connsiteX4" fmla="*/ 1408922 w 7679093"/>
              <a:gd name="connsiteY4" fmla="*/ 214604 h 4478694"/>
              <a:gd name="connsiteX5" fmla="*/ 1446244 w 7679093"/>
              <a:gd name="connsiteY5" fmla="*/ 205273 h 4478694"/>
              <a:gd name="connsiteX6" fmla="*/ 1558212 w 7679093"/>
              <a:gd name="connsiteY6" fmla="*/ 186612 h 4478694"/>
              <a:gd name="connsiteX7" fmla="*/ 1604865 w 7679093"/>
              <a:gd name="connsiteY7" fmla="*/ 177282 h 4478694"/>
              <a:gd name="connsiteX8" fmla="*/ 1660849 w 7679093"/>
              <a:gd name="connsiteY8" fmla="*/ 158620 h 4478694"/>
              <a:gd name="connsiteX9" fmla="*/ 1772816 w 7679093"/>
              <a:gd name="connsiteY9" fmla="*/ 139959 h 4478694"/>
              <a:gd name="connsiteX10" fmla="*/ 1800808 w 7679093"/>
              <a:gd name="connsiteY10" fmla="*/ 130628 h 4478694"/>
              <a:gd name="connsiteX11" fmla="*/ 1959428 w 7679093"/>
              <a:gd name="connsiteY11" fmla="*/ 111967 h 4478694"/>
              <a:gd name="connsiteX12" fmla="*/ 1996751 w 7679093"/>
              <a:gd name="connsiteY12" fmla="*/ 102637 h 4478694"/>
              <a:gd name="connsiteX13" fmla="*/ 2043404 w 7679093"/>
              <a:gd name="connsiteY13" fmla="*/ 93306 h 4478694"/>
              <a:gd name="connsiteX14" fmla="*/ 2071395 w 7679093"/>
              <a:gd name="connsiteY14" fmla="*/ 83975 h 4478694"/>
              <a:gd name="connsiteX15" fmla="*/ 2174032 w 7679093"/>
              <a:gd name="connsiteY15" fmla="*/ 74645 h 4478694"/>
              <a:gd name="connsiteX16" fmla="*/ 2323322 w 7679093"/>
              <a:gd name="connsiteY16" fmla="*/ 55984 h 4478694"/>
              <a:gd name="connsiteX17" fmla="*/ 2584579 w 7679093"/>
              <a:gd name="connsiteY17" fmla="*/ 46653 h 4478694"/>
              <a:gd name="connsiteX18" fmla="*/ 2752530 w 7679093"/>
              <a:gd name="connsiteY18" fmla="*/ 37322 h 4478694"/>
              <a:gd name="connsiteX19" fmla="*/ 2808514 w 7679093"/>
              <a:gd name="connsiteY19" fmla="*/ 27992 h 4478694"/>
              <a:gd name="connsiteX20" fmla="*/ 2836506 w 7679093"/>
              <a:gd name="connsiteY20" fmla="*/ 18661 h 4478694"/>
              <a:gd name="connsiteX21" fmla="*/ 3088432 w 7679093"/>
              <a:gd name="connsiteY21" fmla="*/ 0 h 4478694"/>
              <a:gd name="connsiteX22" fmla="*/ 3461657 w 7679093"/>
              <a:gd name="connsiteY22" fmla="*/ 9331 h 4478694"/>
              <a:gd name="connsiteX23" fmla="*/ 3489649 w 7679093"/>
              <a:gd name="connsiteY23" fmla="*/ 37322 h 4478694"/>
              <a:gd name="connsiteX24" fmla="*/ 3526971 w 7679093"/>
              <a:gd name="connsiteY24" fmla="*/ 93306 h 4478694"/>
              <a:gd name="connsiteX25" fmla="*/ 3536302 w 7679093"/>
              <a:gd name="connsiteY25" fmla="*/ 130628 h 4478694"/>
              <a:gd name="connsiteX26" fmla="*/ 3554963 w 7679093"/>
              <a:gd name="connsiteY26" fmla="*/ 186612 h 4478694"/>
              <a:gd name="connsiteX27" fmla="*/ 3536302 w 7679093"/>
              <a:gd name="connsiteY27" fmla="*/ 354563 h 4478694"/>
              <a:gd name="connsiteX28" fmla="*/ 3517640 w 7679093"/>
              <a:gd name="connsiteY28" fmla="*/ 410547 h 4478694"/>
              <a:gd name="connsiteX29" fmla="*/ 3480318 w 7679093"/>
              <a:gd name="connsiteY29" fmla="*/ 466531 h 4478694"/>
              <a:gd name="connsiteX30" fmla="*/ 3461657 w 7679093"/>
              <a:gd name="connsiteY30" fmla="*/ 494522 h 4478694"/>
              <a:gd name="connsiteX31" fmla="*/ 3405673 w 7679093"/>
              <a:gd name="connsiteY31" fmla="*/ 541175 h 4478694"/>
              <a:gd name="connsiteX32" fmla="*/ 3359020 w 7679093"/>
              <a:gd name="connsiteY32" fmla="*/ 569167 h 4478694"/>
              <a:gd name="connsiteX33" fmla="*/ 3275044 w 7679093"/>
              <a:gd name="connsiteY33" fmla="*/ 634482 h 4478694"/>
              <a:gd name="connsiteX34" fmla="*/ 3181738 w 7679093"/>
              <a:gd name="connsiteY34" fmla="*/ 681135 h 4478694"/>
              <a:gd name="connsiteX35" fmla="*/ 3144416 w 7679093"/>
              <a:gd name="connsiteY35" fmla="*/ 699796 h 4478694"/>
              <a:gd name="connsiteX36" fmla="*/ 3032449 w 7679093"/>
              <a:gd name="connsiteY36" fmla="*/ 737118 h 4478694"/>
              <a:gd name="connsiteX37" fmla="*/ 2976465 w 7679093"/>
              <a:gd name="connsiteY37" fmla="*/ 755779 h 4478694"/>
              <a:gd name="connsiteX38" fmla="*/ 2939142 w 7679093"/>
              <a:gd name="connsiteY38" fmla="*/ 765110 h 4478694"/>
              <a:gd name="connsiteX39" fmla="*/ 2836506 w 7679093"/>
              <a:gd name="connsiteY39" fmla="*/ 793102 h 4478694"/>
              <a:gd name="connsiteX40" fmla="*/ 2752530 w 7679093"/>
              <a:gd name="connsiteY40" fmla="*/ 821094 h 4478694"/>
              <a:gd name="connsiteX41" fmla="*/ 2705877 w 7679093"/>
              <a:gd name="connsiteY41" fmla="*/ 839755 h 4478694"/>
              <a:gd name="connsiteX42" fmla="*/ 2612571 w 7679093"/>
              <a:gd name="connsiteY42" fmla="*/ 858416 h 4478694"/>
              <a:gd name="connsiteX43" fmla="*/ 2575249 w 7679093"/>
              <a:gd name="connsiteY43" fmla="*/ 877077 h 4478694"/>
              <a:gd name="connsiteX44" fmla="*/ 2537926 w 7679093"/>
              <a:gd name="connsiteY44" fmla="*/ 886408 h 4478694"/>
              <a:gd name="connsiteX45" fmla="*/ 2509934 w 7679093"/>
              <a:gd name="connsiteY45" fmla="*/ 905069 h 4478694"/>
              <a:gd name="connsiteX46" fmla="*/ 2444620 w 7679093"/>
              <a:gd name="connsiteY46" fmla="*/ 923731 h 4478694"/>
              <a:gd name="connsiteX47" fmla="*/ 2304661 w 7679093"/>
              <a:gd name="connsiteY47" fmla="*/ 989045 h 4478694"/>
              <a:gd name="connsiteX48" fmla="*/ 2239346 w 7679093"/>
              <a:gd name="connsiteY48" fmla="*/ 1007706 h 4478694"/>
              <a:gd name="connsiteX49" fmla="*/ 2202024 w 7679093"/>
              <a:gd name="connsiteY49" fmla="*/ 1026367 h 4478694"/>
              <a:gd name="connsiteX50" fmla="*/ 2164702 w 7679093"/>
              <a:gd name="connsiteY50" fmla="*/ 1035698 h 4478694"/>
              <a:gd name="connsiteX51" fmla="*/ 2108718 w 7679093"/>
              <a:gd name="connsiteY51" fmla="*/ 1054359 h 4478694"/>
              <a:gd name="connsiteX52" fmla="*/ 2052734 w 7679093"/>
              <a:gd name="connsiteY52" fmla="*/ 1073020 h 4478694"/>
              <a:gd name="connsiteX53" fmla="*/ 1978089 w 7679093"/>
              <a:gd name="connsiteY53" fmla="*/ 1101012 h 4478694"/>
              <a:gd name="connsiteX54" fmla="*/ 1912775 w 7679093"/>
              <a:gd name="connsiteY54" fmla="*/ 1119673 h 4478694"/>
              <a:gd name="connsiteX55" fmla="*/ 1894114 w 7679093"/>
              <a:gd name="connsiteY55" fmla="*/ 1138335 h 4478694"/>
              <a:gd name="connsiteX56" fmla="*/ 1819469 w 7679093"/>
              <a:gd name="connsiteY56" fmla="*/ 1156996 h 4478694"/>
              <a:gd name="connsiteX57" fmla="*/ 1763485 w 7679093"/>
              <a:gd name="connsiteY57" fmla="*/ 1194318 h 4478694"/>
              <a:gd name="connsiteX58" fmla="*/ 1735493 w 7679093"/>
              <a:gd name="connsiteY58" fmla="*/ 1212979 h 4478694"/>
              <a:gd name="connsiteX59" fmla="*/ 1688840 w 7679093"/>
              <a:gd name="connsiteY59" fmla="*/ 1259633 h 4478694"/>
              <a:gd name="connsiteX60" fmla="*/ 1660849 w 7679093"/>
              <a:gd name="connsiteY60" fmla="*/ 1352939 h 4478694"/>
              <a:gd name="connsiteX61" fmla="*/ 1651518 w 7679093"/>
              <a:gd name="connsiteY61" fmla="*/ 1380931 h 4478694"/>
              <a:gd name="connsiteX62" fmla="*/ 1642187 w 7679093"/>
              <a:gd name="connsiteY62" fmla="*/ 1744824 h 4478694"/>
              <a:gd name="connsiteX63" fmla="*/ 1623526 w 7679093"/>
              <a:gd name="connsiteY63" fmla="*/ 1800808 h 4478694"/>
              <a:gd name="connsiteX64" fmla="*/ 1604865 w 7679093"/>
              <a:gd name="connsiteY64" fmla="*/ 1828800 h 4478694"/>
              <a:gd name="connsiteX65" fmla="*/ 1595534 w 7679093"/>
              <a:gd name="connsiteY65" fmla="*/ 1856792 h 4478694"/>
              <a:gd name="connsiteX66" fmla="*/ 1539551 w 7679093"/>
              <a:gd name="connsiteY66" fmla="*/ 1931437 h 4478694"/>
              <a:gd name="connsiteX67" fmla="*/ 1483567 w 7679093"/>
              <a:gd name="connsiteY67" fmla="*/ 2043404 h 4478694"/>
              <a:gd name="connsiteX68" fmla="*/ 1455575 w 7679093"/>
              <a:gd name="connsiteY68" fmla="*/ 2062065 h 4478694"/>
              <a:gd name="connsiteX69" fmla="*/ 1371600 w 7679093"/>
              <a:gd name="connsiteY69" fmla="*/ 2164702 h 4478694"/>
              <a:gd name="connsiteX70" fmla="*/ 1352938 w 7679093"/>
              <a:gd name="connsiteY70" fmla="*/ 2183363 h 4478694"/>
              <a:gd name="connsiteX71" fmla="*/ 1315616 w 7679093"/>
              <a:gd name="connsiteY71" fmla="*/ 2202024 h 4478694"/>
              <a:gd name="connsiteX72" fmla="*/ 1296955 w 7679093"/>
              <a:gd name="connsiteY72" fmla="*/ 2220686 h 4478694"/>
              <a:gd name="connsiteX73" fmla="*/ 1268963 w 7679093"/>
              <a:gd name="connsiteY73" fmla="*/ 2239347 h 4478694"/>
              <a:gd name="connsiteX74" fmla="*/ 1222310 w 7679093"/>
              <a:gd name="connsiteY74" fmla="*/ 2276669 h 4478694"/>
              <a:gd name="connsiteX75" fmla="*/ 1119673 w 7679093"/>
              <a:gd name="connsiteY75" fmla="*/ 2369975 h 4478694"/>
              <a:gd name="connsiteX76" fmla="*/ 1091681 w 7679093"/>
              <a:gd name="connsiteY76" fmla="*/ 2407298 h 4478694"/>
              <a:gd name="connsiteX77" fmla="*/ 1063689 w 7679093"/>
              <a:gd name="connsiteY77" fmla="*/ 2435290 h 4478694"/>
              <a:gd name="connsiteX78" fmla="*/ 1026367 w 7679093"/>
              <a:gd name="connsiteY78" fmla="*/ 2491273 h 4478694"/>
              <a:gd name="connsiteX79" fmla="*/ 1007706 w 7679093"/>
              <a:gd name="connsiteY79" fmla="*/ 2519265 h 4478694"/>
              <a:gd name="connsiteX80" fmla="*/ 989044 w 7679093"/>
              <a:gd name="connsiteY80" fmla="*/ 2537926 h 4478694"/>
              <a:gd name="connsiteX81" fmla="*/ 979714 w 7679093"/>
              <a:gd name="connsiteY81" fmla="*/ 2565918 h 4478694"/>
              <a:gd name="connsiteX82" fmla="*/ 951722 w 7679093"/>
              <a:gd name="connsiteY82" fmla="*/ 2575249 h 4478694"/>
              <a:gd name="connsiteX83" fmla="*/ 811763 w 7679093"/>
              <a:gd name="connsiteY83" fmla="*/ 2612571 h 4478694"/>
              <a:gd name="connsiteX84" fmla="*/ 774440 w 7679093"/>
              <a:gd name="connsiteY84" fmla="*/ 2659224 h 4478694"/>
              <a:gd name="connsiteX85" fmla="*/ 755779 w 7679093"/>
              <a:gd name="connsiteY85" fmla="*/ 2677886 h 4478694"/>
              <a:gd name="connsiteX86" fmla="*/ 737118 w 7679093"/>
              <a:gd name="connsiteY86" fmla="*/ 2743200 h 4478694"/>
              <a:gd name="connsiteX87" fmla="*/ 699795 w 7679093"/>
              <a:gd name="connsiteY87" fmla="*/ 2789853 h 4478694"/>
              <a:gd name="connsiteX88" fmla="*/ 681134 w 7679093"/>
              <a:gd name="connsiteY88" fmla="*/ 2845837 h 4478694"/>
              <a:gd name="connsiteX89" fmla="*/ 671804 w 7679093"/>
              <a:gd name="connsiteY89" fmla="*/ 2873828 h 4478694"/>
              <a:gd name="connsiteX90" fmla="*/ 653142 w 7679093"/>
              <a:gd name="connsiteY90" fmla="*/ 2892490 h 4478694"/>
              <a:gd name="connsiteX91" fmla="*/ 625151 w 7679093"/>
              <a:gd name="connsiteY91" fmla="*/ 2948473 h 4478694"/>
              <a:gd name="connsiteX92" fmla="*/ 587828 w 7679093"/>
              <a:gd name="connsiteY92" fmla="*/ 3023118 h 4478694"/>
              <a:gd name="connsiteX93" fmla="*/ 531844 w 7679093"/>
              <a:gd name="connsiteY93" fmla="*/ 3097763 h 4478694"/>
              <a:gd name="connsiteX94" fmla="*/ 494522 w 7679093"/>
              <a:gd name="connsiteY94" fmla="*/ 3163077 h 4478694"/>
              <a:gd name="connsiteX95" fmla="*/ 485191 w 7679093"/>
              <a:gd name="connsiteY95" fmla="*/ 3191069 h 4478694"/>
              <a:gd name="connsiteX96" fmla="*/ 466530 w 7679093"/>
              <a:gd name="connsiteY96" fmla="*/ 3209731 h 4478694"/>
              <a:gd name="connsiteX97" fmla="*/ 429208 w 7679093"/>
              <a:gd name="connsiteY97" fmla="*/ 3265714 h 4478694"/>
              <a:gd name="connsiteX98" fmla="*/ 391885 w 7679093"/>
              <a:gd name="connsiteY98" fmla="*/ 3312367 h 4478694"/>
              <a:gd name="connsiteX99" fmla="*/ 354563 w 7679093"/>
              <a:gd name="connsiteY99" fmla="*/ 3368351 h 4478694"/>
              <a:gd name="connsiteX100" fmla="*/ 345232 w 7679093"/>
              <a:gd name="connsiteY100" fmla="*/ 3396343 h 4478694"/>
              <a:gd name="connsiteX101" fmla="*/ 317240 w 7679093"/>
              <a:gd name="connsiteY101" fmla="*/ 3415004 h 4478694"/>
              <a:gd name="connsiteX102" fmla="*/ 279918 w 7679093"/>
              <a:gd name="connsiteY102" fmla="*/ 3442996 h 4478694"/>
              <a:gd name="connsiteX103" fmla="*/ 270587 w 7679093"/>
              <a:gd name="connsiteY103" fmla="*/ 3470988 h 4478694"/>
              <a:gd name="connsiteX104" fmla="*/ 186612 w 7679093"/>
              <a:gd name="connsiteY104" fmla="*/ 3536302 h 4478694"/>
              <a:gd name="connsiteX105" fmla="*/ 158620 w 7679093"/>
              <a:gd name="connsiteY105" fmla="*/ 3554963 h 4478694"/>
              <a:gd name="connsiteX106" fmla="*/ 121297 w 7679093"/>
              <a:gd name="connsiteY106" fmla="*/ 3620277 h 4478694"/>
              <a:gd name="connsiteX107" fmla="*/ 102636 w 7679093"/>
              <a:gd name="connsiteY107" fmla="*/ 3676261 h 4478694"/>
              <a:gd name="connsiteX108" fmla="*/ 74644 w 7679093"/>
              <a:gd name="connsiteY108" fmla="*/ 3760237 h 4478694"/>
              <a:gd name="connsiteX109" fmla="*/ 55983 w 7679093"/>
              <a:gd name="connsiteY109" fmla="*/ 3816220 h 4478694"/>
              <a:gd name="connsiteX110" fmla="*/ 18661 w 7679093"/>
              <a:gd name="connsiteY110" fmla="*/ 3900196 h 4478694"/>
              <a:gd name="connsiteX111" fmla="*/ 9330 w 7679093"/>
              <a:gd name="connsiteY111" fmla="*/ 3928188 h 4478694"/>
              <a:gd name="connsiteX112" fmla="*/ 0 w 7679093"/>
              <a:gd name="connsiteY112" fmla="*/ 3956179 h 4478694"/>
              <a:gd name="connsiteX113" fmla="*/ 18661 w 7679093"/>
              <a:gd name="connsiteY113" fmla="*/ 4058816 h 4478694"/>
              <a:gd name="connsiteX114" fmla="*/ 37322 w 7679093"/>
              <a:gd name="connsiteY114" fmla="*/ 4133461 h 4478694"/>
              <a:gd name="connsiteX115" fmla="*/ 65314 w 7679093"/>
              <a:gd name="connsiteY115" fmla="*/ 4161453 h 4478694"/>
              <a:gd name="connsiteX116" fmla="*/ 149289 w 7679093"/>
              <a:gd name="connsiteY116" fmla="*/ 4236098 h 4478694"/>
              <a:gd name="connsiteX117" fmla="*/ 270587 w 7679093"/>
              <a:gd name="connsiteY117" fmla="*/ 4245428 h 4478694"/>
              <a:gd name="connsiteX118" fmla="*/ 363893 w 7679093"/>
              <a:gd name="connsiteY118" fmla="*/ 4236098 h 4478694"/>
              <a:gd name="connsiteX119" fmla="*/ 382555 w 7679093"/>
              <a:gd name="connsiteY119" fmla="*/ 4208106 h 4478694"/>
              <a:gd name="connsiteX120" fmla="*/ 410546 w 7679093"/>
              <a:gd name="connsiteY120" fmla="*/ 4189445 h 4478694"/>
              <a:gd name="connsiteX121" fmla="*/ 429208 w 7679093"/>
              <a:gd name="connsiteY121" fmla="*/ 4170784 h 4478694"/>
              <a:gd name="connsiteX122" fmla="*/ 447869 w 7679093"/>
              <a:gd name="connsiteY122" fmla="*/ 4133461 h 4478694"/>
              <a:gd name="connsiteX123" fmla="*/ 503853 w 7679093"/>
              <a:gd name="connsiteY123" fmla="*/ 4077477 h 4478694"/>
              <a:gd name="connsiteX124" fmla="*/ 541175 w 7679093"/>
              <a:gd name="connsiteY124" fmla="*/ 3993502 h 4478694"/>
              <a:gd name="connsiteX125" fmla="*/ 569167 w 7679093"/>
              <a:gd name="connsiteY125" fmla="*/ 3909526 h 4478694"/>
              <a:gd name="connsiteX126" fmla="*/ 587828 w 7679093"/>
              <a:gd name="connsiteY126" fmla="*/ 3872204 h 4478694"/>
              <a:gd name="connsiteX127" fmla="*/ 606489 w 7679093"/>
              <a:gd name="connsiteY127" fmla="*/ 3806890 h 4478694"/>
              <a:gd name="connsiteX128" fmla="*/ 615820 w 7679093"/>
              <a:gd name="connsiteY128" fmla="*/ 3778898 h 4478694"/>
              <a:gd name="connsiteX129" fmla="*/ 625151 w 7679093"/>
              <a:gd name="connsiteY129" fmla="*/ 3732245 h 4478694"/>
              <a:gd name="connsiteX130" fmla="*/ 643812 w 7679093"/>
              <a:gd name="connsiteY130" fmla="*/ 3676261 h 4478694"/>
              <a:gd name="connsiteX131" fmla="*/ 662473 w 7679093"/>
              <a:gd name="connsiteY131" fmla="*/ 3610947 h 4478694"/>
              <a:gd name="connsiteX132" fmla="*/ 681134 w 7679093"/>
              <a:gd name="connsiteY132" fmla="*/ 3573624 h 4478694"/>
              <a:gd name="connsiteX133" fmla="*/ 709126 w 7679093"/>
              <a:gd name="connsiteY133" fmla="*/ 3470988 h 4478694"/>
              <a:gd name="connsiteX134" fmla="*/ 718457 w 7679093"/>
              <a:gd name="connsiteY134" fmla="*/ 3442996 h 4478694"/>
              <a:gd name="connsiteX135" fmla="*/ 737118 w 7679093"/>
              <a:gd name="connsiteY135" fmla="*/ 3377682 h 4478694"/>
              <a:gd name="connsiteX136" fmla="*/ 755779 w 7679093"/>
              <a:gd name="connsiteY136" fmla="*/ 3349690 h 4478694"/>
              <a:gd name="connsiteX137" fmla="*/ 783771 w 7679093"/>
              <a:gd name="connsiteY137" fmla="*/ 3256384 h 4478694"/>
              <a:gd name="connsiteX138" fmla="*/ 811763 w 7679093"/>
              <a:gd name="connsiteY138" fmla="*/ 3200400 h 4478694"/>
              <a:gd name="connsiteX139" fmla="*/ 830424 w 7679093"/>
              <a:gd name="connsiteY139" fmla="*/ 3172408 h 4478694"/>
              <a:gd name="connsiteX140" fmla="*/ 858416 w 7679093"/>
              <a:gd name="connsiteY140" fmla="*/ 3116424 h 4478694"/>
              <a:gd name="connsiteX141" fmla="*/ 886408 w 7679093"/>
              <a:gd name="connsiteY141" fmla="*/ 3069771 h 4478694"/>
              <a:gd name="connsiteX142" fmla="*/ 895738 w 7679093"/>
              <a:gd name="connsiteY142" fmla="*/ 3041779 h 4478694"/>
              <a:gd name="connsiteX143" fmla="*/ 933061 w 7679093"/>
              <a:gd name="connsiteY143" fmla="*/ 2976465 h 4478694"/>
              <a:gd name="connsiteX144" fmla="*/ 970383 w 7679093"/>
              <a:gd name="connsiteY144" fmla="*/ 2911151 h 4478694"/>
              <a:gd name="connsiteX145" fmla="*/ 1007706 w 7679093"/>
              <a:gd name="connsiteY145" fmla="*/ 2855167 h 4478694"/>
              <a:gd name="connsiteX146" fmla="*/ 1017036 w 7679093"/>
              <a:gd name="connsiteY146" fmla="*/ 2817845 h 4478694"/>
              <a:gd name="connsiteX147" fmla="*/ 1054359 w 7679093"/>
              <a:gd name="connsiteY147" fmla="*/ 2771192 h 4478694"/>
              <a:gd name="connsiteX148" fmla="*/ 1101012 w 7679093"/>
              <a:gd name="connsiteY148" fmla="*/ 2705877 h 4478694"/>
              <a:gd name="connsiteX149" fmla="*/ 1129004 w 7679093"/>
              <a:gd name="connsiteY149" fmla="*/ 2677886 h 4478694"/>
              <a:gd name="connsiteX150" fmla="*/ 1147665 w 7679093"/>
              <a:gd name="connsiteY150" fmla="*/ 2659224 h 4478694"/>
              <a:gd name="connsiteX151" fmla="*/ 1175657 w 7679093"/>
              <a:gd name="connsiteY151" fmla="*/ 2649894 h 4478694"/>
              <a:gd name="connsiteX152" fmla="*/ 1259632 w 7679093"/>
              <a:gd name="connsiteY152" fmla="*/ 2677886 h 4478694"/>
              <a:gd name="connsiteX153" fmla="*/ 1287624 w 7679093"/>
              <a:gd name="connsiteY153" fmla="*/ 2696547 h 4478694"/>
              <a:gd name="connsiteX154" fmla="*/ 1315616 w 7679093"/>
              <a:gd name="connsiteY154" fmla="*/ 2705877 h 4478694"/>
              <a:gd name="connsiteX155" fmla="*/ 1352938 w 7679093"/>
              <a:gd name="connsiteY155" fmla="*/ 2752531 h 4478694"/>
              <a:gd name="connsiteX156" fmla="*/ 1380930 w 7679093"/>
              <a:gd name="connsiteY156" fmla="*/ 2808514 h 4478694"/>
              <a:gd name="connsiteX157" fmla="*/ 1399591 w 7679093"/>
              <a:gd name="connsiteY157" fmla="*/ 3135086 h 4478694"/>
              <a:gd name="connsiteX158" fmla="*/ 1418253 w 7679093"/>
              <a:gd name="connsiteY158" fmla="*/ 3349690 h 4478694"/>
              <a:gd name="connsiteX159" fmla="*/ 1408922 w 7679093"/>
              <a:gd name="connsiteY159" fmla="*/ 3881535 h 4478694"/>
              <a:gd name="connsiteX160" fmla="*/ 1418253 w 7679093"/>
              <a:gd name="connsiteY160" fmla="*/ 4189445 h 4478694"/>
              <a:gd name="connsiteX161" fmla="*/ 1455575 w 7679093"/>
              <a:gd name="connsiteY161" fmla="*/ 4264090 h 4478694"/>
              <a:gd name="connsiteX162" fmla="*/ 1474236 w 7679093"/>
              <a:gd name="connsiteY162" fmla="*/ 4301412 h 4478694"/>
              <a:gd name="connsiteX163" fmla="*/ 1483567 w 7679093"/>
              <a:gd name="connsiteY163" fmla="*/ 4329404 h 4478694"/>
              <a:gd name="connsiteX164" fmla="*/ 1511559 w 7679093"/>
              <a:gd name="connsiteY164" fmla="*/ 4348065 h 4478694"/>
              <a:gd name="connsiteX165" fmla="*/ 1539551 w 7679093"/>
              <a:gd name="connsiteY165" fmla="*/ 4376057 h 4478694"/>
              <a:gd name="connsiteX166" fmla="*/ 1576873 w 7679093"/>
              <a:gd name="connsiteY166" fmla="*/ 4404049 h 4478694"/>
              <a:gd name="connsiteX167" fmla="*/ 1604865 w 7679093"/>
              <a:gd name="connsiteY167" fmla="*/ 4422710 h 4478694"/>
              <a:gd name="connsiteX168" fmla="*/ 1632857 w 7679093"/>
              <a:gd name="connsiteY168" fmla="*/ 4450702 h 4478694"/>
              <a:gd name="connsiteX169" fmla="*/ 1698171 w 7679093"/>
              <a:gd name="connsiteY169" fmla="*/ 4478694 h 4478694"/>
              <a:gd name="connsiteX170" fmla="*/ 1866122 w 7679093"/>
              <a:gd name="connsiteY170" fmla="*/ 4469363 h 4478694"/>
              <a:gd name="connsiteX171" fmla="*/ 1912775 w 7679093"/>
              <a:gd name="connsiteY171" fmla="*/ 4441371 h 4478694"/>
              <a:gd name="connsiteX172" fmla="*/ 2006081 w 7679093"/>
              <a:gd name="connsiteY172" fmla="*/ 4394718 h 4478694"/>
              <a:gd name="connsiteX173" fmla="*/ 2052734 w 7679093"/>
              <a:gd name="connsiteY173" fmla="*/ 4329404 h 4478694"/>
              <a:gd name="connsiteX174" fmla="*/ 2062065 w 7679093"/>
              <a:gd name="connsiteY174" fmla="*/ 4301412 h 4478694"/>
              <a:gd name="connsiteX175" fmla="*/ 2080726 w 7679093"/>
              <a:gd name="connsiteY175" fmla="*/ 4226767 h 4478694"/>
              <a:gd name="connsiteX176" fmla="*/ 2071395 w 7679093"/>
              <a:gd name="connsiteY176" fmla="*/ 4030824 h 4478694"/>
              <a:gd name="connsiteX177" fmla="*/ 2034073 w 7679093"/>
              <a:gd name="connsiteY177" fmla="*/ 3956179 h 4478694"/>
              <a:gd name="connsiteX178" fmla="*/ 2015412 w 7679093"/>
              <a:gd name="connsiteY178" fmla="*/ 3928188 h 4478694"/>
              <a:gd name="connsiteX179" fmla="*/ 1996751 w 7679093"/>
              <a:gd name="connsiteY179" fmla="*/ 3909526 h 4478694"/>
              <a:gd name="connsiteX180" fmla="*/ 1978089 w 7679093"/>
              <a:gd name="connsiteY180" fmla="*/ 3881535 h 4478694"/>
              <a:gd name="connsiteX181" fmla="*/ 1959428 w 7679093"/>
              <a:gd name="connsiteY181" fmla="*/ 3862873 h 4478694"/>
              <a:gd name="connsiteX182" fmla="*/ 1940767 w 7679093"/>
              <a:gd name="connsiteY182" fmla="*/ 3834882 h 4478694"/>
              <a:gd name="connsiteX183" fmla="*/ 1912775 w 7679093"/>
              <a:gd name="connsiteY183" fmla="*/ 3816220 h 4478694"/>
              <a:gd name="connsiteX184" fmla="*/ 1894114 w 7679093"/>
              <a:gd name="connsiteY184" fmla="*/ 3788228 h 4478694"/>
              <a:gd name="connsiteX185" fmla="*/ 1866122 w 7679093"/>
              <a:gd name="connsiteY185" fmla="*/ 3769567 h 4478694"/>
              <a:gd name="connsiteX186" fmla="*/ 1810138 w 7679093"/>
              <a:gd name="connsiteY186" fmla="*/ 3704253 h 4478694"/>
              <a:gd name="connsiteX187" fmla="*/ 1791477 w 7679093"/>
              <a:gd name="connsiteY187" fmla="*/ 3657600 h 4478694"/>
              <a:gd name="connsiteX188" fmla="*/ 1772816 w 7679093"/>
              <a:gd name="connsiteY188" fmla="*/ 3629608 h 4478694"/>
              <a:gd name="connsiteX189" fmla="*/ 1763485 w 7679093"/>
              <a:gd name="connsiteY189" fmla="*/ 3601616 h 4478694"/>
              <a:gd name="connsiteX190" fmla="*/ 1744824 w 7679093"/>
              <a:gd name="connsiteY190" fmla="*/ 3573624 h 4478694"/>
              <a:gd name="connsiteX191" fmla="*/ 1716832 w 7679093"/>
              <a:gd name="connsiteY191" fmla="*/ 3508310 h 4478694"/>
              <a:gd name="connsiteX192" fmla="*/ 1688840 w 7679093"/>
              <a:gd name="connsiteY192" fmla="*/ 3470988 h 4478694"/>
              <a:gd name="connsiteX193" fmla="*/ 1651518 w 7679093"/>
              <a:gd name="connsiteY193" fmla="*/ 3405673 h 4478694"/>
              <a:gd name="connsiteX194" fmla="*/ 1632857 w 7679093"/>
              <a:gd name="connsiteY194" fmla="*/ 3349690 h 4478694"/>
              <a:gd name="connsiteX195" fmla="*/ 1623526 w 7679093"/>
              <a:gd name="connsiteY195" fmla="*/ 3312367 h 4478694"/>
              <a:gd name="connsiteX196" fmla="*/ 1595534 w 7679093"/>
              <a:gd name="connsiteY196" fmla="*/ 3275045 h 4478694"/>
              <a:gd name="connsiteX197" fmla="*/ 1567542 w 7679093"/>
              <a:gd name="connsiteY197" fmla="*/ 3181739 h 4478694"/>
              <a:gd name="connsiteX198" fmla="*/ 1558212 w 7679093"/>
              <a:gd name="connsiteY198" fmla="*/ 3153747 h 4478694"/>
              <a:gd name="connsiteX199" fmla="*/ 1548881 w 7679093"/>
              <a:gd name="connsiteY199" fmla="*/ 3107094 h 4478694"/>
              <a:gd name="connsiteX200" fmla="*/ 1539551 w 7679093"/>
              <a:gd name="connsiteY200" fmla="*/ 3079102 h 4478694"/>
              <a:gd name="connsiteX201" fmla="*/ 1520889 w 7679093"/>
              <a:gd name="connsiteY201" fmla="*/ 3004457 h 4478694"/>
              <a:gd name="connsiteX202" fmla="*/ 1502228 w 7679093"/>
              <a:gd name="connsiteY202" fmla="*/ 2939143 h 4478694"/>
              <a:gd name="connsiteX203" fmla="*/ 1483567 w 7679093"/>
              <a:gd name="connsiteY203" fmla="*/ 2883159 h 4478694"/>
              <a:gd name="connsiteX204" fmla="*/ 1474236 w 7679093"/>
              <a:gd name="connsiteY204" fmla="*/ 2855167 h 4478694"/>
              <a:gd name="connsiteX205" fmla="*/ 1455575 w 7679093"/>
              <a:gd name="connsiteY205" fmla="*/ 2789853 h 4478694"/>
              <a:gd name="connsiteX206" fmla="*/ 1436914 w 7679093"/>
              <a:gd name="connsiteY206" fmla="*/ 2761861 h 4478694"/>
              <a:gd name="connsiteX207" fmla="*/ 1427583 w 7679093"/>
              <a:gd name="connsiteY207" fmla="*/ 2696547 h 4478694"/>
              <a:gd name="connsiteX208" fmla="*/ 1418253 w 7679093"/>
              <a:gd name="connsiteY208" fmla="*/ 2668555 h 4478694"/>
              <a:gd name="connsiteX209" fmla="*/ 1408922 w 7679093"/>
              <a:gd name="connsiteY209" fmla="*/ 2631233 h 4478694"/>
              <a:gd name="connsiteX210" fmla="*/ 1427583 w 7679093"/>
              <a:gd name="connsiteY210" fmla="*/ 2435290 h 4478694"/>
              <a:gd name="connsiteX211" fmla="*/ 1436914 w 7679093"/>
              <a:gd name="connsiteY211" fmla="*/ 2397967 h 4478694"/>
              <a:gd name="connsiteX212" fmla="*/ 1455575 w 7679093"/>
              <a:gd name="connsiteY212" fmla="*/ 2369975 h 4478694"/>
              <a:gd name="connsiteX213" fmla="*/ 1483567 w 7679093"/>
              <a:gd name="connsiteY213" fmla="*/ 2323322 h 4478694"/>
              <a:gd name="connsiteX214" fmla="*/ 1492897 w 7679093"/>
              <a:gd name="connsiteY214" fmla="*/ 2295331 h 4478694"/>
              <a:gd name="connsiteX215" fmla="*/ 1539551 w 7679093"/>
              <a:gd name="connsiteY215" fmla="*/ 2230016 h 4478694"/>
              <a:gd name="connsiteX216" fmla="*/ 1595534 w 7679093"/>
              <a:gd name="connsiteY216" fmla="*/ 2136710 h 4478694"/>
              <a:gd name="connsiteX217" fmla="*/ 1614195 w 7679093"/>
              <a:gd name="connsiteY217" fmla="*/ 2108718 h 4478694"/>
              <a:gd name="connsiteX218" fmla="*/ 1623526 w 7679093"/>
              <a:gd name="connsiteY218" fmla="*/ 2080726 h 4478694"/>
              <a:gd name="connsiteX219" fmla="*/ 1688840 w 7679093"/>
              <a:gd name="connsiteY219" fmla="*/ 1978090 h 4478694"/>
              <a:gd name="connsiteX220" fmla="*/ 1716832 w 7679093"/>
              <a:gd name="connsiteY220" fmla="*/ 1950098 h 4478694"/>
              <a:gd name="connsiteX221" fmla="*/ 1763485 w 7679093"/>
              <a:gd name="connsiteY221" fmla="*/ 1903445 h 4478694"/>
              <a:gd name="connsiteX222" fmla="*/ 1800808 w 7679093"/>
              <a:gd name="connsiteY222" fmla="*/ 1856792 h 4478694"/>
              <a:gd name="connsiteX223" fmla="*/ 1819469 w 7679093"/>
              <a:gd name="connsiteY223" fmla="*/ 1828800 h 4478694"/>
              <a:gd name="connsiteX224" fmla="*/ 1856791 w 7679093"/>
              <a:gd name="connsiteY224" fmla="*/ 1791477 h 4478694"/>
              <a:gd name="connsiteX225" fmla="*/ 1884783 w 7679093"/>
              <a:gd name="connsiteY225" fmla="*/ 1754155 h 4478694"/>
              <a:gd name="connsiteX226" fmla="*/ 1912775 w 7679093"/>
              <a:gd name="connsiteY226" fmla="*/ 1726163 h 4478694"/>
              <a:gd name="connsiteX227" fmla="*/ 1931436 w 7679093"/>
              <a:gd name="connsiteY227" fmla="*/ 1698171 h 4478694"/>
              <a:gd name="connsiteX228" fmla="*/ 1987420 w 7679093"/>
              <a:gd name="connsiteY228" fmla="*/ 1642188 h 4478694"/>
              <a:gd name="connsiteX229" fmla="*/ 2015412 w 7679093"/>
              <a:gd name="connsiteY229" fmla="*/ 1614196 h 4478694"/>
              <a:gd name="connsiteX230" fmla="*/ 2034073 w 7679093"/>
              <a:gd name="connsiteY230" fmla="*/ 1586204 h 4478694"/>
              <a:gd name="connsiteX231" fmla="*/ 2052734 w 7679093"/>
              <a:gd name="connsiteY231" fmla="*/ 1548882 h 4478694"/>
              <a:gd name="connsiteX232" fmla="*/ 2099387 w 7679093"/>
              <a:gd name="connsiteY232" fmla="*/ 1502228 h 4478694"/>
              <a:gd name="connsiteX233" fmla="*/ 2136710 w 7679093"/>
              <a:gd name="connsiteY233" fmla="*/ 1455575 h 4478694"/>
              <a:gd name="connsiteX234" fmla="*/ 2155371 w 7679093"/>
              <a:gd name="connsiteY234" fmla="*/ 1427584 h 4478694"/>
              <a:gd name="connsiteX235" fmla="*/ 2202024 w 7679093"/>
              <a:gd name="connsiteY235" fmla="*/ 1390261 h 4478694"/>
              <a:gd name="connsiteX236" fmla="*/ 2239346 w 7679093"/>
              <a:gd name="connsiteY236" fmla="*/ 1352939 h 4478694"/>
              <a:gd name="connsiteX237" fmla="*/ 2304661 w 7679093"/>
              <a:gd name="connsiteY237" fmla="*/ 1418253 h 4478694"/>
              <a:gd name="connsiteX238" fmla="*/ 2351314 w 7679093"/>
              <a:gd name="connsiteY238" fmla="*/ 1455575 h 4478694"/>
              <a:gd name="connsiteX239" fmla="*/ 2369975 w 7679093"/>
              <a:gd name="connsiteY239" fmla="*/ 1474237 h 4478694"/>
              <a:gd name="connsiteX240" fmla="*/ 2407297 w 7679093"/>
              <a:gd name="connsiteY240" fmla="*/ 1492898 h 4478694"/>
              <a:gd name="connsiteX241" fmla="*/ 2453951 w 7679093"/>
              <a:gd name="connsiteY241" fmla="*/ 1520890 h 4478694"/>
              <a:gd name="connsiteX242" fmla="*/ 2481942 w 7679093"/>
              <a:gd name="connsiteY242" fmla="*/ 1548882 h 4478694"/>
              <a:gd name="connsiteX243" fmla="*/ 2509934 w 7679093"/>
              <a:gd name="connsiteY243" fmla="*/ 1567543 h 4478694"/>
              <a:gd name="connsiteX244" fmla="*/ 2565918 w 7679093"/>
              <a:gd name="connsiteY244" fmla="*/ 1623526 h 4478694"/>
              <a:gd name="connsiteX245" fmla="*/ 2593910 w 7679093"/>
              <a:gd name="connsiteY245" fmla="*/ 1651518 h 4478694"/>
              <a:gd name="connsiteX246" fmla="*/ 2621902 w 7679093"/>
              <a:gd name="connsiteY246" fmla="*/ 1679510 h 4478694"/>
              <a:gd name="connsiteX247" fmla="*/ 2668555 w 7679093"/>
              <a:gd name="connsiteY247" fmla="*/ 1744824 h 4478694"/>
              <a:gd name="connsiteX248" fmla="*/ 2677885 w 7679093"/>
              <a:gd name="connsiteY248" fmla="*/ 1772816 h 4478694"/>
              <a:gd name="connsiteX249" fmla="*/ 2724538 w 7679093"/>
              <a:gd name="connsiteY249" fmla="*/ 1810139 h 4478694"/>
              <a:gd name="connsiteX250" fmla="*/ 2743200 w 7679093"/>
              <a:gd name="connsiteY250" fmla="*/ 1847461 h 4478694"/>
              <a:gd name="connsiteX251" fmla="*/ 2761861 w 7679093"/>
              <a:gd name="connsiteY251" fmla="*/ 1875453 h 4478694"/>
              <a:gd name="connsiteX252" fmla="*/ 2771191 w 7679093"/>
              <a:gd name="connsiteY252" fmla="*/ 1903445 h 4478694"/>
              <a:gd name="connsiteX253" fmla="*/ 2817844 w 7679093"/>
              <a:gd name="connsiteY253" fmla="*/ 1950098 h 4478694"/>
              <a:gd name="connsiteX254" fmla="*/ 2845836 w 7679093"/>
              <a:gd name="connsiteY254" fmla="*/ 1978090 h 4478694"/>
              <a:gd name="connsiteX255" fmla="*/ 2939142 w 7679093"/>
              <a:gd name="connsiteY255" fmla="*/ 2090057 h 4478694"/>
              <a:gd name="connsiteX256" fmla="*/ 2957804 w 7679093"/>
              <a:gd name="connsiteY256" fmla="*/ 2108718 h 4478694"/>
              <a:gd name="connsiteX257" fmla="*/ 3023118 w 7679093"/>
              <a:gd name="connsiteY257" fmla="*/ 2164702 h 4478694"/>
              <a:gd name="connsiteX258" fmla="*/ 3060440 w 7679093"/>
              <a:gd name="connsiteY258" fmla="*/ 2230016 h 4478694"/>
              <a:gd name="connsiteX259" fmla="*/ 3097763 w 7679093"/>
              <a:gd name="connsiteY259" fmla="*/ 2267339 h 4478694"/>
              <a:gd name="connsiteX260" fmla="*/ 3125755 w 7679093"/>
              <a:gd name="connsiteY260" fmla="*/ 2295331 h 4478694"/>
              <a:gd name="connsiteX261" fmla="*/ 3135085 w 7679093"/>
              <a:gd name="connsiteY261" fmla="*/ 2323322 h 4478694"/>
              <a:gd name="connsiteX262" fmla="*/ 3172408 w 7679093"/>
              <a:gd name="connsiteY262" fmla="*/ 2360645 h 4478694"/>
              <a:gd name="connsiteX263" fmla="*/ 3200400 w 7679093"/>
              <a:gd name="connsiteY263" fmla="*/ 2397967 h 4478694"/>
              <a:gd name="connsiteX264" fmla="*/ 3237722 w 7679093"/>
              <a:gd name="connsiteY264" fmla="*/ 2453951 h 4478694"/>
              <a:gd name="connsiteX265" fmla="*/ 3256383 w 7679093"/>
              <a:gd name="connsiteY265" fmla="*/ 2481943 h 4478694"/>
              <a:gd name="connsiteX266" fmla="*/ 3284375 w 7679093"/>
              <a:gd name="connsiteY266" fmla="*/ 2509935 h 4478694"/>
              <a:gd name="connsiteX267" fmla="*/ 3312367 w 7679093"/>
              <a:gd name="connsiteY267" fmla="*/ 2565918 h 4478694"/>
              <a:gd name="connsiteX268" fmla="*/ 3321697 w 7679093"/>
              <a:gd name="connsiteY268" fmla="*/ 2593910 h 4478694"/>
              <a:gd name="connsiteX269" fmla="*/ 3359020 w 7679093"/>
              <a:gd name="connsiteY269" fmla="*/ 2649894 h 4478694"/>
              <a:gd name="connsiteX270" fmla="*/ 3377681 w 7679093"/>
              <a:gd name="connsiteY270" fmla="*/ 2733869 h 4478694"/>
              <a:gd name="connsiteX271" fmla="*/ 3387012 w 7679093"/>
              <a:gd name="connsiteY271" fmla="*/ 2761861 h 4478694"/>
              <a:gd name="connsiteX272" fmla="*/ 3377681 w 7679093"/>
              <a:gd name="connsiteY272" fmla="*/ 3135086 h 4478694"/>
              <a:gd name="connsiteX273" fmla="*/ 3340359 w 7679093"/>
              <a:gd name="connsiteY273" fmla="*/ 3209731 h 4478694"/>
              <a:gd name="connsiteX274" fmla="*/ 3321697 w 7679093"/>
              <a:gd name="connsiteY274" fmla="*/ 3256384 h 4478694"/>
              <a:gd name="connsiteX275" fmla="*/ 3284375 w 7679093"/>
              <a:gd name="connsiteY275" fmla="*/ 3293706 h 4478694"/>
              <a:gd name="connsiteX276" fmla="*/ 3256383 w 7679093"/>
              <a:gd name="connsiteY276" fmla="*/ 3349690 h 4478694"/>
              <a:gd name="connsiteX277" fmla="*/ 3228391 w 7679093"/>
              <a:gd name="connsiteY277" fmla="*/ 3387012 h 4478694"/>
              <a:gd name="connsiteX278" fmla="*/ 3181738 w 7679093"/>
              <a:gd name="connsiteY278" fmla="*/ 3461657 h 4478694"/>
              <a:gd name="connsiteX279" fmla="*/ 3172408 w 7679093"/>
              <a:gd name="connsiteY279" fmla="*/ 3508310 h 4478694"/>
              <a:gd name="connsiteX280" fmla="*/ 3144416 w 7679093"/>
              <a:gd name="connsiteY280" fmla="*/ 3536302 h 4478694"/>
              <a:gd name="connsiteX281" fmla="*/ 3125755 w 7679093"/>
              <a:gd name="connsiteY281" fmla="*/ 3564294 h 4478694"/>
              <a:gd name="connsiteX282" fmla="*/ 3107093 w 7679093"/>
              <a:gd name="connsiteY282" fmla="*/ 3582955 h 4478694"/>
              <a:gd name="connsiteX283" fmla="*/ 3079102 w 7679093"/>
              <a:gd name="connsiteY283" fmla="*/ 3620277 h 4478694"/>
              <a:gd name="connsiteX284" fmla="*/ 3041779 w 7679093"/>
              <a:gd name="connsiteY284" fmla="*/ 3648269 h 4478694"/>
              <a:gd name="connsiteX285" fmla="*/ 2957804 w 7679093"/>
              <a:gd name="connsiteY285" fmla="*/ 3732245 h 4478694"/>
              <a:gd name="connsiteX286" fmla="*/ 2939142 w 7679093"/>
              <a:gd name="connsiteY286" fmla="*/ 3750906 h 4478694"/>
              <a:gd name="connsiteX287" fmla="*/ 2892489 w 7679093"/>
              <a:gd name="connsiteY287" fmla="*/ 3788228 h 4478694"/>
              <a:gd name="connsiteX288" fmla="*/ 2873828 w 7679093"/>
              <a:gd name="connsiteY288" fmla="*/ 3816220 h 4478694"/>
              <a:gd name="connsiteX289" fmla="*/ 2836506 w 7679093"/>
              <a:gd name="connsiteY289" fmla="*/ 3862873 h 4478694"/>
              <a:gd name="connsiteX290" fmla="*/ 2799183 w 7679093"/>
              <a:gd name="connsiteY290" fmla="*/ 3909526 h 4478694"/>
              <a:gd name="connsiteX291" fmla="*/ 2789853 w 7679093"/>
              <a:gd name="connsiteY291" fmla="*/ 4170784 h 4478694"/>
              <a:gd name="connsiteX292" fmla="*/ 2827175 w 7679093"/>
              <a:gd name="connsiteY292" fmla="*/ 4180114 h 4478694"/>
              <a:gd name="connsiteX293" fmla="*/ 3079102 w 7679093"/>
              <a:gd name="connsiteY293" fmla="*/ 4170784 h 4478694"/>
              <a:gd name="connsiteX294" fmla="*/ 3135085 w 7679093"/>
              <a:gd name="connsiteY294" fmla="*/ 4133461 h 4478694"/>
              <a:gd name="connsiteX295" fmla="*/ 3153746 w 7679093"/>
              <a:gd name="connsiteY295" fmla="*/ 4105469 h 4478694"/>
              <a:gd name="connsiteX296" fmla="*/ 3200400 w 7679093"/>
              <a:gd name="connsiteY296" fmla="*/ 4068147 h 4478694"/>
              <a:gd name="connsiteX297" fmla="*/ 3237722 w 7679093"/>
              <a:gd name="connsiteY297" fmla="*/ 4012163 h 4478694"/>
              <a:gd name="connsiteX298" fmla="*/ 3256383 w 7679093"/>
              <a:gd name="connsiteY298" fmla="*/ 3984171 h 4478694"/>
              <a:gd name="connsiteX299" fmla="*/ 3293706 w 7679093"/>
              <a:gd name="connsiteY299" fmla="*/ 3900196 h 4478694"/>
              <a:gd name="connsiteX300" fmla="*/ 3321697 w 7679093"/>
              <a:gd name="connsiteY300" fmla="*/ 3806890 h 4478694"/>
              <a:gd name="connsiteX301" fmla="*/ 3349689 w 7679093"/>
              <a:gd name="connsiteY301" fmla="*/ 3713584 h 4478694"/>
              <a:gd name="connsiteX302" fmla="*/ 3368351 w 7679093"/>
              <a:gd name="connsiteY302" fmla="*/ 3666931 h 4478694"/>
              <a:gd name="connsiteX303" fmla="*/ 3377681 w 7679093"/>
              <a:gd name="connsiteY303" fmla="*/ 3629608 h 4478694"/>
              <a:gd name="connsiteX304" fmla="*/ 3396342 w 7679093"/>
              <a:gd name="connsiteY304" fmla="*/ 3592286 h 4478694"/>
              <a:gd name="connsiteX305" fmla="*/ 3405673 w 7679093"/>
              <a:gd name="connsiteY305" fmla="*/ 3554963 h 4478694"/>
              <a:gd name="connsiteX306" fmla="*/ 3424334 w 7679093"/>
              <a:gd name="connsiteY306" fmla="*/ 3517641 h 4478694"/>
              <a:gd name="connsiteX307" fmla="*/ 3442995 w 7679093"/>
              <a:gd name="connsiteY307" fmla="*/ 3470988 h 4478694"/>
              <a:gd name="connsiteX308" fmla="*/ 3470987 w 7679093"/>
              <a:gd name="connsiteY308" fmla="*/ 3405673 h 4478694"/>
              <a:gd name="connsiteX309" fmla="*/ 3489649 w 7679093"/>
              <a:gd name="connsiteY309" fmla="*/ 3387012 h 4478694"/>
              <a:gd name="connsiteX310" fmla="*/ 3517640 w 7679093"/>
              <a:gd name="connsiteY310" fmla="*/ 3340359 h 4478694"/>
              <a:gd name="connsiteX311" fmla="*/ 3526971 w 7679093"/>
              <a:gd name="connsiteY311" fmla="*/ 3312367 h 4478694"/>
              <a:gd name="connsiteX312" fmla="*/ 3592285 w 7679093"/>
              <a:gd name="connsiteY312" fmla="*/ 3228392 h 4478694"/>
              <a:gd name="connsiteX313" fmla="*/ 3648269 w 7679093"/>
              <a:gd name="connsiteY313" fmla="*/ 3107094 h 4478694"/>
              <a:gd name="connsiteX314" fmla="*/ 3694922 w 7679093"/>
              <a:gd name="connsiteY314" fmla="*/ 3032449 h 4478694"/>
              <a:gd name="connsiteX315" fmla="*/ 3704253 w 7679093"/>
              <a:gd name="connsiteY315" fmla="*/ 3004457 h 4478694"/>
              <a:gd name="connsiteX316" fmla="*/ 3722914 w 7679093"/>
              <a:gd name="connsiteY316" fmla="*/ 2967135 h 4478694"/>
              <a:gd name="connsiteX317" fmla="*/ 3741575 w 7679093"/>
              <a:gd name="connsiteY317" fmla="*/ 2901820 h 4478694"/>
              <a:gd name="connsiteX318" fmla="*/ 3760236 w 7679093"/>
              <a:gd name="connsiteY318" fmla="*/ 2873828 h 4478694"/>
              <a:gd name="connsiteX319" fmla="*/ 3788228 w 7679093"/>
              <a:gd name="connsiteY319" fmla="*/ 2817845 h 4478694"/>
              <a:gd name="connsiteX320" fmla="*/ 3806889 w 7679093"/>
              <a:gd name="connsiteY320" fmla="*/ 2715208 h 4478694"/>
              <a:gd name="connsiteX321" fmla="*/ 3797559 w 7679093"/>
              <a:gd name="connsiteY321" fmla="*/ 2491273 h 4478694"/>
              <a:gd name="connsiteX322" fmla="*/ 3750906 w 7679093"/>
              <a:gd name="connsiteY322" fmla="*/ 2416628 h 4478694"/>
              <a:gd name="connsiteX323" fmla="*/ 3694922 w 7679093"/>
              <a:gd name="connsiteY323" fmla="*/ 2360645 h 4478694"/>
              <a:gd name="connsiteX324" fmla="*/ 3638938 w 7679093"/>
              <a:gd name="connsiteY324" fmla="*/ 2304661 h 4478694"/>
              <a:gd name="connsiteX325" fmla="*/ 3554963 w 7679093"/>
              <a:gd name="connsiteY325" fmla="*/ 2230016 h 4478694"/>
              <a:gd name="connsiteX326" fmla="*/ 3526971 w 7679093"/>
              <a:gd name="connsiteY326" fmla="*/ 2220686 h 4478694"/>
              <a:gd name="connsiteX327" fmla="*/ 3470987 w 7679093"/>
              <a:gd name="connsiteY327" fmla="*/ 2183363 h 4478694"/>
              <a:gd name="connsiteX328" fmla="*/ 3442995 w 7679093"/>
              <a:gd name="connsiteY328" fmla="*/ 2164702 h 4478694"/>
              <a:gd name="connsiteX329" fmla="*/ 3396342 w 7679093"/>
              <a:gd name="connsiteY329" fmla="*/ 2118049 h 4478694"/>
              <a:gd name="connsiteX330" fmla="*/ 3340359 w 7679093"/>
              <a:gd name="connsiteY330" fmla="*/ 2090057 h 4478694"/>
              <a:gd name="connsiteX331" fmla="*/ 3321697 w 7679093"/>
              <a:gd name="connsiteY331" fmla="*/ 2071396 h 4478694"/>
              <a:gd name="connsiteX332" fmla="*/ 3284375 w 7679093"/>
              <a:gd name="connsiteY332" fmla="*/ 2052735 h 4478694"/>
              <a:gd name="connsiteX333" fmla="*/ 3181738 w 7679093"/>
              <a:gd name="connsiteY333" fmla="*/ 1996751 h 4478694"/>
              <a:gd name="connsiteX334" fmla="*/ 3153746 w 7679093"/>
              <a:gd name="connsiteY334" fmla="*/ 1968759 h 4478694"/>
              <a:gd name="connsiteX335" fmla="*/ 3135085 w 7679093"/>
              <a:gd name="connsiteY335" fmla="*/ 1940767 h 4478694"/>
              <a:gd name="connsiteX336" fmla="*/ 3107093 w 7679093"/>
              <a:gd name="connsiteY336" fmla="*/ 1922106 h 4478694"/>
              <a:gd name="connsiteX337" fmla="*/ 3088432 w 7679093"/>
              <a:gd name="connsiteY337" fmla="*/ 1884784 h 4478694"/>
              <a:gd name="connsiteX338" fmla="*/ 3069771 w 7679093"/>
              <a:gd name="connsiteY338" fmla="*/ 1866122 h 4478694"/>
              <a:gd name="connsiteX339" fmla="*/ 3032449 w 7679093"/>
              <a:gd name="connsiteY339" fmla="*/ 1819469 h 4478694"/>
              <a:gd name="connsiteX340" fmla="*/ 3004457 w 7679093"/>
              <a:gd name="connsiteY340" fmla="*/ 1763486 h 4478694"/>
              <a:gd name="connsiteX341" fmla="*/ 2967134 w 7679093"/>
              <a:gd name="connsiteY341" fmla="*/ 1698171 h 4478694"/>
              <a:gd name="connsiteX342" fmla="*/ 2948473 w 7679093"/>
              <a:gd name="connsiteY342" fmla="*/ 1642188 h 4478694"/>
              <a:gd name="connsiteX343" fmla="*/ 2911151 w 7679093"/>
              <a:gd name="connsiteY343" fmla="*/ 1586204 h 4478694"/>
              <a:gd name="connsiteX344" fmla="*/ 2883159 w 7679093"/>
              <a:gd name="connsiteY344" fmla="*/ 1530220 h 4478694"/>
              <a:gd name="connsiteX345" fmla="*/ 2864497 w 7679093"/>
              <a:gd name="connsiteY345" fmla="*/ 1511559 h 4478694"/>
              <a:gd name="connsiteX346" fmla="*/ 2817844 w 7679093"/>
              <a:gd name="connsiteY346" fmla="*/ 1455575 h 4478694"/>
              <a:gd name="connsiteX347" fmla="*/ 2789853 w 7679093"/>
              <a:gd name="connsiteY347" fmla="*/ 1436914 h 4478694"/>
              <a:gd name="connsiteX348" fmla="*/ 2743200 w 7679093"/>
              <a:gd name="connsiteY348" fmla="*/ 1399592 h 4478694"/>
              <a:gd name="connsiteX349" fmla="*/ 2687216 w 7679093"/>
              <a:gd name="connsiteY349" fmla="*/ 1380931 h 4478694"/>
              <a:gd name="connsiteX350" fmla="*/ 2631232 w 7679093"/>
              <a:gd name="connsiteY350" fmla="*/ 1343608 h 4478694"/>
              <a:gd name="connsiteX351" fmla="*/ 2584579 w 7679093"/>
              <a:gd name="connsiteY351" fmla="*/ 1306286 h 4478694"/>
              <a:gd name="connsiteX352" fmla="*/ 2547257 w 7679093"/>
              <a:gd name="connsiteY352" fmla="*/ 1259633 h 4478694"/>
              <a:gd name="connsiteX353" fmla="*/ 2528595 w 7679093"/>
              <a:gd name="connsiteY353" fmla="*/ 1240971 h 4478694"/>
              <a:gd name="connsiteX354" fmla="*/ 2509934 w 7679093"/>
              <a:gd name="connsiteY354" fmla="*/ 1175657 h 4478694"/>
              <a:gd name="connsiteX355" fmla="*/ 2528595 w 7679093"/>
              <a:gd name="connsiteY355" fmla="*/ 1138335 h 4478694"/>
              <a:gd name="connsiteX356" fmla="*/ 2547257 w 7679093"/>
              <a:gd name="connsiteY356" fmla="*/ 1110343 h 4478694"/>
              <a:gd name="connsiteX357" fmla="*/ 2621902 w 7679093"/>
              <a:gd name="connsiteY357" fmla="*/ 1063690 h 4478694"/>
              <a:gd name="connsiteX358" fmla="*/ 2649893 w 7679093"/>
              <a:gd name="connsiteY358" fmla="*/ 1054359 h 4478694"/>
              <a:gd name="connsiteX359" fmla="*/ 2668555 w 7679093"/>
              <a:gd name="connsiteY359" fmla="*/ 1035698 h 4478694"/>
              <a:gd name="connsiteX360" fmla="*/ 2743200 w 7679093"/>
              <a:gd name="connsiteY360" fmla="*/ 1017037 h 4478694"/>
              <a:gd name="connsiteX361" fmla="*/ 2873828 w 7679093"/>
              <a:gd name="connsiteY361" fmla="*/ 989045 h 4478694"/>
              <a:gd name="connsiteX362" fmla="*/ 2985795 w 7679093"/>
              <a:gd name="connsiteY362" fmla="*/ 951722 h 4478694"/>
              <a:gd name="connsiteX363" fmla="*/ 3013787 w 7679093"/>
              <a:gd name="connsiteY363" fmla="*/ 942392 h 4478694"/>
              <a:gd name="connsiteX364" fmla="*/ 3097763 w 7679093"/>
              <a:gd name="connsiteY364" fmla="*/ 933061 h 4478694"/>
              <a:gd name="connsiteX365" fmla="*/ 3181738 w 7679093"/>
              <a:gd name="connsiteY365" fmla="*/ 914400 h 4478694"/>
              <a:gd name="connsiteX366" fmla="*/ 3265714 w 7679093"/>
              <a:gd name="connsiteY366" fmla="*/ 895739 h 4478694"/>
              <a:gd name="connsiteX367" fmla="*/ 3303036 w 7679093"/>
              <a:gd name="connsiteY367" fmla="*/ 877077 h 4478694"/>
              <a:gd name="connsiteX368" fmla="*/ 3359020 w 7679093"/>
              <a:gd name="connsiteY368" fmla="*/ 858416 h 4478694"/>
              <a:gd name="connsiteX369" fmla="*/ 3396342 w 7679093"/>
              <a:gd name="connsiteY369" fmla="*/ 839755 h 4478694"/>
              <a:gd name="connsiteX370" fmla="*/ 3452326 w 7679093"/>
              <a:gd name="connsiteY370" fmla="*/ 830424 h 4478694"/>
              <a:gd name="connsiteX371" fmla="*/ 3480318 w 7679093"/>
              <a:gd name="connsiteY371" fmla="*/ 811763 h 4478694"/>
              <a:gd name="connsiteX372" fmla="*/ 3508310 w 7679093"/>
              <a:gd name="connsiteY372" fmla="*/ 802433 h 4478694"/>
              <a:gd name="connsiteX373" fmla="*/ 3554963 w 7679093"/>
              <a:gd name="connsiteY373" fmla="*/ 765110 h 4478694"/>
              <a:gd name="connsiteX374" fmla="*/ 3629608 w 7679093"/>
              <a:gd name="connsiteY374" fmla="*/ 737118 h 4478694"/>
              <a:gd name="connsiteX375" fmla="*/ 3666930 w 7679093"/>
              <a:gd name="connsiteY375" fmla="*/ 709126 h 4478694"/>
              <a:gd name="connsiteX376" fmla="*/ 3722914 w 7679093"/>
              <a:gd name="connsiteY376" fmla="*/ 690465 h 4478694"/>
              <a:gd name="connsiteX377" fmla="*/ 3778897 w 7679093"/>
              <a:gd name="connsiteY377" fmla="*/ 653143 h 4478694"/>
              <a:gd name="connsiteX378" fmla="*/ 3825551 w 7679093"/>
              <a:gd name="connsiteY378" fmla="*/ 615820 h 4478694"/>
              <a:gd name="connsiteX379" fmla="*/ 4040155 w 7679093"/>
              <a:gd name="connsiteY379" fmla="*/ 569167 h 4478694"/>
              <a:gd name="connsiteX380" fmla="*/ 4068146 w 7679093"/>
              <a:gd name="connsiteY380" fmla="*/ 559837 h 4478694"/>
              <a:gd name="connsiteX381" fmla="*/ 4665306 w 7679093"/>
              <a:gd name="connsiteY381" fmla="*/ 587828 h 4478694"/>
              <a:gd name="connsiteX382" fmla="*/ 4739951 w 7679093"/>
              <a:gd name="connsiteY382" fmla="*/ 625151 h 4478694"/>
              <a:gd name="connsiteX383" fmla="*/ 4786604 w 7679093"/>
              <a:gd name="connsiteY383" fmla="*/ 643812 h 4478694"/>
              <a:gd name="connsiteX384" fmla="*/ 4842587 w 7679093"/>
              <a:gd name="connsiteY384" fmla="*/ 662473 h 4478694"/>
              <a:gd name="connsiteX385" fmla="*/ 4973216 w 7679093"/>
              <a:gd name="connsiteY385" fmla="*/ 709126 h 4478694"/>
              <a:gd name="connsiteX386" fmla="*/ 5075853 w 7679093"/>
              <a:gd name="connsiteY386" fmla="*/ 727788 h 4478694"/>
              <a:gd name="connsiteX387" fmla="*/ 5113175 w 7679093"/>
              <a:gd name="connsiteY387" fmla="*/ 746449 h 4478694"/>
              <a:gd name="connsiteX388" fmla="*/ 5281126 w 7679093"/>
              <a:gd name="connsiteY388" fmla="*/ 783771 h 4478694"/>
              <a:gd name="connsiteX389" fmla="*/ 5411755 w 7679093"/>
              <a:gd name="connsiteY389" fmla="*/ 811763 h 4478694"/>
              <a:gd name="connsiteX390" fmla="*/ 5551714 w 7679093"/>
              <a:gd name="connsiteY390" fmla="*/ 858416 h 4478694"/>
              <a:gd name="connsiteX391" fmla="*/ 5645020 w 7679093"/>
              <a:gd name="connsiteY391" fmla="*/ 877077 h 4478694"/>
              <a:gd name="connsiteX392" fmla="*/ 5673012 w 7679093"/>
              <a:gd name="connsiteY392" fmla="*/ 886408 h 4478694"/>
              <a:gd name="connsiteX393" fmla="*/ 5766318 w 7679093"/>
              <a:gd name="connsiteY393" fmla="*/ 961053 h 4478694"/>
              <a:gd name="connsiteX394" fmla="*/ 5915608 w 7679093"/>
              <a:gd name="connsiteY394" fmla="*/ 1045028 h 4478694"/>
              <a:gd name="connsiteX395" fmla="*/ 5990253 w 7679093"/>
              <a:gd name="connsiteY395" fmla="*/ 1119673 h 4478694"/>
              <a:gd name="connsiteX396" fmla="*/ 5999583 w 7679093"/>
              <a:gd name="connsiteY396" fmla="*/ 1147665 h 4478694"/>
              <a:gd name="connsiteX397" fmla="*/ 6046236 w 7679093"/>
              <a:gd name="connsiteY397" fmla="*/ 1240971 h 4478694"/>
              <a:gd name="connsiteX398" fmla="*/ 6074228 w 7679093"/>
              <a:gd name="connsiteY398" fmla="*/ 1334277 h 4478694"/>
              <a:gd name="connsiteX399" fmla="*/ 6055567 w 7679093"/>
              <a:gd name="connsiteY399" fmla="*/ 1427584 h 4478694"/>
              <a:gd name="connsiteX400" fmla="*/ 6027575 w 7679093"/>
              <a:gd name="connsiteY400" fmla="*/ 1474237 h 4478694"/>
              <a:gd name="connsiteX401" fmla="*/ 5990253 w 7679093"/>
              <a:gd name="connsiteY401" fmla="*/ 1548882 h 4478694"/>
              <a:gd name="connsiteX402" fmla="*/ 5915608 w 7679093"/>
              <a:gd name="connsiteY402" fmla="*/ 1632857 h 4478694"/>
              <a:gd name="connsiteX403" fmla="*/ 5896946 w 7679093"/>
              <a:gd name="connsiteY403" fmla="*/ 1670179 h 4478694"/>
              <a:gd name="connsiteX404" fmla="*/ 5859624 w 7679093"/>
              <a:gd name="connsiteY404" fmla="*/ 1726163 h 4478694"/>
              <a:gd name="connsiteX405" fmla="*/ 5784979 w 7679093"/>
              <a:gd name="connsiteY405" fmla="*/ 1828800 h 4478694"/>
              <a:gd name="connsiteX406" fmla="*/ 5756987 w 7679093"/>
              <a:gd name="connsiteY406" fmla="*/ 1847461 h 4478694"/>
              <a:gd name="connsiteX407" fmla="*/ 5673012 w 7679093"/>
              <a:gd name="connsiteY407" fmla="*/ 1922106 h 4478694"/>
              <a:gd name="connsiteX408" fmla="*/ 5589036 w 7679093"/>
              <a:gd name="connsiteY408" fmla="*/ 1968759 h 4478694"/>
              <a:gd name="connsiteX409" fmla="*/ 5542383 w 7679093"/>
              <a:gd name="connsiteY409" fmla="*/ 2015412 h 4478694"/>
              <a:gd name="connsiteX410" fmla="*/ 5411755 w 7679093"/>
              <a:gd name="connsiteY410" fmla="*/ 2118049 h 4478694"/>
              <a:gd name="connsiteX411" fmla="*/ 5355771 w 7679093"/>
              <a:gd name="connsiteY411" fmla="*/ 2174033 h 4478694"/>
              <a:gd name="connsiteX412" fmla="*/ 5225142 w 7679093"/>
              <a:gd name="connsiteY412" fmla="*/ 2295331 h 4478694"/>
              <a:gd name="connsiteX413" fmla="*/ 5169159 w 7679093"/>
              <a:gd name="connsiteY413" fmla="*/ 2360645 h 4478694"/>
              <a:gd name="connsiteX414" fmla="*/ 5131836 w 7679093"/>
              <a:gd name="connsiteY414" fmla="*/ 2397967 h 4478694"/>
              <a:gd name="connsiteX415" fmla="*/ 5103844 w 7679093"/>
              <a:gd name="connsiteY415" fmla="*/ 2435290 h 4478694"/>
              <a:gd name="connsiteX416" fmla="*/ 5085183 w 7679093"/>
              <a:gd name="connsiteY416" fmla="*/ 2463282 h 4478694"/>
              <a:gd name="connsiteX417" fmla="*/ 5057191 w 7679093"/>
              <a:gd name="connsiteY417" fmla="*/ 2472612 h 4478694"/>
              <a:gd name="connsiteX418" fmla="*/ 5047861 w 7679093"/>
              <a:gd name="connsiteY418" fmla="*/ 2500604 h 4478694"/>
              <a:gd name="connsiteX419" fmla="*/ 5010538 w 7679093"/>
              <a:gd name="connsiteY419" fmla="*/ 2565918 h 4478694"/>
              <a:gd name="connsiteX420" fmla="*/ 4991877 w 7679093"/>
              <a:gd name="connsiteY420" fmla="*/ 2640563 h 4478694"/>
              <a:gd name="connsiteX421" fmla="*/ 5001208 w 7679093"/>
              <a:gd name="connsiteY421" fmla="*/ 2752531 h 4478694"/>
              <a:gd name="connsiteX422" fmla="*/ 5038530 w 7679093"/>
              <a:gd name="connsiteY422" fmla="*/ 2817845 h 4478694"/>
              <a:gd name="connsiteX423" fmla="*/ 5047861 w 7679093"/>
              <a:gd name="connsiteY423" fmla="*/ 2845837 h 4478694"/>
              <a:gd name="connsiteX424" fmla="*/ 5159828 w 7679093"/>
              <a:gd name="connsiteY424" fmla="*/ 2985796 h 4478694"/>
              <a:gd name="connsiteX425" fmla="*/ 5187820 w 7679093"/>
              <a:gd name="connsiteY425" fmla="*/ 3013788 h 4478694"/>
              <a:gd name="connsiteX426" fmla="*/ 5206481 w 7679093"/>
              <a:gd name="connsiteY426" fmla="*/ 3041779 h 4478694"/>
              <a:gd name="connsiteX427" fmla="*/ 5271795 w 7679093"/>
              <a:gd name="connsiteY427" fmla="*/ 3107094 h 4478694"/>
              <a:gd name="connsiteX428" fmla="*/ 5299787 w 7679093"/>
              <a:gd name="connsiteY428" fmla="*/ 3135086 h 4478694"/>
              <a:gd name="connsiteX429" fmla="*/ 5318449 w 7679093"/>
              <a:gd name="connsiteY429" fmla="*/ 3153747 h 4478694"/>
              <a:gd name="connsiteX430" fmla="*/ 5421085 w 7679093"/>
              <a:gd name="connsiteY430" fmla="*/ 3228392 h 4478694"/>
              <a:gd name="connsiteX431" fmla="*/ 5477069 w 7679093"/>
              <a:gd name="connsiteY431" fmla="*/ 3303037 h 4478694"/>
              <a:gd name="connsiteX432" fmla="*/ 5477069 w 7679093"/>
              <a:gd name="connsiteY432" fmla="*/ 3303037 h 4478694"/>
              <a:gd name="connsiteX433" fmla="*/ 5514391 w 7679093"/>
              <a:gd name="connsiteY433" fmla="*/ 3359020 h 4478694"/>
              <a:gd name="connsiteX434" fmla="*/ 5533053 w 7679093"/>
              <a:gd name="connsiteY434" fmla="*/ 3387012 h 4478694"/>
              <a:gd name="connsiteX435" fmla="*/ 5561044 w 7679093"/>
              <a:gd name="connsiteY435" fmla="*/ 3452326 h 4478694"/>
              <a:gd name="connsiteX436" fmla="*/ 5579706 w 7679093"/>
              <a:gd name="connsiteY436" fmla="*/ 3470988 h 4478694"/>
              <a:gd name="connsiteX437" fmla="*/ 5589036 w 7679093"/>
              <a:gd name="connsiteY437" fmla="*/ 3508310 h 4478694"/>
              <a:gd name="connsiteX438" fmla="*/ 5626359 w 7679093"/>
              <a:gd name="connsiteY438" fmla="*/ 3629608 h 4478694"/>
              <a:gd name="connsiteX439" fmla="*/ 5663681 w 7679093"/>
              <a:gd name="connsiteY439" fmla="*/ 3778898 h 4478694"/>
              <a:gd name="connsiteX440" fmla="*/ 5691673 w 7679093"/>
              <a:gd name="connsiteY440" fmla="*/ 3862873 h 4478694"/>
              <a:gd name="connsiteX441" fmla="*/ 5701004 w 7679093"/>
              <a:gd name="connsiteY441" fmla="*/ 3937518 h 4478694"/>
              <a:gd name="connsiteX442" fmla="*/ 5710334 w 7679093"/>
              <a:gd name="connsiteY442" fmla="*/ 3974841 h 4478694"/>
              <a:gd name="connsiteX443" fmla="*/ 5719665 w 7679093"/>
              <a:gd name="connsiteY443" fmla="*/ 4096139 h 4478694"/>
              <a:gd name="connsiteX444" fmla="*/ 5728995 w 7679093"/>
              <a:gd name="connsiteY444" fmla="*/ 4189445 h 4478694"/>
              <a:gd name="connsiteX445" fmla="*/ 5747657 w 7679093"/>
              <a:gd name="connsiteY445" fmla="*/ 4292082 h 4478694"/>
              <a:gd name="connsiteX446" fmla="*/ 5766318 w 7679093"/>
              <a:gd name="connsiteY446" fmla="*/ 4320073 h 4478694"/>
              <a:gd name="connsiteX447" fmla="*/ 5775649 w 7679093"/>
              <a:gd name="connsiteY447" fmla="*/ 4348065 h 4478694"/>
              <a:gd name="connsiteX448" fmla="*/ 5803640 w 7679093"/>
              <a:gd name="connsiteY448" fmla="*/ 4366726 h 4478694"/>
              <a:gd name="connsiteX449" fmla="*/ 5868955 w 7679093"/>
              <a:gd name="connsiteY449" fmla="*/ 4394718 h 4478694"/>
              <a:gd name="connsiteX450" fmla="*/ 5962261 w 7679093"/>
              <a:gd name="connsiteY450" fmla="*/ 4432041 h 4478694"/>
              <a:gd name="connsiteX451" fmla="*/ 6298163 w 7679093"/>
              <a:gd name="connsiteY451" fmla="*/ 4404049 h 4478694"/>
              <a:gd name="connsiteX452" fmla="*/ 6382138 w 7679093"/>
              <a:gd name="connsiteY452" fmla="*/ 4366726 h 4478694"/>
              <a:gd name="connsiteX453" fmla="*/ 6400800 w 7679093"/>
              <a:gd name="connsiteY453" fmla="*/ 4348065 h 4478694"/>
              <a:gd name="connsiteX454" fmla="*/ 6419461 w 7679093"/>
              <a:gd name="connsiteY454" fmla="*/ 4226767 h 4478694"/>
              <a:gd name="connsiteX455" fmla="*/ 6410130 w 7679093"/>
              <a:gd name="connsiteY455" fmla="*/ 4096139 h 4478694"/>
              <a:gd name="connsiteX456" fmla="*/ 6372808 w 7679093"/>
              <a:gd name="connsiteY456" fmla="*/ 4030824 h 4478694"/>
              <a:gd name="connsiteX457" fmla="*/ 6363477 w 7679093"/>
              <a:gd name="connsiteY457" fmla="*/ 4002833 h 4478694"/>
              <a:gd name="connsiteX458" fmla="*/ 6335485 w 7679093"/>
              <a:gd name="connsiteY458" fmla="*/ 3946849 h 4478694"/>
              <a:gd name="connsiteX459" fmla="*/ 6326155 w 7679093"/>
              <a:gd name="connsiteY459" fmla="*/ 3918857 h 4478694"/>
              <a:gd name="connsiteX460" fmla="*/ 6279502 w 7679093"/>
              <a:gd name="connsiteY460" fmla="*/ 3853543 h 4478694"/>
              <a:gd name="connsiteX461" fmla="*/ 6242179 w 7679093"/>
              <a:gd name="connsiteY461" fmla="*/ 3788228 h 4478694"/>
              <a:gd name="connsiteX462" fmla="*/ 6158204 w 7679093"/>
              <a:gd name="connsiteY462" fmla="*/ 3666931 h 4478694"/>
              <a:gd name="connsiteX463" fmla="*/ 6139542 w 7679093"/>
              <a:gd name="connsiteY463" fmla="*/ 3648269 h 4478694"/>
              <a:gd name="connsiteX464" fmla="*/ 6111551 w 7679093"/>
              <a:gd name="connsiteY464" fmla="*/ 3610947 h 4478694"/>
              <a:gd name="connsiteX465" fmla="*/ 6092889 w 7679093"/>
              <a:gd name="connsiteY465" fmla="*/ 3582955 h 4478694"/>
              <a:gd name="connsiteX466" fmla="*/ 6055567 w 7679093"/>
              <a:gd name="connsiteY466" fmla="*/ 3554963 h 4478694"/>
              <a:gd name="connsiteX467" fmla="*/ 6027575 w 7679093"/>
              <a:gd name="connsiteY467" fmla="*/ 3480318 h 4478694"/>
              <a:gd name="connsiteX468" fmla="*/ 5999583 w 7679093"/>
              <a:gd name="connsiteY468" fmla="*/ 3452326 h 4478694"/>
              <a:gd name="connsiteX469" fmla="*/ 5934269 w 7679093"/>
              <a:gd name="connsiteY469" fmla="*/ 3377682 h 4478694"/>
              <a:gd name="connsiteX470" fmla="*/ 5896946 w 7679093"/>
              <a:gd name="connsiteY470" fmla="*/ 3312367 h 4478694"/>
              <a:gd name="connsiteX471" fmla="*/ 5868955 w 7679093"/>
              <a:gd name="connsiteY471" fmla="*/ 3275045 h 4478694"/>
              <a:gd name="connsiteX472" fmla="*/ 5831632 w 7679093"/>
              <a:gd name="connsiteY472" fmla="*/ 3219061 h 4478694"/>
              <a:gd name="connsiteX473" fmla="*/ 5812971 w 7679093"/>
              <a:gd name="connsiteY473" fmla="*/ 3191069 h 4478694"/>
              <a:gd name="connsiteX474" fmla="*/ 5794310 w 7679093"/>
              <a:gd name="connsiteY474" fmla="*/ 3163077 h 4478694"/>
              <a:gd name="connsiteX475" fmla="*/ 5738326 w 7679093"/>
              <a:gd name="connsiteY475" fmla="*/ 3097763 h 4478694"/>
              <a:gd name="connsiteX476" fmla="*/ 5682342 w 7679093"/>
              <a:gd name="connsiteY476" fmla="*/ 3041779 h 4478694"/>
              <a:gd name="connsiteX477" fmla="*/ 5654351 w 7679093"/>
              <a:gd name="connsiteY477" fmla="*/ 3013788 h 4478694"/>
              <a:gd name="connsiteX478" fmla="*/ 5626359 w 7679093"/>
              <a:gd name="connsiteY478" fmla="*/ 2985796 h 4478694"/>
              <a:gd name="connsiteX479" fmla="*/ 5607697 w 7679093"/>
              <a:gd name="connsiteY479" fmla="*/ 2957804 h 4478694"/>
              <a:gd name="connsiteX480" fmla="*/ 5533053 w 7679093"/>
              <a:gd name="connsiteY480" fmla="*/ 2883159 h 4478694"/>
              <a:gd name="connsiteX481" fmla="*/ 5523722 w 7679093"/>
              <a:gd name="connsiteY481" fmla="*/ 2855167 h 4478694"/>
              <a:gd name="connsiteX482" fmla="*/ 5533053 w 7679093"/>
              <a:gd name="connsiteY482" fmla="*/ 2705877 h 4478694"/>
              <a:gd name="connsiteX483" fmla="*/ 5542383 w 7679093"/>
              <a:gd name="connsiteY483" fmla="*/ 2668555 h 4478694"/>
              <a:gd name="connsiteX484" fmla="*/ 5579706 w 7679093"/>
              <a:gd name="connsiteY484" fmla="*/ 2575249 h 4478694"/>
              <a:gd name="connsiteX485" fmla="*/ 5635689 w 7679093"/>
              <a:gd name="connsiteY485" fmla="*/ 2491273 h 4478694"/>
              <a:gd name="connsiteX486" fmla="*/ 5645020 w 7679093"/>
              <a:gd name="connsiteY486" fmla="*/ 2463282 h 4478694"/>
              <a:gd name="connsiteX487" fmla="*/ 5747657 w 7679093"/>
              <a:gd name="connsiteY487" fmla="*/ 2304661 h 4478694"/>
              <a:gd name="connsiteX488" fmla="*/ 5822302 w 7679093"/>
              <a:gd name="connsiteY488" fmla="*/ 2230016 h 4478694"/>
              <a:gd name="connsiteX489" fmla="*/ 5924938 w 7679093"/>
              <a:gd name="connsiteY489" fmla="*/ 2136710 h 4478694"/>
              <a:gd name="connsiteX490" fmla="*/ 5980922 w 7679093"/>
              <a:gd name="connsiteY490" fmla="*/ 2052735 h 4478694"/>
              <a:gd name="connsiteX491" fmla="*/ 6092889 w 7679093"/>
              <a:gd name="connsiteY491" fmla="*/ 1950098 h 4478694"/>
              <a:gd name="connsiteX492" fmla="*/ 6204857 w 7679093"/>
              <a:gd name="connsiteY492" fmla="*/ 1847461 h 4478694"/>
              <a:gd name="connsiteX493" fmla="*/ 6260840 w 7679093"/>
              <a:gd name="connsiteY493" fmla="*/ 1763486 h 4478694"/>
              <a:gd name="connsiteX494" fmla="*/ 6298163 w 7679093"/>
              <a:gd name="connsiteY494" fmla="*/ 1707502 h 4478694"/>
              <a:gd name="connsiteX495" fmla="*/ 6335485 w 7679093"/>
              <a:gd name="connsiteY495" fmla="*/ 1660849 h 4478694"/>
              <a:gd name="connsiteX496" fmla="*/ 6419461 w 7679093"/>
              <a:gd name="connsiteY496" fmla="*/ 1539551 h 4478694"/>
              <a:gd name="connsiteX497" fmla="*/ 6475444 w 7679093"/>
              <a:gd name="connsiteY497" fmla="*/ 1474237 h 4478694"/>
              <a:gd name="connsiteX498" fmla="*/ 6494106 w 7679093"/>
              <a:gd name="connsiteY498" fmla="*/ 1446245 h 4478694"/>
              <a:gd name="connsiteX499" fmla="*/ 6596742 w 7679093"/>
              <a:gd name="connsiteY499" fmla="*/ 1436914 h 4478694"/>
              <a:gd name="connsiteX500" fmla="*/ 6634065 w 7679093"/>
              <a:gd name="connsiteY500" fmla="*/ 1455575 h 4478694"/>
              <a:gd name="connsiteX501" fmla="*/ 6671387 w 7679093"/>
              <a:gd name="connsiteY501" fmla="*/ 1502228 h 4478694"/>
              <a:gd name="connsiteX502" fmla="*/ 6727371 w 7679093"/>
              <a:gd name="connsiteY502" fmla="*/ 1558212 h 4478694"/>
              <a:gd name="connsiteX503" fmla="*/ 6755363 w 7679093"/>
              <a:gd name="connsiteY503" fmla="*/ 1586204 h 4478694"/>
              <a:gd name="connsiteX504" fmla="*/ 6792685 w 7679093"/>
              <a:gd name="connsiteY504" fmla="*/ 1642188 h 4478694"/>
              <a:gd name="connsiteX505" fmla="*/ 6848669 w 7679093"/>
              <a:gd name="connsiteY505" fmla="*/ 1716833 h 4478694"/>
              <a:gd name="connsiteX506" fmla="*/ 6951306 w 7679093"/>
              <a:gd name="connsiteY506" fmla="*/ 1772816 h 4478694"/>
              <a:gd name="connsiteX507" fmla="*/ 7053942 w 7679093"/>
              <a:gd name="connsiteY507" fmla="*/ 1856792 h 4478694"/>
              <a:gd name="connsiteX508" fmla="*/ 7081934 w 7679093"/>
              <a:gd name="connsiteY508" fmla="*/ 1875453 h 4478694"/>
              <a:gd name="connsiteX509" fmla="*/ 7147249 w 7679093"/>
              <a:gd name="connsiteY509" fmla="*/ 1968759 h 4478694"/>
              <a:gd name="connsiteX510" fmla="*/ 7175240 w 7679093"/>
              <a:gd name="connsiteY510" fmla="*/ 2006082 h 4478694"/>
              <a:gd name="connsiteX511" fmla="*/ 7221893 w 7679093"/>
              <a:gd name="connsiteY511" fmla="*/ 2052735 h 4478694"/>
              <a:gd name="connsiteX512" fmla="*/ 7240555 w 7679093"/>
              <a:gd name="connsiteY512" fmla="*/ 2080726 h 4478694"/>
              <a:gd name="connsiteX513" fmla="*/ 7259216 w 7679093"/>
              <a:gd name="connsiteY513" fmla="*/ 2099388 h 4478694"/>
              <a:gd name="connsiteX514" fmla="*/ 7287208 w 7679093"/>
              <a:gd name="connsiteY514" fmla="*/ 2146041 h 4478694"/>
              <a:gd name="connsiteX515" fmla="*/ 7324530 w 7679093"/>
              <a:gd name="connsiteY515" fmla="*/ 2174033 h 4478694"/>
              <a:gd name="connsiteX516" fmla="*/ 7371183 w 7679093"/>
              <a:gd name="connsiteY516" fmla="*/ 2202024 h 4478694"/>
              <a:gd name="connsiteX517" fmla="*/ 7455159 w 7679093"/>
              <a:gd name="connsiteY517" fmla="*/ 2248677 h 4478694"/>
              <a:gd name="connsiteX518" fmla="*/ 7520473 w 7679093"/>
              <a:gd name="connsiteY518" fmla="*/ 2286000 h 4478694"/>
              <a:gd name="connsiteX519" fmla="*/ 7595118 w 7679093"/>
              <a:gd name="connsiteY519" fmla="*/ 2304661 h 4478694"/>
              <a:gd name="connsiteX520" fmla="*/ 7632440 w 7679093"/>
              <a:gd name="connsiteY520" fmla="*/ 2323322 h 4478694"/>
              <a:gd name="connsiteX521" fmla="*/ 7651102 w 7679093"/>
              <a:gd name="connsiteY521" fmla="*/ 2341984 h 4478694"/>
              <a:gd name="connsiteX522" fmla="*/ 7679093 w 7679093"/>
              <a:gd name="connsiteY522" fmla="*/ 2351314 h 4478694"/>
              <a:gd name="connsiteX523" fmla="*/ 7641771 w 7679093"/>
              <a:gd name="connsiteY523" fmla="*/ 2313992 h 4478694"/>
              <a:gd name="connsiteX524" fmla="*/ 7632440 w 7679093"/>
              <a:gd name="connsiteY524" fmla="*/ 2369975 h 4478694"/>
              <a:gd name="connsiteX525" fmla="*/ 7520473 w 7679093"/>
              <a:gd name="connsiteY525" fmla="*/ 2360645 h 4478694"/>
              <a:gd name="connsiteX526" fmla="*/ 7492481 w 7679093"/>
              <a:gd name="connsiteY526" fmla="*/ 2351314 h 447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</a:cxnLst>
            <a:rect l="l" t="t" r="r" b="b"/>
            <a:pathLst>
              <a:path w="7679093" h="4478694">
                <a:moveTo>
                  <a:pt x="821093" y="177282"/>
                </a:moveTo>
                <a:cubicBezTo>
                  <a:pt x="864636" y="180392"/>
                  <a:pt x="908662" y="179436"/>
                  <a:pt x="951722" y="186612"/>
                </a:cubicBezTo>
                <a:cubicBezTo>
                  <a:pt x="965442" y="188899"/>
                  <a:pt x="975347" y="202856"/>
                  <a:pt x="989044" y="205273"/>
                </a:cubicBezTo>
                <a:cubicBezTo>
                  <a:pt x="1028979" y="212320"/>
                  <a:pt x="1069909" y="211494"/>
                  <a:pt x="1110342" y="214604"/>
                </a:cubicBezTo>
                <a:cubicBezTo>
                  <a:pt x="1238760" y="236008"/>
                  <a:pt x="1179031" y="229931"/>
                  <a:pt x="1408922" y="214604"/>
                </a:cubicBezTo>
                <a:cubicBezTo>
                  <a:pt x="1421717" y="213751"/>
                  <a:pt x="1433640" y="207636"/>
                  <a:pt x="1446244" y="205273"/>
                </a:cubicBezTo>
                <a:cubicBezTo>
                  <a:pt x="1483433" y="198300"/>
                  <a:pt x="1521109" y="194032"/>
                  <a:pt x="1558212" y="186612"/>
                </a:cubicBezTo>
                <a:cubicBezTo>
                  <a:pt x="1573763" y="183502"/>
                  <a:pt x="1589565" y="181455"/>
                  <a:pt x="1604865" y="177282"/>
                </a:cubicBezTo>
                <a:cubicBezTo>
                  <a:pt x="1623843" y="172106"/>
                  <a:pt x="1641376" y="161402"/>
                  <a:pt x="1660849" y="158620"/>
                </a:cubicBezTo>
                <a:cubicBezTo>
                  <a:pt x="1697722" y="153353"/>
                  <a:pt x="1736428" y="149056"/>
                  <a:pt x="1772816" y="139959"/>
                </a:cubicBezTo>
                <a:cubicBezTo>
                  <a:pt x="1782358" y="137573"/>
                  <a:pt x="1791071" y="132019"/>
                  <a:pt x="1800808" y="130628"/>
                </a:cubicBezTo>
                <a:cubicBezTo>
                  <a:pt x="1937565" y="111091"/>
                  <a:pt x="1861143" y="131624"/>
                  <a:pt x="1959428" y="111967"/>
                </a:cubicBezTo>
                <a:cubicBezTo>
                  <a:pt x="1972003" y="109452"/>
                  <a:pt x="1984233" y="105419"/>
                  <a:pt x="1996751" y="102637"/>
                </a:cubicBezTo>
                <a:cubicBezTo>
                  <a:pt x="2012232" y="99197"/>
                  <a:pt x="2028019" y="97153"/>
                  <a:pt x="2043404" y="93306"/>
                </a:cubicBezTo>
                <a:cubicBezTo>
                  <a:pt x="2052945" y="90921"/>
                  <a:pt x="2061659" y="85366"/>
                  <a:pt x="2071395" y="83975"/>
                </a:cubicBezTo>
                <a:cubicBezTo>
                  <a:pt x="2105403" y="79117"/>
                  <a:pt x="2139914" y="78659"/>
                  <a:pt x="2174032" y="74645"/>
                </a:cubicBezTo>
                <a:cubicBezTo>
                  <a:pt x="2276874" y="62546"/>
                  <a:pt x="2184713" y="63279"/>
                  <a:pt x="2323322" y="55984"/>
                </a:cubicBezTo>
                <a:cubicBezTo>
                  <a:pt x="2410343" y="51404"/>
                  <a:pt x="2497520" y="50438"/>
                  <a:pt x="2584579" y="46653"/>
                </a:cubicBezTo>
                <a:cubicBezTo>
                  <a:pt x="2640596" y="44217"/>
                  <a:pt x="2696546" y="40432"/>
                  <a:pt x="2752530" y="37322"/>
                </a:cubicBezTo>
                <a:cubicBezTo>
                  <a:pt x="2771191" y="34212"/>
                  <a:pt x="2790046" y="32096"/>
                  <a:pt x="2808514" y="27992"/>
                </a:cubicBezTo>
                <a:cubicBezTo>
                  <a:pt x="2818115" y="25858"/>
                  <a:pt x="2826829" y="20420"/>
                  <a:pt x="2836506" y="18661"/>
                </a:cubicBezTo>
                <a:cubicBezTo>
                  <a:pt x="2911206" y="5079"/>
                  <a:pt x="3024551" y="3362"/>
                  <a:pt x="3088432" y="0"/>
                </a:cubicBezTo>
                <a:cubicBezTo>
                  <a:pt x="3212840" y="3110"/>
                  <a:pt x="3337745" y="-2196"/>
                  <a:pt x="3461657" y="9331"/>
                </a:cubicBezTo>
                <a:cubicBezTo>
                  <a:pt x="3474796" y="10553"/>
                  <a:pt x="3481548" y="26906"/>
                  <a:pt x="3489649" y="37322"/>
                </a:cubicBezTo>
                <a:cubicBezTo>
                  <a:pt x="3503418" y="55026"/>
                  <a:pt x="3526971" y="93306"/>
                  <a:pt x="3526971" y="93306"/>
                </a:cubicBezTo>
                <a:cubicBezTo>
                  <a:pt x="3530081" y="105747"/>
                  <a:pt x="3532617" y="118345"/>
                  <a:pt x="3536302" y="130628"/>
                </a:cubicBezTo>
                <a:cubicBezTo>
                  <a:pt x="3541954" y="149469"/>
                  <a:pt x="3554963" y="186612"/>
                  <a:pt x="3554963" y="186612"/>
                </a:cubicBezTo>
                <a:cubicBezTo>
                  <a:pt x="3553428" y="201957"/>
                  <a:pt x="3541253" y="331461"/>
                  <a:pt x="3536302" y="354563"/>
                </a:cubicBezTo>
                <a:cubicBezTo>
                  <a:pt x="3532180" y="373797"/>
                  <a:pt x="3528551" y="394180"/>
                  <a:pt x="3517640" y="410547"/>
                </a:cubicBezTo>
                <a:lnTo>
                  <a:pt x="3480318" y="466531"/>
                </a:lnTo>
                <a:cubicBezTo>
                  <a:pt x="3474098" y="475861"/>
                  <a:pt x="3469586" y="486593"/>
                  <a:pt x="3461657" y="494522"/>
                </a:cubicBezTo>
                <a:cubicBezTo>
                  <a:pt x="3438272" y="517907"/>
                  <a:pt x="3438944" y="518994"/>
                  <a:pt x="3405673" y="541175"/>
                </a:cubicBezTo>
                <a:cubicBezTo>
                  <a:pt x="3390583" y="551235"/>
                  <a:pt x="3373528" y="558286"/>
                  <a:pt x="3359020" y="569167"/>
                </a:cubicBezTo>
                <a:cubicBezTo>
                  <a:pt x="3297585" y="615244"/>
                  <a:pt x="3371895" y="586057"/>
                  <a:pt x="3275044" y="634482"/>
                </a:cubicBezTo>
                <a:lnTo>
                  <a:pt x="3181738" y="681135"/>
                </a:lnTo>
                <a:cubicBezTo>
                  <a:pt x="3169297" y="687355"/>
                  <a:pt x="3157611" y="695398"/>
                  <a:pt x="3144416" y="699796"/>
                </a:cubicBezTo>
                <a:lnTo>
                  <a:pt x="3032449" y="737118"/>
                </a:lnTo>
                <a:lnTo>
                  <a:pt x="2976465" y="755779"/>
                </a:lnTo>
                <a:cubicBezTo>
                  <a:pt x="2964024" y="758889"/>
                  <a:pt x="2951425" y="761425"/>
                  <a:pt x="2939142" y="765110"/>
                </a:cubicBezTo>
                <a:cubicBezTo>
                  <a:pt x="2844438" y="793521"/>
                  <a:pt x="2921536" y="776095"/>
                  <a:pt x="2836506" y="793102"/>
                </a:cubicBezTo>
                <a:cubicBezTo>
                  <a:pt x="2758558" y="832075"/>
                  <a:pt x="2842969" y="793962"/>
                  <a:pt x="2752530" y="821094"/>
                </a:cubicBezTo>
                <a:cubicBezTo>
                  <a:pt x="2736487" y="825907"/>
                  <a:pt x="2721766" y="834458"/>
                  <a:pt x="2705877" y="839755"/>
                </a:cubicBezTo>
                <a:cubicBezTo>
                  <a:pt x="2678033" y="849036"/>
                  <a:pt x="2640143" y="853821"/>
                  <a:pt x="2612571" y="858416"/>
                </a:cubicBezTo>
                <a:cubicBezTo>
                  <a:pt x="2600130" y="864636"/>
                  <a:pt x="2588272" y="872193"/>
                  <a:pt x="2575249" y="877077"/>
                </a:cubicBezTo>
                <a:cubicBezTo>
                  <a:pt x="2563242" y="881580"/>
                  <a:pt x="2549713" y="881356"/>
                  <a:pt x="2537926" y="886408"/>
                </a:cubicBezTo>
                <a:cubicBezTo>
                  <a:pt x="2527619" y="890825"/>
                  <a:pt x="2519964" y="900054"/>
                  <a:pt x="2509934" y="905069"/>
                </a:cubicBezTo>
                <a:cubicBezTo>
                  <a:pt x="2496548" y="911762"/>
                  <a:pt x="2456579" y="920741"/>
                  <a:pt x="2444620" y="923731"/>
                </a:cubicBezTo>
                <a:cubicBezTo>
                  <a:pt x="2394803" y="953621"/>
                  <a:pt x="2367593" y="973313"/>
                  <a:pt x="2304661" y="989045"/>
                </a:cubicBezTo>
                <a:cubicBezTo>
                  <a:pt x="2285715" y="993781"/>
                  <a:pt x="2258091" y="999672"/>
                  <a:pt x="2239346" y="1007706"/>
                </a:cubicBezTo>
                <a:cubicBezTo>
                  <a:pt x="2226562" y="1013185"/>
                  <a:pt x="2215047" y="1021483"/>
                  <a:pt x="2202024" y="1026367"/>
                </a:cubicBezTo>
                <a:cubicBezTo>
                  <a:pt x="2190017" y="1030870"/>
                  <a:pt x="2176985" y="1032013"/>
                  <a:pt x="2164702" y="1035698"/>
                </a:cubicBezTo>
                <a:cubicBezTo>
                  <a:pt x="2145861" y="1041350"/>
                  <a:pt x="2127379" y="1048139"/>
                  <a:pt x="2108718" y="1054359"/>
                </a:cubicBezTo>
                <a:lnTo>
                  <a:pt x="2052734" y="1073020"/>
                </a:lnTo>
                <a:cubicBezTo>
                  <a:pt x="1989225" y="1094189"/>
                  <a:pt x="2067299" y="1067558"/>
                  <a:pt x="1978089" y="1101012"/>
                </a:cubicBezTo>
                <a:cubicBezTo>
                  <a:pt x="1951312" y="1111053"/>
                  <a:pt x="1942193" y="1112319"/>
                  <a:pt x="1912775" y="1119673"/>
                </a:cubicBezTo>
                <a:cubicBezTo>
                  <a:pt x="1906555" y="1125894"/>
                  <a:pt x="1902200" y="1134870"/>
                  <a:pt x="1894114" y="1138335"/>
                </a:cubicBezTo>
                <a:cubicBezTo>
                  <a:pt x="1857906" y="1153853"/>
                  <a:pt x="1850047" y="1140008"/>
                  <a:pt x="1819469" y="1156996"/>
                </a:cubicBezTo>
                <a:cubicBezTo>
                  <a:pt x="1799863" y="1167888"/>
                  <a:pt x="1782146" y="1181877"/>
                  <a:pt x="1763485" y="1194318"/>
                </a:cubicBezTo>
                <a:cubicBezTo>
                  <a:pt x="1754154" y="1200538"/>
                  <a:pt x="1743422" y="1205049"/>
                  <a:pt x="1735493" y="1212979"/>
                </a:cubicBezTo>
                <a:lnTo>
                  <a:pt x="1688840" y="1259633"/>
                </a:lnTo>
                <a:cubicBezTo>
                  <a:pt x="1674740" y="1316035"/>
                  <a:pt x="1683564" y="1284794"/>
                  <a:pt x="1660849" y="1352939"/>
                </a:cubicBezTo>
                <a:lnTo>
                  <a:pt x="1651518" y="1380931"/>
                </a:lnTo>
                <a:cubicBezTo>
                  <a:pt x="1648408" y="1502229"/>
                  <a:pt x="1650258" y="1623755"/>
                  <a:pt x="1642187" y="1744824"/>
                </a:cubicBezTo>
                <a:cubicBezTo>
                  <a:pt x="1640879" y="1764451"/>
                  <a:pt x="1634437" y="1784441"/>
                  <a:pt x="1623526" y="1800808"/>
                </a:cubicBezTo>
                <a:cubicBezTo>
                  <a:pt x="1617306" y="1810139"/>
                  <a:pt x="1609880" y="1818770"/>
                  <a:pt x="1604865" y="1828800"/>
                </a:cubicBezTo>
                <a:cubicBezTo>
                  <a:pt x="1600466" y="1837597"/>
                  <a:pt x="1600311" y="1848194"/>
                  <a:pt x="1595534" y="1856792"/>
                </a:cubicBezTo>
                <a:cubicBezTo>
                  <a:pt x="1569159" y="1904267"/>
                  <a:pt x="1567863" y="1903124"/>
                  <a:pt x="1539551" y="1931437"/>
                </a:cubicBezTo>
                <a:cubicBezTo>
                  <a:pt x="1528906" y="1963370"/>
                  <a:pt x="1514572" y="2022734"/>
                  <a:pt x="1483567" y="2043404"/>
                </a:cubicBezTo>
                <a:lnTo>
                  <a:pt x="1455575" y="2062065"/>
                </a:lnTo>
                <a:cubicBezTo>
                  <a:pt x="1406056" y="2136345"/>
                  <a:pt x="1434110" y="2102193"/>
                  <a:pt x="1371600" y="2164702"/>
                </a:cubicBezTo>
                <a:cubicBezTo>
                  <a:pt x="1365379" y="2170922"/>
                  <a:pt x="1360806" y="2179429"/>
                  <a:pt x="1352938" y="2183363"/>
                </a:cubicBezTo>
                <a:lnTo>
                  <a:pt x="1315616" y="2202024"/>
                </a:lnTo>
                <a:cubicBezTo>
                  <a:pt x="1309396" y="2208245"/>
                  <a:pt x="1303824" y="2215190"/>
                  <a:pt x="1296955" y="2220686"/>
                </a:cubicBezTo>
                <a:cubicBezTo>
                  <a:pt x="1288198" y="2227691"/>
                  <a:pt x="1276892" y="2231418"/>
                  <a:pt x="1268963" y="2239347"/>
                </a:cubicBezTo>
                <a:cubicBezTo>
                  <a:pt x="1226759" y="2281551"/>
                  <a:pt x="1276805" y="2258505"/>
                  <a:pt x="1222310" y="2276669"/>
                </a:cubicBezTo>
                <a:cubicBezTo>
                  <a:pt x="1159328" y="2360646"/>
                  <a:pt x="1239416" y="2261118"/>
                  <a:pt x="1119673" y="2369975"/>
                </a:cubicBezTo>
                <a:cubicBezTo>
                  <a:pt x="1108166" y="2380436"/>
                  <a:pt x="1101802" y="2395491"/>
                  <a:pt x="1091681" y="2407298"/>
                </a:cubicBezTo>
                <a:cubicBezTo>
                  <a:pt x="1083093" y="2417317"/>
                  <a:pt x="1071790" y="2424874"/>
                  <a:pt x="1063689" y="2435290"/>
                </a:cubicBezTo>
                <a:cubicBezTo>
                  <a:pt x="1049920" y="2452993"/>
                  <a:pt x="1038808" y="2472612"/>
                  <a:pt x="1026367" y="2491273"/>
                </a:cubicBezTo>
                <a:cubicBezTo>
                  <a:pt x="1020147" y="2500604"/>
                  <a:pt x="1015636" y="2511336"/>
                  <a:pt x="1007706" y="2519265"/>
                </a:cubicBezTo>
                <a:lnTo>
                  <a:pt x="989044" y="2537926"/>
                </a:lnTo>
                <a:cubicBezTo>
                  <a:pt x="985934" y="2547257"/>
                  <a:pt x="986669" y="2558963"/>
                  <a:pt x="979714" y="2565918"/>
                </a:cubicBezTo>
                <a:cubicBezTo>
                  <a:pt x="972759" y="2572873"/>
                  <a:pt x="961225" y="2572715"/>
                  <a:pt x="951722" y="2575249"/>
                </a:cubicBezTo>
                <a:cubicBezTo>
                  <a:pt x="799820" y="2615757"/>
                  <a:pt x="884022" y="2588486"/>
                  <a:pt x="811763" y="2612571"/>
                </a:cubicBezTo>
                <a:cubicBezTo>
                  <a:pt x="766705" y="2657631"/>
                  <a:pt x="821523" y="2600372"/>
                  <a:pt x="774440" y="2659224"/>
                </a:cubicBezTo>
                <a:cubicBezTo>
                  <a:pt x="768944" y="2666093"/>
                  <a:pt x="761999" y="2671665"/>
                  <a:pt x="755779" y="2677886"/>
                </a:cubicBezTo>
                <a:cubicBezTo>
                  <a:pt x="752788" y="2689849"/>
                  <a:pt x="743813" y="2729811"/>
                  <a:pt x="737118" y="2743200"/>
                </a:cubicBezTo>
                <a:cubicBezTo>
                  <a:pt x="725346" y="2766743"/>
                  <a:pt x="717154" y="2772495"/>
                  <a:pt x="699795" y="2789853"/>
                </a:cubicBezTo>
                <a:lnTo>
                  <a:pt x="681134" y="2845837"/>
                </a:lnTo>
                <a:cubicBezTo>
                  <a:pt x="678024" y="2855167"/>
                  <a:pt x="678758" y="2866874"/>
                  <a:pt x="671804" y="2873828"/>
                </a:cubicBezTo>
                <a:lnTo>
                  <a:pt x="653142" y="2892490"/>
                </a:lnTo>
                <a:cubicBezTo>
                  <a:pt x="634224" y="2949249"/>
                  <a:pt x="656157" y="2891630"/>
                  <a:pt x="625151" y="2948473"/>
                </a:cubicBezTo>
                <a:cubicBezTo>
                  <a:pt x="611830" y="2972895"/>
                  <a:pt x="603259" y="2999971"/>
                  <a:pt x="587828" y="3023118"/>
                </a:cubicBezTo>
                <a:cubicBezTo>
                  <a:pt x="545626" y="3086422"/>
                  <a:pt x="566365" y="3063243"/>
                  <a:pt x="531844" y="3097763"/>
                </a:cubicBezTo>
                <a:cubicBezTo>
                  <a:pt x="512112" y="3176699"/>
                  <a:pt x="538993" y="3096373"/>
                  <a:pt x="494522" y="3163077"/>
                </a:cubicBezTo>
                <a:cubicBezTo>
                  <a:pt x="489066" y="3171260"/>
                  <a:pt x="490251" y="3182635"/>
                  <a:pt x="485191" y="3191069"/>
                </a:cubicBezTo>
                <a:cubicBezTo>
                  <a:pt x="480665" y="3198612"/>
                  <a:pt x="471808" y="3202693"/>
                  <a:pt x="466530" y="3209731"/>
                </a:cubicBezTo>
                <a:cubicBezTo>
                  <a:pt x="453073" y="3227673"/>
                  <a:pt x="445067" y="3249856"/>
                  <a:pt x="429208" y="3265714"/>
                </a:cubicBezTo>
                <a:cubicBezTo>
                  <a:pt x="402616" y="3292304"/>
                  <a:pt x="415426" y="3277055"/>
                  <a:pt x="391885" y="3312367"/>
                </a:cubicBezTo>
                <a:cubicBezTo>
                  <a:pt x="369702" y="3378922"/>
                  <a:pt x="401156" y="3298462"/>
                  <a:pt x="354563" y="3368351"/>
                </a:cubicBezTo>
                <a:cubicBezTo>
                  <a:pt x="349107" y="3376535"/>
                  <a:pt x="351376" y="3388663"/>
                  <a:pt x="345232" y="3396343"/>
                </a:cubicBezTo>
                <a:cubicBezTo>
                  <a:pt x="338227" y="3405100"/>
                  <a:pt x="326365" y="3408486"/>
                  <a:pt x="317240" y="3415004"/>
                </a:cubicBezTo>
                <a:cubicBezTo>
                  <a:pt x="304586" y="3424043"/>
                  <a:pt x="292359" y="3433665"/>
                  <a:pt x="279918" y="3442996"/>
                </a:cubicBezTo>
                <a:cubicBezTo>
                  <a:pt x="276808" y="3452327"/>
                  <a:pt x="276043" y="3462805"/>
                  <a:pt x="270587" y="3470988"/>
                </a:cubicBezTo>
                <a:cubicBezTo>
                  <a:pt x="253048" y="3497295"/>
                  <a:pt x="208851" y="3521476"/>
                  <a:pt x="186612" y="3536302"/>
                </a:cubicBezTo>
                <a:lnTo>
                  <a:pt x="158620" y="3554963"/>
                </a:lnTo>
                <a:cubicBezTo>
                  <a:pt x="130078" y="3640585"/>
                  <a:pt x="177789" y="3507293"/>
                  <a:pt x="121297" y="3620277"/>
                </a:cubicBezTo>
                <a:cubicBezTo>
                  <a:pt x="112500" y="3637871"/>
                  <a:pt x="108856" y="3657600"/>
                  <a:pt x="102636" y="3676261"/>
                </a:cubicBezTo>
                <a:lnTo>
                  <a:pt x="74644" y="3760237"/>
                </a:lnTo>
                <a:cubicBezTo>
                  <a:pt x="74643" y="3760241"/>
                  <a:pt x="55985" y="3816217"/>
                  <a:pt x="55983" y="3816220"/>
                </a:cubicBezTo>
                <a:cubicBezTo>
                  <a:pt x="26410" y="3860580"/>
                  <a:pt x="40869" y="3833572"/>
                  <a:pt x="18661" y="3900196"/>
                </a:cubicBezTo>
                <a:lnTo>
                  <a:pt x="9330" y="3928188"/>
                </a:lnTo>
                <a:lnTo>
                  <a:pt x="0" y="3956179"/>
                </a:lnTo>
                <a:cubicBezTo>
                  <a:pt x="21552" y="4128605"/>
                  <a:pt x="-2915" y="3972510"/>
                  <a:pt x="18661" y="4058816"/>
                </a:cubicBezTo>
                <a:cubicBezTo>
                  <a:pt x="20546" y="4066357"/>
                  <a:pt x="28789" y="4120662"/>
                  <a:pt x="37322" y="4133461"/>
                </a:cubicBezTo>
                <a:cubicBezTo>
                  <a:pt x="44642" y="4144440"/>
                  <a:pt x="56726" y="4151434"/>
                  <a:pt x="65314" y="4161453"/>
                </a:cubicBezTo>
                <a:cubicBezTo>
                  <a:pt x="87238" y="4187031"/>
                  <a:pt x="108526" y="4232963"/>
                  <a:pt x="149289" y="4236098"/>
                </a:cubicBezTo>
                <a:lnTo>
                  <a:pt x="270587" y="4245428"/>
                </a:lnTo>
                <a:cubicBezTo>
                  <a:pt x="301689" y="4242318"/>
                  <a:pt x="334240" y="4245982"/>
                  <a:pt x="363893" y="4236098"/>
                </a:cubicBezTo>
                <a:cubicBezTo>
                  <a:pt x="374532" y="4232552"/>
                  <a:pt x="374625" y="4216036"/>
                  <a:pt x="382555" y="4208106"/>
                </a:cubicBezTo>
                <a:cubicBezTo>
                  <a:pt x="390484" y="4200177"/>
                  <a:pt x="401790" y="4196450"/>
                  <a:pt x="410546" y="4189445"/>
                </a:cubicBezTo>
                <a:cubicBezTo>
                  <a:pt x="417415" y="4183950"/>
                  <a:pt x="422987" y="4177004"/>
                  <a:pt x="429208" y="4170784"/>
                </a:cubicBezTo>
                <a:cubicBezTo>
                  <a:pt x="435428" y="4158343"/>
                  <a:pt x="439180" y="4144322"/>
                  <a:pt x="447869" y="4133461"/>
                </a:cubicBezTo>
                <a:cubicBezTo>
                  <a:pt x="464355" y="4112853"/>
                  <a:pt x="503853" y="4077477"/>
                  <a:pt x="503853" y="4077477"/>
                </a:cubicBezTo>
                <a:cubicBezTo>
                  <a:pt x="551997" y="3933045"/>
                  <a:pt x="496817" y="4082220"/>
                  <a:pt x="541175" y="3993502"/>
                </a:cubicBezTo>
                <a:cubicBezTo>
                  <a:pt x="582015" y="3911822"/>
                  <a:pt x="542439" y="3980800"/>
                  <a:pt x="569167" y="3909526"/>
                </a:cubicBezTo>
                <a:cubicBezTo>
                  <a:pt x="574051" y="3896503"/>
                  <a:pt x="582349" y="3884988"/>
                  <a:pt x="587828" y="3872204"/>
                </a:cubicBezTo>
                <a:cubicBezTo>
                  <a:pt x="597418" y="3849827"/>
                  <a:pt x="599723" y="3830572"/>
                  <a:pt x="606489" y="3806890"/>
                </a:cubicBezTo>
                <a:cubicBezTo>
                  <a:pt x="609191" y="3797433"/>
                  <a:pt x="613434" y="3788440"/>
                  <a:pt x="615820" y="3778898"/>
                </a:cubicBezTo>
                <a:cubicBezTo>
                  <a:pt x="619667" y="3763513"/>
                  <a:pt x="620978" y="3747545"/>
                  <a:pt x="625151" y="3732245"/>
                </a:cubicBezTo>
                <a:cubicBezTo>
                  <a:pt x="630327" y="3713267"/>
                  <a:pt x="639041" y="3695344"/>
                  <a:pt x="643812" y="3676261"/>
                </a:cubicBezTo>
                <a:cubicBezTo>
                  <a:pt x="648548" y="3657315"/>
                  <a:pt x="654440" y="3629692"/>
                  <a:pt x="662473" y="3610947"/>
                </a:cubicBezTo>
                <a:cubicBezTo>
                  <a:pt x="667952" y="3598162"/>
                  <a:pt x="675655" y="3586409"/>
                  <a:pt x="681134" y="3573624"/>
                </a:cubicBezTo>
                <a:cubicBezTo>
                  <a:pt x="693246" y="3545362"/>
                  <a:pt x="701978" y="3492431"/>
                  <a:pt x="709126" y="3470988"/>
                </a:cubicBezTo>
                <a:cubicBezTo>
                  <a:pt x="712236" y="3461657"/>
                  <a:pt x="715755" y="3452453"/>
                  <a:pt x="718457" y="3442996"/>
                </a:cubicBezTo>
                <a:cubicBezTo>
                  <a:pt x="722446" y="3429036"/>
                  <a:pt x="729657" y="3392603"/>
                  <a:pt x="737118" y="3377682"/>
                </a:cubicBezTo>
                <a:cubicBezTo>
                  <a:pt x="742133" y="3367652"/>
                  <a:pt x="749559" y="3359021"/>
                  <a:pt x="755779" y="3349690"/>
                </a:cubicBezTo>
                <a:cubicBezTo>
                  <a:pt x="760995" y="3328827"/>
                  <a:pt x="774685" y="3270013"/>
                  <a:pt x="783771" y="3256384"/>
                </a:cubicBezTo>
                <a:cubicBezTo>
                  <a:pt x="837251" y="3176163"/>
                  <a:pt x="773132" y="3277661"/>
                  <a:pt x="811763" y="3200400"/>
                </a:cubicBezTo>
                <a:cubicBezTo>
                  <a:pt x="816778" y="3190370"/>
                  <a:pt x="825409" y="3182438"/>
                  <a:pt x="830424" y="3172408"/>
                </a:cubicBezTo>
                <a:cubicBezTo>
                  <a:pt x="869055" y="3095147"/>
                  <a:pt x="804936" y="3196645"/>
                  <a:pt x="858416" y="3116424"/>
                </a:cubicBezTo>
                <a:cubicBezTo>
                  <a:pt x="884846" y="3037130"/>
                  <a:pt x="847984" y="3133812"/>
                  <a:pt x="886408" y="3069771"/>
                </a:cubicBezTo>
                <a:cubicBezTo>
                  <a:pt x="891468" y="3061337"/>
                  <a:pt x="891864" y="3050819"/>
                  <a:pt x="895738" y="3041779"/>
                </a:cubicBezTo>
                <a:cubicBezTo>
                  <a:pt x="919902" y="2985396"/>
                  <a:pt x="906292" y="3023311"/>
                  <a:pt x="933061" y="2976465"/>
                </a:cubicBezTo>
                <a:cubicBezTo>
                  <a:pt x="980413" y="2893598"/>
                  <a:pt x="924918" y="2979349"/>
                  <a:pt x="970383" y="2911151"/>
                </a:cubicBezTo>
                <a:cubicBezTo>
                  <a:pt x="997172" y="2803997"/>
                  <a:pt x="956156" y="2932492"/>
                  <a:pt x="1007706" y="2855167"/>
                </a:cubicBezTo>
                <a:cubicBezTo>
                  <a:pt x="1014819" y="2844497"/>
                  <a:pt x="1011985" y="2829632"/>
                  <a:pt x="1017036" y="2817845"/>
                </a:cubicBezTo>
                <a:cubicBezTo>
                  <a:pt x="1025864" y="2797245"/>
                  <a:pt x="1039309" y="2786241"/>
                  <a:pt x="1054359" y="2771192"/>
                </a:cubicBezTo>
                <a:cubicBezTo>
                  <a:pt x="1069252" y="2726509"/>
                  <a:pt x="1056735" y="2750154"/>
                  <a:pt x="1101012" y="2705877"/>
                </a:cubicBezTo>
                <a:lnTo>
                  <a:pt x="1129004" y="2677886"/>
                </a:lnTo>
                <a:cubicBezTo>
                  <a:pt x="1135225" y="2671665"/>
                  <a:pt x="1139319" y="2662006"/>
                  <a:pt x="1147665" y="2659224"/>
                </a:cubicBezTo>
                <a:lnTo>
                  <a:pt x="1175657" y="2649894"/>
                </a:lnTo>
                <a:cubicBezTo>
                  <a:pt x="1203649" y="2659225"/>
                  <a:pt x="1232396" y="2666538"/>
                  <a:pt x="1259632" y="2677886"/>
                </a:cubicBezTo>
                <a:cubicBezTo>
                  <a:pt x="1269983" y="2682199"/>
                  <a:pt x="1277594" y="2691532"/>
                  <a:pt x="1287624" y="2696547"/>
                </a:cubicBezTo>
                <a:cubicBezTo>
                  <a:pt x="1296421" y="2700945"/>
                  <a:pt x="1306285" y="2702767"/>
                  <a:pt x="1315616" y="2705877"/>
                </a:cubicBezTo>
                <a:cubicBezTo>
                  <a:pt x="1332973" y="2723235"/>
                  <a:pt x="1341167" y="2728990"/>
                  <a:pt x="1352938" y="2752531"/>
                </a:cubicBezTo>
                <a:cubicBezTo>
                  <a:pt x="1391569" y="2829791"/>
                  <a:pt x="1327449" y="2728292"/>
                  <a:pt x="1380930" y="2808514"/>
                </a:cubicBezTo>
                <a:cubicBezTo>
                  <a:pt x="1408990" y="2948806"/>
                  <a:pt x="1387267" y="2826991"/>
                  <a:pt x="1399591" y="3135086"/>
                </a:cubicBezTo>
                <a:cubicBezTo>
                  <a:pt x="1407180" y="3324823"/>
                  <a:pt x="1389579" y="3263670"/>
                  <a:pt x="1418253" y="3349690"/>
                </a:cubicBezTo>
                <a:cubicBezTo>
                  <a:pt x="1415143" y="3526972"/>
                  <a:pt x="1408922" y="3704226"/>
                  <a:pt x="1408922" y="3881535"/>
                </a:cubicBezTo>
                <a:cubicBezTo>
                  <a:pt x="1408922" y="3984219"/>
                  <a:pt x="1410377" y="4087064"/>
                  <a:pt x="1418253" y="4189445"/>
                </a:cubicBezTo>
                <a:cubicBezTo>
                  <a:pt x="1424216" y="4266965"/>
                  <a:pt x="1429928" y="4225619"/>
                  <a:pt x="1455575" y="4264090"/>
                </a:cubicBezTo>
                <a:cubicBezTo>
                  <a:pt x="1463290" y="4275663"/>
                  <a:pt x="1468757" y="4288628"/>
                  <a:pt x="1474236" y="4301412"/>
                </a:cubicBezTo>
                <a:cubicBezTo>
                  <a:pt x="1478110" y="4310452"/>
                  <a:pt x="1477423" y="4321724"/>
                  <a:pt x="1483567" y="4329404"/>
                </a:cubicBezTo>
                <a:cubicBezTo>
                  <a:pt x="1490572" y="4338161"/>
                  <a:pt x="1502944" y="4340886"/>
                  <a:pt x="1511559" y="4348065"/>
                </a:cubicBezTo>
                <a:cubicBezTo>
                  <a:pt x="1521696" y="4356513"/>
                  <a:pt x="1529532" y="4367469"/>
                  <a:pt x="1539551" y="4376057"/>
                </a:cubicBezTo>
                <a:cubicBezTo>
                  <a:pt x="1551358" y="4386177"/>
                  <a:pt x="1564219" y="4395010"/>
                  <a:pt x="1576873" y="4404049"/>
                </a:cubicBezTo>
                <a:cubicBezTo>
                  <a:pt x="1585998" y="4410567"/>
                  <a:pt x="1596250" y="4415531"/>
                  <a:pt x="1604865" y="4422710"/>
                </a:cubicBezTo>
                <a:cubicBezTo>
                  <a:pt x="1615002" y="4431158"/>
                  <a:pt x="1622119" y="4443032"/>
                  <a:pt x="1632857" y="4450702"/>
                </a:cubicBezTo>
                <a:cubicBezTo>
                  <a:pt x="1653033" y="4465114"/>
                  <a:pt x="1675329" y="4471080"/>
                  <a:pt x="1698171" y="4478694"/>
                </a:cubicBezTo>
                <a:cubicBezTo>
                  <a:pt x="1754155" y="4475584"/>
                  <a:pt x="1810881" y="4478970"/>
                  <a:pt x="1866122" y="4469363"/>
                </a:cubicBezTo>
                <a:cubicBezTo>
                  <a:pt x="1883989" y="4466256"/>
                  <a:pt x="1896554" y="4449481"/>
                  <a:pt x="1912775" y="4441371"/>
                </a:cubicBezTo>
                <a:cubicBezTo>
                  <a:pt x="2039758" y="4377880"/>
                  <a:pt x="1876318" y="4472576"/>
                  <a:pt x="2006081" y="4394718"/>
                </a:cubicBezTo>
                <a:cubicBezTo>
                  <a:pt x="2012424" y="4386261"/>
                  <a:pt x="2045910" y="4343051"/>
                  <a:pt x="2052734" y="4329404"/>
                </a:cubicBezTo>
                <a:cubicBezTo>
                  <a:pt x="2057133" y="4320607"/>
                  <a:pt x="2059477" y="4310901"/>
                  <a:pt x="2062065" y="4301412"/>
                </a:cubicBezTo>
                <a:cubicBezTo>
                  <a:pt x="2068813" y="4276668"/>
                  <a:pt x="2080726" y="4226767"/>
                  <a:pt x="2080726" y="4226767"/>
                </a:cubicBezTo>
                <a:cubicBezTo>
                  <a:pt x="2077616" y="4161453"/>
                  <a:pt x="2078616" y="4095812"/>
                  <a:pt x="2071395" y="4030824"/>
                </a:cubicBezTo>
                <a:cubicBezTo>
                  <a:pt x="2064204" y="3966107"/>
                  <a:pt x="2060269" y="3988924"/>
                  <a:pt x="2034073" y="3956179"/>
                </a:cubicBezTo>
                <a:cubicBezTo>
                  <a:pt x="2027068" y="3947423"/>
                  <a:pt x="2022417" y="3936944"/>
                  <a:pt x="2015412" y="3928188"/>
                </a:cubicBezTo>
                <a:cubicBezTo>
                  <a:pt x="2009917" y="3921319"/>
                  <a:pt x="2002247" y="3916395"/>
                  <a:pt x="1996751" y="3909526"/>
                </a:cubicBezTo>
                <a:cubicBezTo>
                  <a:pt x="1989746" y="3900769"/>
                  <a:pt x="1985094" y="3890292"/>
                  <a:pt x="1978089" y="3881535"/>
                </a:cubicBezTo>
                <a:cubicBezTo>
                  <a:pt x="1972593" y="3874666"/>
                  <a:pt x="1964923" y="3869742"/>
                  <a:pt x="1959428" y="3862873"/>
                </a:cubicBezTo>
                <a:cubicBezTo>
                  <a:pt x="1952423" y="3854117"/>
                  <a:pt x="1948696" y="3842811"/>
                  <a:pt x="1940767" y="3834882"/>
                </a:cubicBezTo>
                <a:cubicBezTo>
                  <a:pt x="1932837" y="3826952"/>
                  <a:pt x="1922106" y="3822441"/>
                  <a:pt x="1912775" y="3816220"/>
                </a:cubicBezTo>
                <a:cubicBezTo>
                  <a:pt x="1906555" y="3806889"/>
                  <a:pt x="1902043" y="3796157"/>
                  <a:pt x="1894114" y="3788228"/>
                </a:cubicBezTo>
                <a:cubicBezTo>
                  <a:pt x="1886185" y="3780299"/>
                  <a:pt x="1874737" y="3776746"/>
                  <a:pt x="1866122" y="3769567"/>
                </a:cubicBezTo>
                <a:cubicBezTo>
                  <a:pt x="1848567" y="3754938"/>
                  <a:pt x="1820789" y="3723425"/>
                  <a:pt x="1810138" y="3704253"/>
                </a:cubicBezTo>
                <a:cubicBezTo>
                  <a:pt x="1802004" y="3689612"/>
                  <a:pt x="1798967" y="3672581"/>
                  <a:pt x="1791477" y="3657600"/>
                </a:cubicBezTo>
                <a:cubicBezTo>
                  <a:pt x="1786462" y="3647570"/>
                  <a:pt x="1777831" y="3639638"/>
                  <a:pt x="1772816" y="3629608"/>
                </a:cubicBezTo>
                <a:cubicBezTo>
                  <a:pt x="1768417" y="3620811"/>
                  <a:pt x="1767884" y="3610413"/>
                  <a:pt x="1763485" y="3601616"/>
                </a:cubicBezTo>
                <a:cubicBezTo>
                  <a:pt x="1758470" y="3591586"/>
                  <a:pt x="1749839" y="3583654"/>
                  <a:pt x="1744824" y="3573624"/>
                </a:cubicBezTo>
                <a:cubicBezTo>
                  <a:pt x="1713081" y="3510139"/>
                  <a:pt x="1765367" y="3585966"/>
                  <a:pt x="1716832" y="3508310"/>
                </a:cubicBezTo>
                <a:cubicBezTo>
                  <a:pt x="1708590" y="3495123"/>
                  <a:pt x="1697879" y="3483642"/>
                  <a:pt x="1688840" y="3470988"/>
                </a:cubicBezTo>
                <a:cubicBezTo>
                  <a:pt x="1673538" y="3449565"/>
                  <a:pt x="1661458" y="3430523"/>
                  <a:pt x="1651518" y="3405673"/>
                </a:cubicBezTo>
                <a:cubicBezTo>
                  <a:pt x="1644213" y="3387409"/>
                  <a:pt x="1637628" y="3368773"/>
                  <a:pt x="1632857" y="3349690"/>
                </a:cubicBezTo>
                <a:cubicBezTo>
                  <a:pt x="1629747" y="3337249"/>
                  <a:pt x="1629261" y="3323837"/>
                  <a:pt x="1623526" y="3312367"/>
                </a:cubicBezTo>
                <a:cubicBezTo>
                  <a:pt x="1616571" y="3298458"/>
                  <a:pt x="1604865" y="3287486"/>
                  <a:pt x="1595534" y="3275045"/>
                </a:cubicBezTo>
                <a:cubicBezTo>
                  <a:pt x="1551195" y="3142026"/>
                  <a:pt x="1595740" y="3280433"/>
                  <a:pt x="1567542" y="3181739"/>
                </a:cubicBezTo>
                <a:cubicBezTo>
                  <a:pt x="1564840" y="3172282"/>
                  <a:pt x="1560597" y="3163289"/>
                  <a:pt x="1558212" y="3153747"/>
                </a:cubicBezTo>
                <a:cubicBezTo>
                  <a:pt x="1554366" y="3138362"/>
                  <a:pt x="1552727" y="3122479"/>
                  <a:pt x="1548881" y="3107094"/>
                </a:cubicBezTo>
                <a:cubicBezTo>
                  <a:pt x="1546496" y="3097552"/>
                  <a:pt x="1542139" y="3088591"/>
                  <a:pt x="1539551" y="3079102"/>
                </a:cubicBezTo>
                <a:cubicBezTo>
                  <a:pt x="1532803" y="3054358"/>
                  <a:pt x="1528999" y="3028789"/>
                  <a:pt x="1520889" y="3004457"/>
                </a:cubicBezTo>
                <a:cubicBezTo>
                  <a:pt x="1489524" y="2910355"/>
                  <a:pt x="1537388" y="3056341"/>
                  <a:pt x="1502228" y="2939143"/>
                </a:cubicBezTo>
                <a:cubicBezTo>
                  <a:pt x="1496576" y="2920302"/>
                  <a:pt x="1489787" y="2901820"/>
                  <a:pt x="1483567" y="2883159"/>
                </a:cubicBezTo>
                <a:cubicBezTo>
                  <a:pt x="1480457" y="2873828"/>
                  <a:pt x="1476621" y="2864709"/>
                  <a:pt x="1474236" y="2855167"/>
                </a:cubicBezTo>
                <a:cubicBezTo>
                  <a:pt x="1471245" y="2843204"/>
                  <a:pt x="1462270" y="2803242"/>
                  <a:pt x="1455575" y="2789853"/>
                </a:cubicBezTo>
                <a:cubicBezTo>
                  <a:pt x="1450560" y="2779823"/>
                  <a:pt x="1443134" y="2771192"/>
                  <a:pt x="1436914" y="2761861"/>
                </a:cubicBezTo>
                <a:cubicBezTo>
                  <a:pt x="1433804" y="2740090"/>
                  <a:pt x="1431896" y="2718112"/>
                  <a:pt x="1427583" y="2696547"/>
                </a:cubicBezTo>
                <a:cubicBezTo>
                  <a:pt x="1425654" y="2686903"/>
                  <a:pt x="1420955" y="2678012"/>
                  <a:pt x="1418253" y="2668555"/>
                </a:cubicBezTo>
                <a:cubicBezTo>
                  <a:pt x="1414730" y="2656225"/>
                  <a:pt x="1412032" y="2643674"/>
                  <a:pt x="1408922" y="2631233"/>
                </a:cubicBezTo>
                <a:cubicBezTo>
                  <a:pt x="1424117" y="2357736"/>
                  <a:pt x="1399590" y="2533267"/>
                  <a:pt x="1427583" y="2435290"/>
                </a:cubicBezTo>
                <a:cubicBezTo>
                  <a:pt x="1431106" y="2422959"/>
                  <a:pt x="1431862" y="2409754"/>
                  <a:pt x="1436914" y="2397967"/>
                </a:cubicBezTo>
                <a:cubicBezTo>
                  <a:pt x="1441331" y="2387660"/>
                  <a:pt x="1450560" y="2380005"/>
                  <a:pt x="1455575" y="2369975"/>
                </a:cubicBezTo>
                <a:cubicBezTo>
                  <a:pt x="1479800" y="2321526"/>
                  <a:pt x="1447118" y="2359773"/>
                  <a:pt x="1483567" y="2323322"/>
                </a:cubicBezTo>
                <a:cubicBezTo>
                  <a:pt x="1486677" y="2313992"/>
                  <a:pt x="1488499" y="2304128"/>
                  <a:pt x="1492897" y="2295331"/>
                </a:cubicBezTo>
                <a:cubicBezTo>
                  <a:pt x="1502002" y="2277122"/>
                  <a:pt x="1530047" y="2244800"/>
                  <a:pt x="1539551" y="2230016"/>
                </a:cubicBezTo>
                <a:cubicBezTo>
                  <a:pt x="1559165" y="2199506"/>
                  <a:pt x="1576525" y="2167600"/>
                  <a:pt x="1595534" y="2136710"/>
                </a:cubicBezTo>
                <a:cubicBezTo>
                  <a:pt x="1601411" y="2127159"/>
                  <a:pt x="1610649" y="2119357"/>
                  <a:pt x="1614195" y="2108718"/>
                </a:cubicBezTo>
                <a:cubicBezTo>
                  <a:pt x="1617305" y="2099387"/>
                  <a:pt x="1619127" y="2089523"/>
                  <a:pt x="1623526" y="2080726"/>
                </a:cubicBezTo>
                <a:cubicBezTo>
                  <a:pt x="1641172" y="2045436"/>
                  <a:pt x="1662792" y="2008480"/>
                  <a:pt x="1688840" y="1978090"/>
                </a:cubicBezTo>
                <a:cubicBezTo>
                  <a:pt x="1697428" y="1968071"/>
                  <a:pt x="1708384" y="1960235"/>
                  <a:pt x="1716832" y="1950098"/>
                </a:cubicBezTo>
                <a:cubicBezTo>
                  <a:pt x="1755709" y="1903445"/>
                  <a:pt x="1712166" y="1937657"/>
                  <a:pt x="1763485" y="1903445"/>
                </a:cubicBezTo>
                <a:cubicBezTo>
                  <a:pt x="1820921" y="1817289"/>
                  <a:pt x="1747626" y="1923268"/>
                  <a:pt x="1800808" y="1856792"/>
                </a:cubicBezTo>
                <a:cubicBezTo>
                  <a:pt x="1807813" y="1848035"/>
                  <a:pt x="1812171" y="1837314"/>
                  <a:pt x="1819469" y="1828800"/>
                </a:cubicBezTo>
                <a:cubicBezTo>
                  <a:pt x="1830919" y="1815442"/>
                  <a:pt x="1845205" y="1804718"/>
                  <a:pt x="1856791" y="1791477"/>
                </a:cubicBezTo>
                <a:cubicBezTo>
                  <a:pt x="1867031" y="1779774"/>
                  <a:pt x="1874663" y="1765962"/>
                  <a:pt x="1884783" y="1754155"/>
                </a:cubicBezTo>
                <a:cubicBezTo>
                  <a:pt x="1893371" y="1744136"/>
                  <a:pt x="1904327" y="1736300"/>
                  <a:pt x="1912775" y="1726163"/>
                </a:cubicBezTo>
                <a:cubicBezTo>
                  <a:pt x="1919954" y="1717548"/>
                  <a:pt x="1923986" y="1706552"/>
                  <a:pt x="1931436" y="1698171"/>
                </a:cubicBezTo>
                <a:cubicBezTo>
                  <a:pt x="1948969" y="1678446"/>
                  <a:pt x="1968759" y="1660849"/>
                  <a:pt x="1987420" y="1642188"/>
                </a:cubicBezTo>
                <a:cubicBezTo>
                  <a:pt x="1996751" y="1632857"/>
                  <a:pt x="2008093" y="1625175"/>
                  <a:pt x="2015412" y="1614196"/>
                </a:cubicBezTo>
                <a:cubicBezTo>
                  <a:pt x="2021632" y="1604865"/>
                  <a:pt x="2028509" y="1595941"/>
                  <a:pt x="2034073" y="1586204"/>
                </a:cubicBezTo>
                <a:cubicBezTo>
                  <a:pt x="2040974" y="1574128"/>
                  <a:pt x="2044195" y="1559861"/>
                  <a:pt x="2052734" y="1548882"/>
                </a:cubicBezTo>
                <a:cubicBezTo>
                  <a:pt x="2066236" y="1531522"/>
                  <a:pt x="2087187" y="1520527"/>
                  <a:pt x="2099387" y="1502228"/>
                </a:cubicBezTo>
                <a:cubicBezTo>
                  <a:pt x="2156835" y="1416062"/>
                  <a:pt x="2083521" y="1522062"/>
                  <a:pt x="2136710" y="1455575"/>
                </a:cubicBezTo>
                <a:cubicBezTo>
                  <a:pt x="2143715" y="1446819"/>
                  <a:pt x="2148366" y="1436340"/>
                  <a:pt x="2155371" y="1427584"/>
                </a:cubicBezTo>
                <a:cubicBezTo>
                  <a:pt x="2178474" y="1398705"/>
                  <a:pt x="2171157" y="1416718"/>
                  <a:pt x="2202024" y="1390261"/>
                </a:cubicBezTo>
                <a:cubicBezTo>
                  <a:pt x="2215382" y="1378811"/>
                  <a:pt x="2226905" y="1365380"/>
                  <a:pt x="2239346" y="1352939"/>
                </a:cubicBezTo>
                <a:cubicBezTo>
                  <a:pt x="2282125" y="1417105"/>
                  <a:pt x="2255392" y="1401829"/>
                  <a:pt x="2304661" y="1418253"/>
                </a:cubicBezTo>
                <a:cubicBezTo>
                  <a:pt x="2341829" y="1474006"/>
                  <a:pt x="2301236" y="1425528"/>
                  <a:pt x="2351314" y="1455575"/>
                </a:cubicBezTo>
                <a:cubicBezTo>
                  <a:pt x="2358857" y="1460101"/>
                  <a:pt x="2362655" y="1469357"/>
                  <a:pt x="2369975" y="1474237"/>
                </a:cubicBezTo>
                <a:cubicBezTo>
                  <a:pt x="2381548" y="1481953"/>
                  <a:pt x="2395724" y="1485183"/>
                  <a:pt x="2407297" y="1492898"/>
                </a:cubicBezTo>
                <a:cubicBezTo>
                  <a:pt x="2458529" y="1527052"/>
                  <a:pt x="2388974" y="1499230"/>
                  <a:pt x="2453951" y="1520890"/>
                </a:cubicBezTo>
                <a:cubicBezTo>
                  <a:pt x="2463281" y="1530221"/>
                  <a:pt x="2471805" y="1540435"/>
                  <a:pt x="2481942" y="1548882"/>
                </a:cubicBezTo>
                <a:cubicBezTo>
                  <a:pt x="2490557" y="1556061"/>
                  <a:pt x="2501552" y="1560093"/>
                  <a:pt x="2509934" y="1567543"/>
                </a:cubicBezTo>
                <a:cubicBezTo>
                  <a:pt x="2529659" y="1585076"/>
                  <a:pt x="2547257" y="1604865"/>
                  <a:pt x="2565918" y="1623526"/>
                </a:cubicBezTo>
                <a:lnTo>
                  <a:pt x="2593910" y="1651518"/>
                </a:lnTo>
                <a:cubicBezTo>
                  <a:pt x="2603241" y="1660849"/>
                  <a:pt x="2614583" y="1668531"/>
                  <a:pt x="2621902" y="1679510"/>
                </a:cubicBezTo>
                <a:cubicBezTo>
                  <a:pt x="2649189" y="1720441"/>
                  <a:pt x="2633835" y="1698531"/>
                  <a:pt x="2668555" y="1744824"/>
                </a:cubicBezTo>
                <a:cubicBezTo>
                  <a:pt x="2671665" y="1754155"/>
                  <a:pt x="2671741" y="1765136"/>
                  <a:pt x="2677885" y="1772816"/>
                </a:cubicBezTo>
                <a:cubicBezTo>
                  <a:pt x="2727814" y="1835227"/>
                  <a:pt x="2686481" y="1753054"/>
                  <a:pt x="2724538" y="1810139"/>
                </a:cubicBezTo>
                <a:cubicBezTo>
                  <a:pt x="2732254" y="1821712"/>
                  <a:pt x="2736299" y="1835384"/>
                  <a:pt x="2743200" y="1847461"/>
                </a:cubicBezTo>
                <a:cubicBezTo>
                  <a:pt x="2748764" y="1857197"/>
                  <a:pt x="2755641" y="1866122"/>
                  <a:pt x="2761861" y="1875453"/>
                </a:cubicBezTo>
                <a:cubicBezTo>
                  <a:pt x="2764971" y="1884784"/>
                  <a:pt x="2765290" y="1895577"/>
                  <a:pt x="2771191" y="1903445"/>
                </a:cubicBezTo>
                <a:cubicBezTo>
                  <a:pt x="2784386" y="1921039"/>
                  <a:pt x="2802293" y="1934547"/>
                  <a:pt x="2817844" y="1950098"/>
                </a:cubicBezTo>
                <a:cubicBezTo>
                  <a:pt x="2827175" y="1959429"/>
                  <a:pt x="2838516" y="1967111"/>
                  <a:pt x="2845836" y="1978090"/>
                </a:cubicBezTo>
                <a:cubicBezTo>
                  <a:pt x="2897796" y="2056028"/>
                  <a:pt x="2867303" y="2018218"/>
                  <a:pt x="2939142" y="2090057"/>
                </a:cubicBezTo>
                <a:cubicBezTo>
                  <a:pt x="2945363" y="2096278"/>
                  <a:pt x="2950766" y="2103440"/>
                  <a:pt x="2957804" y="2108718"/>
                </a:cubicBezTo>
                <a:cubicBezTo>
                  <a:pt x="2985260" y="2129311"/>
                  <a:pt x="3001459" y="2138711"/>
                  <a:pt x="3023118" y="2164702"/>
                </a:cubicBezTo>
                <a:cubicBezTo>
                  <a:pt x="3085591" y="2239670"/>
                  <a:pt x="2991992" y="2138752"/>
                  <a:pt x="3060440" y="2230016"/>
                </a:cubicBezTo>
                <a:cubicBezTo>
                  <a:pt x="3070997" y="2244091"/>
                  <a:pt x="3085322" y="2254898"/>
                  <a:pt x="3097763" y="2267339"/>
                </a:cubicBezTo>
                <a:lnTo>
                  <a:pt x="3125755" y="2295331"/>
                </a:lnTo>
                <a:cubicBezTo>
                  <a:pt x="3128865" y="2304661"/>
                  <a:pt x="3129369" y="2315319"/>
                  <a:pt x="3135085" y="2323322"/>
                </a:cubicBezTo>
                <a:cubicBezTo>
                  <a:pt x="3145311" y="2337639"/>
                  <a:pt x="3161851" y="2346570"/>
                  <a:pt x="3172408" y="2360645"/>
                </a:cubicBezTo>
                <a:cubicBezTo>
                  <a:pt x="3181739" y="2373086"/>
                  <a:pt x="3191482" y="2385227"/>
                  <a:pt x="3200400" y="2397967"/>
                </a:cubicBezTo>
                <a:cubicBezTo>
                  <a:pt x="3213262" y="2416341"/>
                  <a:pt x="3225281" y="2435290"/>
                  <a:pt x="3237722" y="2453951"/>
                </a:cubicBezTo>
                <a:cubicBezTo>
                  <a:pt x="3243942" y="2463282"/>
                  <a:pt x="3248454" y="2474014"/>
                  <a:pt x="3256383" y="2481943"/>
                </a:cubicBezTo>
                <a:lnTo>
                  <a:pt x="3284375" y="2509935"/>
                </a:lnTo>
                <a:cubicBezTo>
                  <a:pt x="3307832" y="2580301"/>
                  <a:pt x="3276188" y="2493557"/>
                  <a:pt x="3312367" y="2565918"/>
                </a:cubicBezTo>
                <a:cubicBezTo>
                  <a:pt x="3316765" y="2574715"/>
                  <a:pt x="3316921" y="2585312"/>
                  <a:pt x="3321697" y="2593910"/>
                </a:cubicBezTo>
                <a:cubicBezTo>
                  <a:pt x="3332589" y="2613516"/>
                  <a:pt x="3359020" y="2649894"/>
                  <a:pt x="3359020" y="2649894"/>
                </a:cubicBezTo>
                <a:cubicBezTo>
                  <a:pt x="3365431" y="2681949"/>
                  <a:pt x="3368899" y="2703133"/>
                  <a:pt x="3377681" y="2733869"/>
                </a:cubicBezTo>
                <a:cubicBezTo>
                  <a:pt x="3380383" y="2743326"/>
                  <a:pt x="3383902" y="2752530"/>
                  <a:pt x="3387012" y="2761861"/>
                </a:cubicBezTo>
                <a:cubicBezTo>
                  <a:pt x="3383902" y="2886269"/>
                  <a:pt x="3385959" y="3010914"/>
                  <a:pt x="3377681" y="3135086"/>
                </a:cubicBezTo>
                <a:cubicBezTo>
                  <a:pt x="3375197" y="3172339"/>
                  <a:pt x="3354691" y="3181068"/>
                  <a:pt x="3340359" y="3209731"/>
                </a:cubicBezTo>
                <a:cubicBezTo>
                  <a:pt x="3332869" y="3224712"/>
                  <a:pt x="3330988" y="3242448"/>
                  <a:pt x="3321697" y="3256384"/>
                </a:cubicBezTo>
                <a:cubicBezTo>
                  <a:pt x="3311938" y="3271023"/>
                  <a:pt x="3294464" y="3279293"/>
                  <a:pt x="3284375" y="3293706"/>
                </a:cubicBezTo>
                <a:cubicBezTo>
                  <a:pt x="3272410" y="3310798"/>
                  <a:pt x="3267117" y="3331799"/>
                  <a:pt x="3256383" y="3349690"/>
                </a:cubicBezTo>
                <a:cubicBezTo>
                  <a:pt x="3248382" y="3363025"/>
                  <a:pt x="3237430" y="3374358"/>
                  <a:pt x="3228391" y="3387012"/>
                </a:cubicBezTo>
                <a:cubicBezTo>
                  <a:pt x="3210444" y="3412137"/>
                  <a:pt x="3198076" y="3434427"/>
                  <a:pt x="3181738" y="3461657"/>
                </a:cubicBezTo>
                <a:cubicBezTo>
                  <a:pt x="3178628" y="3477208"/>
                  <a:pt x="3179500" y="3494125"/>
                  <a:pt x="3172408" y="3508310"/>
                </a:cubicBezTo>
                <a:cubicBezTo>
                  <a:pt x="3166507" y="3520112"/>
                  <a:pt x="3152864" y="3526165"/>
                  <a:pt x="3144416" y="3536302"/>
                </a:cubicBezTo>
                <a:cubicBezTo>
                  <a:pt x="3137237" y="3544917"/>
                  <a:pt x="3132760" y="3555537"/>
                  <a:pt x="3125755" y="3564294"/>
                </a:cubicBezTo>
                <a:cubicBezTo>
                  <a:pt x="3120259" y="3571163"/>
                  <a:pt x="3112725" y="3576197"/>
                  <a:pt x="3107093" y="3582955"/>
                </a:cubicBezTo>
                <a:cubicBezTo>
                  <a:pt x="3097138" y="3594901"/>
                  <a:pt x="3090098" y="3609281"/>
                  <a:pt x="3079102" y="3620277"/>
                </a:cubicBezTo>
                <a:cubicBezTo>
                  <a:pt x="3068106" y="3631273"/>
                  <a:pt x="3053338" y="3637866"/>
                  <a:pt x="3041779" y="3648269"/>
                </a:cubicBezTo>
                <a:cubicBezTo>
                  <a:pt x="3041746" y="3648299"/>
                  <a:pt x="2971816" y="3718233"/>
                  <a:pt x="2957804" y="3732245"/>
                </a:cubicBezTo>
                <a:cubicBezTo>
                  <a:pt x="2951583" y="3738466"/>
                  <a:pt x="2946462" y="3746026"/>
                  <a:pt x="2939142" y="3750906"/>
                </a:cubicBezTo>
                <a:cubicBezTo>
                  <a:pt x="2918361" y="3764760"/>
                  <a:pt x="2907682" y="3769237"/>
                  <a:pt x="2892489" y="3788228"/>
                </a:cubicBezTo>
                <a:cubicBezTo>
                  <a:pt x="2885484" y="3796985"/>
                  <a:pt x="2880833" y="3807463"/>
                  <a:pt x="2873828" y="3816220"/>
                </a:cubicBezTo>
                <a:cubicBezTo>
                  <a:pt x="2850687" y="3845147"/>
                  <a:pt x="2855650" y="3824585"/>
                  <a:pt x="2836506" y="3862873"/>
                </a:cubicBezTo>
                <a:cubicBezTo>
                  <a:pt x="2813971" y="3907942"/>
                  <a:pt x="2846370" y="3878069"/>
                  <a:pt x="2799183" y="3909526"/>
                </a:cubicBezTo>
                <a:cubicBezTo>
                  <a:pt x="2765584" y="4010324"/>
                  <a:pt x="2756222" y="4016081"/>
                  <a:pt x="2789853" y="4170784"/>
                </a:cubicBezTo>
                <a:cubicBezTo>
                  <a:pt x="2792577" y="4183315"/>
                  <a:pt x="2814734" y="4177004"/>
                  <a:pt x="2827175" y="4180114"/>
                </a:cubicBezTo>
                <a:cubicBezTo>
                  <a:pt x="2911151" y="4177004"/>
                  <a:pt x="2995255" y="4176374"/>
                  <a:pt x="3079102" y="4170784"/>
                </a:cubicBezTo>
                <a:cubicBezTo>
                  <a:pt x="3105482" y="4169025"/>
                  <a:pt x="3119095" y="4152649"/>
                  <a:pt x="3135085" y="4133461"/>
                </a:cubicBezTo>
                <a:cubicBezTo>
                  <a:pt x="3142264" y="4124846"/>
                  <a:pt x="3145817" y="4113398"/>
                  <a:pt x="3153746" y="4105469"/>
                </a:cubicBezTo>
                <a:cubicBezTo>
                  <a:pt x="3190468" y="4068747"/>
                  <a:pt x="3172702" y="4105078"/>
                  <a:pt x="3200400" y="4068147"/>
                </a:cubicBezTo>
                <a:cubicBezTo>
                  <a:pt x="3213857" y="4050205"/>
                  <a:pt x="3225281" y="4030824"/>
                  <a:pt x="3237722" y="4012163"/>
                </a:cubicBezTo>
                <a:cubicBezTo>
                  <a:pt x="3243942" y="4002832"/>
                  <a:pt x="3252218" y="3994583"/>
                  <a:pt x="3256383" y="3984171"/>
                </a:cubicBezTo>
                <a:cubicBezTo>
                  <a:pt x="3280210" y="3924604"/>
                  <a:pt x="3267553" y="3952499"/>
                  <a:pt x="3293706" y="3900196"/>
                </a:cubicBezTo>
                <a:cubicBezTo>
                  <a:pt x="3315207" y="3814186"/>
                  <a:pt x="3287629" y="3920448"/>
                  <a:pt x="3321697" y="3806890"/>
                </a:cubicBezTo>
                <a:cubicBezTo>
                  <a:pt x="3345564" y="3727333"/>
                  <a:pt x="3311994" y="3817243"/>
                  <a:pt x="3349689" y="3713584"/>
                </a:cubicBezTo>
                <a:cubicBezTo>
                  <a:pt x="3355413" y="3697843"/>
                  <a:pt x="3363054" y="3682821"/>
                  <a:pt x="3368351" y="3666931"/>
                </a:cubicBezTo>
                <a:cubicBezTo>
                  <a:pt x="3372406" y="3654765"/>
                  <a:pt x="3373178" y="3641615"/>
                  <a:pt x="3377681" y="3629608"/>
                </a:cubicBezTo>
                <a:cubicBezTo>
                  <a:pt x="3382565" y="3616584"/>
                  <a:pt x="3391458" y="3605309"/>
                  <a:pt x="3396342" y="3592286"/>
                </a:cubicBezTo>
                <a:cubicBezTo>
                  <a:pt x="3400845" y="3580279"/>
                  <a:pt x="3401170" y="3566970"/>
                  <a:pt x="3405673" y="3554963"/>
                </a:cubicBezTo>
                <a:cubicBezTo>
                  <a:pt x="3410557" y="3541940"/>
                  <a:pt x="3418685" y="3530351"/>
                  <a:pt x="3424334" y="3517641"/>
                </a:cubicBezTo>
                <a:cubicBezTo>
                  <a:pt x="3431136" y="3502336"/>
                  <a:pt x="3437114" y="3486670"/>
                  <a:pt x="3442995" y="3470988"/>
                </a:cubicBezTo>
                <a:cubicBezTo>
                  <a:pt x="3453657" y="3442555"/>
                  <a:pt x="3452265" y="3433755"/>
                  <a:pt x="3470987" y="3405673"/>
                </a:cubicBezTo>
                <a:cubicBezTo>
                  <a:pt x="3475867" y="3398353"/>
                  <a:pt x="3484536" y="3394170"/>
                  <a:pt x="3489649" y="3387012"/>
                </a:cubicBezTo>
                <a:cubicBezTo>
                  <a:pt x="3500190" y="3372255"/>
                  <a:pt x="3509530" y="3356580"/>
                  <a:pt x="3517640" y="3340359"/>
                </a:cubicBezTo>
                <a:cubicBezTo>
                  <a:pt x="3522038" y="3331562"/>
                  <a:pt x="3521515" y="3320551"/>
                  <a:pt x="3526971" y="3312367"/>
                </a:cubicBezTo>
                <a:cubicBezTo>
                  <a:pt x="3566481" y="3253103"/>
                  <a:pt x="3555022" y="3321552"/>
                  <a:pt x="3592285" y="3228392"/>
                </a:cubicBezTo>
                <a:cubicBezTo>
                  <a:pt x="3605861" y="3194452"/>
                  <a:pt x="3629061" y="3132704"/>
                  <a:pt x="3648269" y="3107094"/>
                </a:cubicBezTo>
                <a:cubicBezTo>
                  <a:pt x="3675060" y="3071372"/>
                  <a:pt x="3677845" y="3072296"/>
                  <a:pt x="3694922" y="3032449"/>
                </a:cubicBezTo>
                <a:cubicBezTo>
                  <a:pt x="3698796" y="3023409"/>
                  <a:pt x="3700379" y="3013497"/>
                  <a:pt x="3704253" y="3004457"/>
                </a:cubicBezTo>
                <a:cubicBezTo>
                  <a:pt x="3709732" y="2991673"/>
                  <a:pt x="3718161" y="2980207"/>
                  <a:pt x="3722914" y="2967135"/>
                </a:cubicBezTo>
                <a:cubicBezTo>
                  <a:pt x="3730652" y="2945855"/>
                  <a:pt x="3733166" y="2922843"/>
                  <a:pt x="3741575" y="2901820"/>
                </a:cubicBezTo>
                <a:cubicBezTo>
                  <a:pt x="3745740" y="2891408"/>
                  <a:pt x="3755221" y="2883858"/>
                  <a:pt x="3760236" y="2873828"/>
                </a:cubicBezTo>
                <a:cubicBezTo>
                  <a:pt x="3798867" y="2796568"/>
                  <a:pt x="3734747" y="2898067"/>
                  <a:pt x="3788228" y="2817845"/>
                </a:cubicBezTo>
                <a:cubicBezTo>
                  <a:pt x="3791263" y="2802671"/>
                  <a:pt x="3806889" y="2727153"/>
                  <a:pt x="3806889" y="2715208"/>
                </a:cubicBezTo>
                <a:cubicBezTo>
                  <a:pt x="3806889" y="2640498"/>
                  <a:pt x="3803078" y="2565779"/>
                  <a:pt x="3797559" y="2491273"/>
                </a:cubicBezTo>
                <a:cubicBezTo>
                  <a:pt x="3795424" y="2462453"/>
                  <a:pt x="3767047" y="2434383"/>
                  <a:pt x="3750906" y="2416628"/>
                </a:cubicBezTo>
                <a:cubicBezTo>
                  <a:pt x="3733154" y="2397100"/>
                  <a:pt x="3694922" y="2360645"/>
                  <a:pt x="3694922" y="2360645"/>
                </a:cubicBezTo>
                <a:cubicBezTo>
                  <a:pt x="3677466" y="2308278"/>
                  <a:pt x="3698432" y="2350934"/>
                  <a:pt x="3638938" y="2304661"/>
                </a:cubicBezTo>
                <a:cubicBezTo>
                  <a:pt x="3573882" y="2254062"/>
                  <a:pt x="3630807" y="2277418"/>
                  <a:pt x="3554963" y="2230016"/>
                </a:cubicBezTo>
                <a:cubicBezTo>
                  <a:pt x="3546623" y="2224803"/>
                  <a:pt x="3536302" y="2223796"/>
                  <a:pt x="3526971" y="2220686"/>
                </a:cubicBezTo>
                <a:lnTo>
                  <a:pt x="3470987" y="2183363"/>
                </a:lnTo>
                <a:cubicBezTo>
                  <a:pt x="3461656" y="2177143"/>
                  <a:pt x="3450924" y="2172631"/>
                  <a:pt x="3442995" y="2164702"/>
                </a:cubicBezTo>
                <a:cubicBezTo>
                  <a:pt x="3427444" y="2149151"/>
                  <a:pt x="3416013" y="2127884"/>
                  <a:pt x="3396342" y="2118049"/>
                </a:cubicBezTo>
                <a:cubicBezTo>
                  <a:pt x="3377681" y="2108718"/>
                  <a:pt x="3358051" y="2101115"/>
                  <a:pt x="3340359" y="2090057"/>
                </a:cubicBezTo>
                <a:cubicBezTo>
                  <a:pt x="3332899" y="2085395"/>
                  <a:pt x="3329017" y="2076276"/>
                  <a:pt x="3321697" y="2071396"/>
                </a:cubicBezTo>
                <a:cubicBezTo>
                  <a:pt x="3310124" y="2063681"/>
                  <a:pt x="3296389" y="2059743"/>
                  <a:pt x="3284375" y="2052735"/>
                </a:cubicBezTo>
                <a:cubicBezTo>
                  <a:pt x="3187558" y="1996259"/>
                  <a:pt x="3242202" y="2016906"/>
                  <a:pt x="3181738" y="1996751"/>
                </a:cubicBezTo>
                <a:cubicBezTo>
                  <a:pt x="3172407" y="1987420"/>
                  <a:pt x="3162194" y="1978896"/>
                  <a:pt x="3153746" y="1968759"/>
                </a:cubicBezTo>
                <a:cubicBezTo>
                  <a:pt x="3146567" y="1960144"/>
                  <a:pt x="3143014" y="1948696"/>
                  <a:pt x="3135085" y="1940767"/>
                </a:cubicBezTo>
                <a:cubicBezTo>
                  <a:pt x="3127156" y="1932838"/>
                  <a:pt x="3116424" y="1928326"/>
                  <a:pt x="3107093" y="1922106"/>
                </a:cubicBezTo>
                <a:cubicBezTo>
                  <a:pt x="3100873" y="1909665"/>
                  <a:pt x="3096147" y="1896357"/>
                  <a:pt x="3088432" y="1884784"/>
                </a:cubicBezTo>
                <a:cubicBezTo>
                  <a:pt x="3083552" y="1877464"/>
                  <a:pt x="3074297" y="1873665"/>
                  <a:pt x="3069771" y="1866122"/>
                </a:cubicBezTo>
                <a:cubicBezTo>
                  <a:pt x="3039725" y="1816046"/>
                  <a:pt x="3088198" y="1856638"/>
                  <a:pt x="3032449" y="1819469"/>
                </a:cubicBezTo>
                <a:cubicBezTo>
                  <a:pt x="3008996" y="1749111"/>
                  <a:pt x="3040632" y="1835834"/>
                  <a:pt x="3004457" y="1763486"/>
                </a:cubicBezTo>
                <a:cubicBezTo>
                  <a:pt x="2971563" y="1697700"/>
                  <a:pt x="3003397" y="1734436"/>
                  <a:pt x="2967134" y="1698171"/>
                </a:cubicBezTo>
                <a:cubicBezTo>
                  <a:pt x="2960914" y="1679510"/>
                  <a:pt x="2959384" y="1658555"/>
                  <a:pt x="2948473" y="1642188"/>
                </a:cubicBezTo>
                <a:cubicBezTo>
                  <a:pt x="2936032" y="1623527"/>
                  <a:pt x="2918244" y="1607481"/>
                  <a:pt x="2911151" y="1586204"/>
                </a:cubicBezTo>
                <a:cubicBezTo>
                  <a:pt x="2901296" y="1556640"/>
                  <a:pt x="2903830" y="1556058"/>
                  <a:pt x="2883159" y="1530220"/>
                </a:cubicBezTo>
                <a:cubicBezTo>
                  <a:pt x="2877663" y="1523351"/>
                  <a:pt x="2869993" y="1518428"/>
                  <a:pt x="2864497" y="1511559"/>
                </a:cubicBezTo>
                <a:cubicBezTo>
                  <a:pt x="2835135" y="1474857"/>
                  <a:pt x="2857744" y="1488826"/>
                  <a:pt x="2817844" y="1455575"/>
                </a:cubicBezTo>
                <a:cubicBezTo>
                  <a:pt x="2809229" y="1448396"/>
                  <a:pt x="2798609" y="1443919"/>
                  <a:pt x="2789853" y="1436914"/>
                </a:cubicBezTo>
                <a:cubicBezTo>
                  <a:pt x="2765621" y="1417529"/>
                  <a:pt x="2775502" y="1413949"/>
                  <a:pt x="2743200" y="1399592"/>
                </a:cubicBezTo>
                <a:cubicBezTo>
                  <a:pt x="2725225" y="1391603"/>
                  <a:pt x="2687216" y="1380931"/>
                  <a:pt x="2687216" y="1380931"/>
                </a:cubicBezTo>
                <a:cubicBezTo>
                  <a:pt x="2668555" y="1368490"/>
                  <a:pt x="2643673" y="1362269"/>
                  <a:pt x="2631232" y="1343608"/>
                </a:cubicBezTo>
                <a:cubicBezTo>
                  <a:pt x="2607115" y="1307432"/>
                  <a:pt x="2623210" y="1319162"/>
                  <a:pt x="2584579" y="1306286"/>
                </a:cubicBezTo>
                <a:cubicBezTo>
                  <a:pt x="2539516" y="1261221"/>
                  <a:pt x="2594345" y="1318492"/>
                  <a:pt x="2547257" y="1259633"/>
                </a:cubicBezTo>
                <a:cubicBezTo>
                  <a:pt x="2541761" y="1252763"/>
                  <a:pt x="2534816" y="1247192"/>
                  <a:pt x="2528595" y="1240971"/>
                </a:cubicBezTo>
                <a:cubicBezTo>
                  <a:pt x="2525013" y="1230224"/>
                  <a:pt x="2508869" y="1184174"/>
                  <a:pt x="2509934" y="1175657"/>
                </a:cubicBezTo>
                <a:cubicBezTo>
                  <a:pt x="2511659" y="1161855"/>
                  <a:pt x="2521694" y="1150411"/>
                  <a:pt x="2528595" y="1138335"/>
                </a:cubicBezTo>
                <a:cubicBezTo>
                  <a:pt x="2534159" y="1128598"/>
                  <a:pt x="2539327" y="1118273"/>
                  <a:pt x="2547257" y="1110343"/>
                </a:cubicBezTo>
                <a:cubicBezTo>
                  <a:pt x="2567353" y="1090247"/>
                  <a:pt x="2596030" y="1074778"/>
                  <a:pt x="2621902" y="1063690"/>
                </a:cubicBezTo>
                <a:cubicBezTo>
                  <a:pt x="2630942" y="1059816"/>
                  <a:pt x="2640563" y="1057469"/>
                  <a:pt x="2649893" y="1054359"/>
                </a:cubicBezTo>
                <a:cubicBezTo>
                  <a:pt x="2656114" y="1048139"/>
                  <a:pt x="2661012" y="1040224"/>
                  <a:pt x="2668555" y="1035698"/>
                </a:cubicBezTo>
                <a:cubicBezTo>
                  <a:pt x="2684288" y="1026258"/>
                  <a:pt x="2730929" y="1020384"/>
                  <a:pt x="2743200" y="1017037"/>
                </a:cubicBezTo>
                <a:cubicBezTo>
                  <a:pt x="2855705" y="986354"/>
                  <a:pt x="2737936" y="1006030"/>
                  <a:pt x="2873828" y="989045"/>
                </a:cubicBezTo>
                <a:cubicBezTo>
                  <a:pt x="2957979" y="946971"/>
                  <a:pt x="2853610" y="995780"/>
                  <a:pt x="2985795" y="951722"/>
                </a:cubicBezTo>
                <a:cubicBezTo>
                  <a:pt x="2995126" y="948612"/>
                  <a:pt x="3004085" y="944009"/>
                  <a:pt x="3013787" y="942392"/>
                </a:cubicBezTo>
                <a:cubicBezTo>
                  <a:pt x="3041568" y="937762"/>
                  <a:pt x="3069771" y="936171"/>
                  <a:pt x="3097763" y="933061"/>
                </a:cubicBezTo>
                <a:cubicBezTo>
                  <a:pt x="3188812" y="910300"/>
                  <a:pt x="3075094" y="938100"/>
                  <a:pt x="3181738" y="914400"/>
                </a:cubicBezTo>
                <a:cubicBezTo>
                  <a:pt x="3300267" y="888059"/>
                  <a:pt x="3125087" y="923863"/>
                  <a:pt x="3265714" y="895739"/>
                </a:cubicBezTo>
                <a:cubicBezTo>
                  <a:pt x="3278155" y="889518"/>
                  <a:pt x="3290122" y="882243"/>
                  <a:pt x="3303036" y="877077"/>
                </a:cubicBezTo>
                <a:cubicBezTo>
                  <a:pt x="3321300" y="869771"/>
                  <a:pt x="3341426" y="867213"/>
                  <a:pt x="3359020" y="858416"/>
                </a:cubicBezTo>
                <a:cubicBezTo>
                  <a:pt x="3371461" y="852196"/>
                  <a:pt x="3383020" y="843752"/>
                  <a:pt x="3396342" y="839755"/>
                </a:cubicBezTo>
                <a:cubicBezTo>
                  <a:pt x="3414463" y="834319"/>
                  <a:pt x="3433665" y="833534"/>
                  <a:pt x="3452326" y="830424"/>
                </a:cubicBezTo>
                <a:cubicBezTo>
                  <a:pt x="3461657" y="824204"/>
                  <a:pt x="3470288" y="816778"/>
                  <a:pt x="3480318" y="811763"/>
                </a:cubicBezTo>
                <a:cubicBezTo>
                  <a:pt x="3489115" y="807365"/>
                  <a:pt x="3499876" y="807493"/>
                  <a:pt x="3508310" y="802433"/>
                </a:cubicBezTo>
                <a:cubicBezTo>
                  <a:pt x="3595107" y="750355"/>
                  <a:pt x="3442904" y="821139"/>
                  <a:pt x="3554963" y="765110"/>
                </a:cubicBezTo>
                <a:cubicBezTo>
                  <a:pt x="3638749" y="723217"/>
                  <a:pt x="3505868" y="805863"/>
                  <a:pt x="3629608" y="737118"/>
                </a:cubicBezTo>
                <a:cubicBezTo>
                  <a:pt x="3643202" y="729566"/>
                  <a:pt x="3653021" y="716081"/>
                  <a:pt x="3666930" y="709126"/>
                </a:cubicBezTo>
                <a:cubicBezTo>
                  <a:pt x="3684524" y="700329"/>
                  <a:pt x="3706547" y="701376"/>
                  <a:pt x="3722914" y="690465"/>
                </a:cubicBezTo>
                <a:cubicBezTo>
                  <a:pt x="3741575" y="678024"/>
                  <a:pt x="3763038" y="669001"/>
                  <a:pt x="3778897" y="653143"/>
                </a:cubicBezTo>
                <a:cubicBezTo>
                  <a:pt x="3794407" y="637634"/>
                  <a:pt x="3804367" y="625235"/>
                  <a:pt x="3825551" y="615820"/>
                </a:cubicBezTo>
                <a:cubicBezTo>
                  <a:pt x="3893822" y="585477"/>
                  <a:pt x="3968676" y="587037"/>
                  <a:pt x="4040155" y="569167"/>
                </a:cubicBezTo>
                <a:cubicBezTo>
                  <a:pt x="4049696" y="566782"/>
                  <a:pt x="4058816" y="562947"/>
                  <a:pt x="4068146" y="559837"/>
                </a:cubicBezTo>
                <a:cubicBezTo>
                  <a:pt x="4297021" y="566989"/>
                  <a:pt x="4436970" y="568256"/>
                  <a:pt x="4665306" y="587828"/>
                </a:cubicBezTo>
                <a:cubicBezTo>
                  <a:pt x="4690696" y="590004"/>
                  <a:pt x="4721385" y="615868"/>
                  <a:pt x="4739951" y="625151"/>
                </a:cubicBezTo>
                <a:cubicBezTo>
                  <a:pt x="4754932" y="632641"/>
                  <a:pt x="4770863" y="638088"/>
                  <a:pt x="4786604" y="643812"/>
                </a:cubicBezTo>
                <a:cubicBezTo>
                  <a:pt x="4805090" y="650534"/>
                  <a:pt x="4824063" y="655857"/>
                  <a:pt x="4842587" y="662473"/>
                </a:cubicBezTo>
                <a:cubicBezTo>
                  <a:pt x="4876597" y="674619"/>
                  <a:pt x="4935735" y="698904"/>
                  <a:pt x="4973216" y="709126"/>
                </a:cubicBezTo>
                <a:cubicBezTo>
                  <a:pt x="4993711" y="714716"/>
                  <a:pt x="5057561" y="724739"/>
                  <a:pt x="5075853" y="727788"/>
                </a:cubicBezTo>
                <a:cubicBezTo>
                  <a:pt x="5088294" y="734008"/>
                  <a:pt x="5099980" y="742051"/>
                  <a:pt x="5113175" y="746449"/>
                </a:cubicBezTo>
                <a:cubicBezTo>
                  <a:pt x="5170648" y="765606"/>
                  <a:pt x="5221962" y="768980"/>
                  <a:pt x="5281126" y="783771"/>
                </a:cubicBezTo>
                <a:cubicBezTo>
                  <a:pt x="5414080" y="817010"/>
                  <a:pt x="5249798" y="791520"/>
                  <a:pt x="5411755" y="811763"/>
                </a:cubicBezTo>
                <a:cubicBezTo>
                  <a:pt x="5458408" y="827314"/>
                  <a:pt x="5503207" y="850331"/>
                  <a:pt x="5551714" y="858416"/>
                </a:cubicBezTo>
                <a:cubicBezTo>
                  <a:pt x="5595693" y="865746"/>
                  <a:pt x="5606055" y="865944"/>
                  <a:pt x="5645020" y="877077"/>
                </a:cubicBezTo>
                <a:cubicBezTo>
                  <a:pt x="5654477" y="879779"/>
                  <a:pt x="5664414" y="881631"/>
                  <a:pt x="5673012" y="886408"/>
                </a:cubicBezTo>
                <a:cubicBezTo>
                  <a:pt x="5790440" y="951648"/>
                  <a:pt x="5676418" y="893629"/>
                  <a:pt x="5766318" y="961053"/>
                </a:cubicBezTo>
                <a:cubicBezTo>
                  <a:pt x="5815438" y="997893"/>
                  <a:pt x="5861284" y="1017867"/>
                  <a:pt x="5915608" y="1045028"/>
                </a:cubicBezTo>
                <a:cubicBezTo>
                  <a:pt x="5940490" y="1069910"/>
                  <a:pt x="5979126" y="1086291"/>
                  <a:pt x="5990253" y="1119673"/>
                </a:cubicBezTo>
                <a:cubicBezTo>
                  <a:pt x="5993363" y="1129004"/>
                  <a:pt x="5995461" y="1138735"/>
                  <a:pt x="5999583" y="1147665"/>
                </a:cubicBezTo>
                <a:cubicBezTo>
                  <a:pt x="6014155" y="1179238"/>
                  <a:pt x="6037802" y="1207236"/>
                  <a:pt x="6046236" y="1240971"/>
                </a:cubicBezTo>
                <a:cubicBezTo>
                  <a:pt x="6060338" y="1297377"/>
                  <a:pt x="6051512" y="1266128"/>
                  <a:pt x="6074228" y="1334277"/>
                </a:cubicBezTo>
                <a:cubicBezTo>
                  <a:pt x="6070790" y="1358340"/>
                  <a:pt x="6068594" y="1401530"/>
                  <a:pt x="6055567" y="1427584"/>
                </a:cubicBezTo>
                <a:cubicBezTo>
                  <a:pt x="6047457" y="1443805"/>
                  <a:pt x="6036173" y="1458269"/>
                  <a:pt x="6027575" y="1474237"/>
                </a:cubicBezTo>
                <a:cubicBezTo>
                  <a:pt x="6014386" y="1498730"/>
                  <a:pt x="6006087" y="1526010"/>
                  <a:pt x="5990253" y="1548882"/>
                </a:cubicBezTo>
                <a:cubicBezTo>
                  <a:pt x="5867707" y="1725894"/>
                  <a:pt x="6002684" y="1493539"/>
                  <a:pt x="5915608" y="1632857"/>
                </a:cubicBezTo>
                <a:cubicBezTo>
                  <a:pt x="5908236" y="1644652"/>
                  <a:pt x="5904102" y="1658252"/>
                  <a:pt x="5896946" y="1670179"/>
                </a:cubicBezTo>
                <a:cubicBezTo>
                  <a:pt x="5885407" y="1689411"/>
                  <a:pt x="5871163" y="1706931"/>
                  <a:pt x="5859624" y="1726163"/>
                </a:cubicBezTo>
                <a:cubicBezTo>
                  <a:pt x="5832184" y="1771896"/>
                  <a:pt x="5825762" y="1788017"/>
                  <a:pt x="5784979" y="1828800"/>
                </a:cubicBezTo>
                <a:cubicBezTo>
                  <a:pt x="5777050" y="1836729"/>
                  <a:pt x="5766318" y="1841241"/>
                  <a:pt x="5756987" y="1847461"/>
                </a:cubicBezTo>
                <a:cubicBezTo>
                  <a:pt x="5726973" y="1892482"/>
                  <a:pt x="5739129" y="1881419"/>
                  <a:pt x="5673012" y="1922106"/>
                </a:cubicBezTo>
                <a:cubicBezTo>
                  <a:pt x="5645373" y="1939115"/>
                  <a:pt x="5613762" y="1947124"/>
                  <a:pt x="5589036" y="1968759"/>
                </a:cubicBezTo>
                <a:cubicBezTo>
                  <a:pt x="5572485" y="1983241"/>
                  <a:pt x="5558820" y="2000801"/>
                  <a:pt x="5542383" y="2015412"/>
                </a:cubicBezTo>
                <a:cubicBezTo>
                  <a:pt x="5460825" y="2087909"/>
                  <a:pt x="5548893" y="1980911"/>
                  <a:pt x="5411755" y="2118049"/>
                </a:cubicBezTo>
                <a:cubicBezTo>
                  <a:pt x="5393094" y="2136710"/>
                  <a:pt x="5376045" y="2157138"/>
                  <a:pt x="5355771" y="2174033"/>
                </a:cubicBezTo>
                <a:cubicBezTo>
                  <a:pt x="5304449" y="2216801"/>
                  <a:pt x="5271052" y="2241768"/>
                  <a:pt x="5225142" y="2295331"/>
                </a:cubicBezTo>
                <a:cubicBezTo>
                  <a:pt x="5206481" y="2317102"/>
                  <a:pt x="5188448" y="2339428"/>
                  <a:pt x="5169159" y="2360645"/>
                </a:cubicBezTo>
                <a:cubicBezTo>
                  <a:pt x="5157324" y="2373663"/>
                  <a:pt x="5143422" y="2384726"/>
                  <a:pt x="5131836" y="2397967"/>
                </a:cubicBezTo>
                <a:cubicBezTo>
                  <a:pt x="5121595" y="2409670"/>
                  <a:pt x="5112883" y="2422635"/>
                  <a:pt x="5103844" y="2435290"/>
                </a:cubicBezTo>
                <a:cubicBezTo>
                  <a:pt x="5097326" y="2444415"/>
                  <a:pt x="5093940" y="2456277"/>
                  <a:pt x="5085183" y="2463282"/>
                </a:cubicBezTo>
                <a:cubicBezTo>
                  <a:pt x="5077503" y="2469426"/>
                  <a:pt x="5066522" y="2469502"/>
                  <a:pt x="5057191" y="2472612"/>
                </a:cubicBezTo>
                <a:cubicBezTo>
                  <a:pt x="5054081" y="2481943"/>
                  <a:pt x="5052259" y="2491807"/>
                  <a:pt x="5047861" y="2500604"/>
                </a:cubicBezTo>
                <a:cubicBezTo>
                  <a:pt x="5001005" y="2594320"/>
                  <a:pt x="5059617" y="2451401"/>
                  <a:pt x="5010538" y="2565918"/>
                </a:cubicBezTo>
                <a:cubicBezTo>
                  <a:pt x="4999781" y="2591017"/>
                  <a:pt x="4997352" y="2613190"/>
                  <a:pt x="4991877" y="2640563"/>
                </a:cubicBezTo>
                <a:cubicBezTo>
                  <a:pt x="4994987" y="2677886"/>
                  <a:pt x="4994306" y="2715720"/>
                  <a:pt x="5001208" y="2752531"/>
                </a:cubicBezTo>
                <a:cubicBezTo>
                  <a:pt x="5006115" y="2778702"/>
                  <a:pt x="5027286" y="2795357"/>
                  <a:pt x="5038530" y="2817845"/>
                </a:cubicBezTo>
                <a:cubicBezTo>
                  <a:pt x="5042929" y="2826642"/>
                  <a:pt x="5043151" y="2837203"/>
                  <a:pt x="5047861" y="2845837"/>
                </a:cubicBezTo>
                <a:cubicBezTo>
                  <a:pt x="5093201" y="2928960"/>
                  <a:pt x="5092268" y="2918236"/>
                  <a:pt x="5159828" y="2985796"/>
                </a:cubicBezTo>
                <a:cubicBezTo>
                  <a:pt x="5169159" y="2995127"/>
                  <a:pt x="5180500" y="3002809"/>
                  <a:pt x="5187820" y="3013788"/>
                </a:cubicBezTo>
                <a:cubicBezTo>
                  <a:pt x="5194040" y="3023118"/>
                  <a:pt x="5198979" y="3033444"/>
                  <a:pt x="5206481" y="3041779"/>
                </a:cubicBezTo>
                <a:cubicBezTo>
                  <a:pt x="5227078" y="3064665"/>
                  <a:pt x="5250024" y="3085322"/>
                  <a:pt x="5271795" y="3107094"/>
                </a:cubicBezTo>
                <a:lnTo>
                  <a:pt x="5299787" y="3135086"/>
                </a:lnTo>
                <a:cubicBezTo>
                  <a:pt x="5306008" y="3141306"/>
                  <a:pt x="5311411" y="3148469"/>
                  <a:pt x="5318449" y="3153747"/>
                </a:cubicBezTo>
                <a:cubicBezTo>
                  <a:pt x="5402064" y="3216459"/>
                  <a:pt x="5367215" y="3192479"/>
                  <a:pt x="5421085" y="3228392"/>
                </a:cubicBezTo>
                <a:cubicBezTo>
                  <a:pt x="5447614" y="3281451"/>
                  <a:pt x="5429911" y="3255879"/>
                  <a:pt x="5477069" y="3303037"/>
                </a:cubicBezTo>
                <a:lnTo>
                  <a:pt x="5477069" y="3303037"/>
                </a:lnTo>
                <a:lnTo>
                  <a:pt x="5514391" y="3359020"/>
                </a:lnTo>
                <a:lnTo>
                  <a:pt x="5533053" y="3387012"/>
                </a:lnTo>
                <a:cubicBezTo>
                  <a:pt x="5541347" y="3411895"/>
                  <a:pt x="5545670" y="3429265"/>
                  <a:pt x="5561044" y="3452326"/>
                </a:cubicBezTo>
                <a:cubicBezTo>
                  <a:pt x="5565924" y="3459646"/>
                  <a:pt x="5573485" y="3464767"/>
                  <a:pt x="5579706" y="3470988"/>
                </a:cubicBezTo>
                <a:cubicBezTo>
                  <a:pt x="5582816" y="3483429"/>
                  <a:pt x="5585351" y="3496027"/>
                  <a:pt x="5589036" y="3508310"/>
                </a:cubicBezTo>
                <a:cubicBezTo>
                  <a:pt x="5618130" y="3605293"/>
                  <a:pt x="5598525" y="3522913"/>
                  <a:pt x="5626359" y="3629608"/>
                </a:cubicBezTo>
                <a:cubicBezTo>
                  <a:pt x="5639307" y="3679242"/>
                  <a:pt x="5647460" y="3730236"/>
                  <a:pt x="5663681" y="3778898"/>
                </a:cubicBezTo>
                <a:lnTo>
                  <a:pt x="5691673" y="3862873"/>
                </a:lnTo>
                <a:cubicBezTo>
                  <a:pt x="5694783" y="3887755"/>
                  <a:pt x="5696882" y="3912784"/>
                  <a:pt x="5701004" y="3937518"/>
                </a:cubicBezTo>
                <a:cubicBezTo>
                  <a:pt x="5703112" y="3950167"/>
                  <a:pt x="5708836" y="3962105"/>
                  <a:pt x="5710334" y="3974841"/>
                </a:cubicBezTo>
                <a:cubicBezTo>
                  <a:pt x="5715072" y="4015115"/>
                  <a:pt x="5716152" y="4055739"/>
                  <a:pt x="5719665" y="4096139"/>
                </a:cubicBezTo>
                <a:cubicBezTo>
                  <a:pt x="5722373" y="4127279"/>
                  <a:pt x="5725543" y="4158379"/>
                  <a:pt x="5728995" y="4189445"/>
                </a:cubicBezTo>
                <a:cubicBezTo>
                  <a:pt x="5731752" y="4214259"/>
                  <a:pt x="5733453" y="4263675"/>
                  <a:pt x="5747657" y="4292082"/>
                </a:cubicBezTo>
                <a:cubicBezTo>
                  <a:pt x="5752672" y="4302112"/>
                  <a:pt x="5761303" y="4310043"/>
                  <a:pt x="5766318" y="4320073"/>
                </a:cubicBezTo>
                <a:cubicBezTo>
                  <a:pt x="5770717" y="4328870"/>
                  <a:pt x="5769505" y="4340385"/>
                  <a:pt x="5775649" y="4348065"/>
                </a:cubicBezTo>
                <a:cubicBezTo>
                  <a:pt x="5782654" y="4356821"/>
                  <a:pt x="5793904" y="4361162"/>
                  <a:pt x="5803640" y="4366726"/>
                </a:cubicBezTo>
                <a:cubicBezTo>
                  <a:pt x="5865537" y="4402096"/>
                  <a:pt x="5816612" y="4372286"/>
                  <a:pt x="5868955" y="4394718"/>
                </a:cubicBezTo>
                <a:cubicBezTo>
                  <a:pt x="5965074" y="4435911"/>
                  <a:pt x="5834810" y="4389556"/>
                  <a:pt x="5962261" y="4432041"/>
                </a:cubicBezTo>
                <a:cubicBezTo>
                  <a:pt x="6198896" y="4424153"/>
                  <a:pt x="6166874" y="4451790"/>
                  <a:pt x="6298163" y="4404049"/>
                </a:cubicBezTo>
                <a:cubicBezTo>
                  <a:pt x="6315949" y="4397582"/>
                  <a:pt x="6364533" y="4378463"/>
                  <a:pt x="6382138" y="4366726"/>
                </a:cubicBezTo>
                <a:cubicBezTo>
                  <a:pt x="6389458" y="4361846"/>
                  <a:pt x="6394579" y="4354285"/>
                  <a:pt x="6400800" y="4348065"/>
                </a:cubicBezTo>
                <a:cubicBezTo>
                  <a:pt x="6403417" y="4332361"/>
                  <a:pt x="6419461" y="4238767"/>
                  <a:pt x="6419461" y="4226767"/>
                </a:cubicBezTo>
                <a:cubicBezTo>
                  <a:pt x="6419461" y="4183113"/>
                  <a:pt x="6420241" y="4138606"/>
                  <a:pt x="6410130" y="4096139"/>
                </a:cubicBezTo>
                <a:cubicBezTo>
                  <a:pt x="6404322" y="4071745"/>
                  <a:pt x="6384022" y="4053252"/>
                  <a:pt x="6372808" y="4030824"/>
                </a:cubicBezTo>
                <a:cubicBezTo>
                  <a:pt x="6368410" y="4022027"/>
                  <a:pt x="6367471" y="4011820"/>
                  <a:pt x="6363477" y="4002833"/>
                </a:cubicBezTo>
                <a:cubicBezTo>
                  <a:pt x="6355003" y="3983767"/>
                  <a:pt x="6343959" y="3965915"/>
                  <a:pt x="6335485" y="3946849"/>
                </a:cubicBezTo>
                <a:cubicBezTo>
                  <a:pt x="6331491" y="3937861"/>
                  <a:pt x="6330553" y="3927654"/>
                  <a:pt x="6326155" y="3918857"/>
                </a:cubicBezTo>
                <a:cubicBezTo>
                  <a:pt x="6319336" y="3905219"/>
                  <a:pt x="6285837" y="3861990"/>
                  <a:pt x="6279502" y="3853543"/>
                </a:cubicBezTo>
                <a:cubicBezTo>
                  <a:pt x="6263722" y="3806205"/>
                  <a:pt x="6278493" y="3840681"/>
                  <a:pt x="6242179" y="3788228"/>
                </a:cubicBezTo>
                <a:cubicBezTo>
                  <a:pt x="6219745" y="3755824"/>
                  <a:pt x="6186884" y="3701348"/>
                  <a:pt x="6158204" y="3666931"/>
                </a:cubicBezTo>
                <a:cubicBezTo>
                  <a:pt x="6152572" y="3660173"/>
                  <a:pt x="6145174" y="3655027"/>
                  <a:pt x="6139542" y="3648269"/>
                </a:cubicBezTo>
                <a:cubicBezTo>
                  <a:pt x="6129587" y="3636323"/>
                  <a:pt x="6120590" y="3623601"/>
                  <a:pt x="6111551" y="3610947"/>
                </a:cubicBezTo>
                <a:cubicBezTo>
                  <a:pt x="6105033" y="3601822"/>
                  <a:pt x="6100819" y="3590885"/>
                  <a:pt x="6092889" y="3582955"/>
                </a:cubicBezTo>
                <a:cubicBezTo>
                  <a:pt x="6081893" y="3571959"/>
                  <a:pt x="6068008" y="3564294"/>
                  <a:pt x="6055567" y="3554963"/>
                </a:cubicBezTo>
                <a:cubicBezTo>
                  <a:pt x="6049364" y="3536354"/>
                  <a:pt x="6035543" y="3493066"/>
                  <a:pt x="6027575" y="3480318"/>
                </a:cubicBezTo>
                <a:cubicBezTo>
                  <a:pt x="6020581" y="3469128"/>
                  <a:pt x="6007684" y="3462742"/>
                  <a:pt x="5999583" y="3452326"/>
                </a:cubicBezTo>
                <a:cubicBezTo>
                  <a:pt x="5940968" y="3376964"/>
                  <a:pt x="5988458" y="3413808"/>
                  <a:pt x="5934269" y="3377682"/>
                </a:cubicBezTo>
                <a:cubicBezTo>
                  <a:pt x="5832794" y="3242381"/>
                  <a:pt x="5953937" y="3412102"/>
                  <a:pt x="5896946" y="3312367"/>
                </a:cubicBezTo>
                <a:cubicBezTo>
                  <a:pt x="5889231" y="3298865"/>
                  <a:pt x="5877873" y="3287785"/>
                  <a:pt x="5868955" y="3275045"/>
                </a:cubicBezTo>
                <a:cubicBezTo>
                  <a:pt x="5856093" y="3256671"/>
                  <a:pt x="5844073" y="3237722"/>
                  <a:pt x="5831632" y="3219061"/>
                </a:cubicBezTo>
                <a:lnTo>
                  <a:pt x="5812971" y="3191069"/>
                </a:lnTo>
                <a:cubicBezTo>
                  <a:pt x="5806751" y="3181738"/>
                  <a:pt x="5802240" y="3171006"/>
                  <a:pt x="5794310" y="3163077"/>
                </a:cubicBezTo>
                <a:cubicBezTo>
                  <a:pt x="5694403" y="3063173"/>
                  <a:pt x="5846030" y="3217435"/>
                  <a:pt x="5738326" y="3097763"/>
                </a:cubicBezTo>
                <a:cubicBezTo>
                  <a:pt x="5720671" y="3078147"/>
                  <a:pt x="5701003" y="3060440"/>
                  <a:pt x="5682342" y="3041779"/>
                </a:cubicBezTo>
                <a:lnTo>
                  <a:pt x="5654351" y="3013788"/>
                </a:lnTo>
                <a:cubicBezTo>
                  <a:pt x="5645020" y="3004457"/>
                  <a:pt x="5633679" y="2996775"/>
                  <a:pt x="5626359" y="2985796"/>
                </a:cubicBezTo>
                <a:cubicBezTo>
                  <a:pt x="5620138" y="2976465"/>
                  <a:pt x="5615240" y="2966102"/>
                  <a:pt x="5607697" y="2957804"/>
                </a:cubicBezTo>
                <a:cubicBezTo>
                  <a:pt x="5584027" y="2931767"/>
                  <a:pt x="5533053" y="2883159"/>
                  <a:pt x="5533053" y="2883159"/>
                </a:cubicBezTo>
                <a:cubicBezTo>
                  <a:pt x="5529943" y="2873828"/>
                  <a:pt x="5523722" y="2865002"/>
                  <a:pt x="5523722" y="2855167"/>
                </a:cubicBezTo>
                <a:cubicBezTo>
                  <a:pt x="5523722" y="2805307"/>
                  <a:pt x="5528092" y="2755490"/>
                  <a:pt x="5533053" y="2705877"/>
                </a:cubicBezTo>
                <a:cubicBezTo>
                  <a:pt x="5534329" y="2693117"/>
                  <a:pt x="5538860" y="2680885"/>
                  <a:pt x="5542383" y="2668555"/>
                </a:cubicBezTo>
                <a:cubicBezTo>
                  <a:pt x="5551241" y="2637551"/>
                  <a:pt x="5567017" y="2602741"/>
                  <a:pt x="5579706" y="2575249"/>
                </a:cubicBezTo>
                <a:cubicBezTo>
                  <a:pt x="5608758" y="2512303"/>
                  <a:pt x="5596005" y="2530957"/>
                  <a:pt x="5635689" y="2491273"/>
                </a:cubicBezTo>
                <a:cubicBezTo>
                  <a:pt x="5638799" y="2481943"/>
                  <a:pt x="5641146" y="2472322"/>
                  <a:pt x="5645020" y="2463282"/>
                </a:cubicBezTo>
                <a:cubicBezTo>
                  <a:pt x="5666848" y="2412350"/>
                  <a:pt x="5722319" y="2329999"/>
                  <a:pt x="5747657" y="2304661"/>
                </a:cubicBezTo>
                <a:cubicBezTo>
                  <a:pt x="5772539" y="2279779"/>
                  <a:pt x="5794825" y="2251998"/>
                  <a:pt x="5822302" y="2230016"/>
                </a:cubicBezTo>
                <a:cubicBezTo>
                  <a:pt x="5860192" y="2199704"/>
                  <a:pt x="5893795" y="2175639"/>
                  <a:pt x="5924938" y="2136710"/>
                </a:cubicBezTo>
                <a:cubicBezTo>
                  <a:pt x="5945954" y="2110440"/>
                  <a:pt x="5959708" y="2078845"/>
                  <a:pt x="5980922" y="2052735"/>
                </a:cubicBezTo>
                <a:cubicBezTo>
                  <a:pt x="6046196" y="1972397"/>
                  <a:pt x="6031327" y="2007262"/>
                  <a:pt x="6092889" y="1950098"/>
                </a:cubicBezTo>
                <a:cubicBezTo>
                  <a:pt x="6209860" y="1841483"/>
                  <a:pt x="6136826" y="1892814"/>
                  <a:pt x="6204857" y="1847461"/>
                </a:cubicBezTo>
                <a:cubicBezTo>
                  <a:pt x="6258981" y="1757256"/>
                  <a:pt x="6206421" y="1841228"/>
                  <a:pt x="6260840" y="1763486"/>
                </a:cubicBezTo>
                <a:cubicBezTo>
                  <a:pt x="6273702" y="1745112"/>
                  <a:pt x="6284152" y="1725016"/>
                  <a:pt x="6298163" y="1707502"/>
                </a:cubicBezTo>
                <a:cubicBezTo>
                  <a:pt x="6310604" y="1691951"/>
                  <a:pt x="6323825" y="1676994"/>
                  <a:pt x="6335485" y="1660849"/>
                </a:cubicBezTo>
                <a:cubicBezTo>
                  <a:pt x="6364278" y="1620982"/>
                  <a:pt x="6384688" y="1574324"/>
                  <a:pt x="6419461" y="1539551"/>
                </a:cubicBezTo>
                <a:cubicBezTo>
                  <a:pt x="6453373" y="1505639"/>
                  <a:pt x="6445518" y="1516133"/>
                  <a:pt x="6475444" y="1474237"/>
                </a:cubicBezTo>
                <a:cubicBezTo>
                  <a:pt x="6481962" y="1465112"/>
                  <a:pt x="6483388" y="1449543"/>
                  <a:pt x="6494106" y="1446245"/>
                </a:cubicBezTo>
                <a:cubicBezTo>
                  <a:pt x="6526940" y="1436142"/>
                  <a:pt x="6562530" y="1440024"/>
                  <a:pt x="6596742" y="1436914"/>
                </a:cubicBezTo>
                <a:cubicBezTo>
                  <a:pt x="6609183" y="1443134"/>
                  <a:pt x="6622492" y="1447859"/>
                  <a:pt x="6634065" y="1455575"/>
                </a:cubicBezTo>
                <a:cubicBezTo>
                  <a:pt x="6656423" y="1470481"/>
                  <a:pt x="6653241" y="1481814"/>
                  <a:pt x="6671387" y="1502228"/>
                </a:cubicBezTo>
                <a:cubicBezTo>
                  <a:pt x="6688920" y="1521953"/>
                  <a:pt x="6708710" y="1539551"/>
                  <a:pt x="6727371" y="1558212"/>
                </a:cubicBezTo>
                <a:cubicBezTo>
                  <a:pt x="6736702" y="1567543"/>
                  <a:pt x="6749462" y="1574402"/>
                  <a:pt x="6755363" y="1586204"/>
                </a:cubicBezTo>
                <a:cubicBezTo>
                  <a:pt x="6777958" y="1631394"/>
                  <a:pt x="6764189" y="1613691"/>
                  <a:pt x="6792685" y="1642188"/>
                </a:cubicBezTo>
                <a:cubicBezTo>
                  <a:pt x="6804531" y="1677723"/>
                  <a:pt x="6804990" y="1693009"/>
                  <a:pt x="6848669" y="1716833"/>
                </a:cubicBezTo>
                <a:cubicBezTo>
                  <a:pt x="6882881" y="1735494"/>
                  <a:pt x="6918357" y="1752006"/>
                  <a:pt x="6951306" y="1772816"/>
                </a:cubicBezTo>
                <a:cubicBezTo>
                  <a:pt x="7083832" y="1856516"/>
                  <a:pt x="6983881" y="1798407"/>
                  <a:pt x="7053942" y="1856792"/>
                </a:cubicBezTo>
                <a:cubicBezTo>
                  <a:pt x="7062557" y="1863971"/>
                  <a:pt x="7074004" y="1867524"/>
                  <a:pt x="7081934" y="1875453"/>
                </a:cubicBezTo>
                <a:cubicBezTo>
                  <a:pt x="7097863" y="1891382"/>
                  <a:pt x="7138105" y="1956567"/>
                  <a:pt x="7147249" y="1968759"/>
                </a:cubicBezTo>
                <a:cubicBezTo>
                  <a:pt x="7156579" y="1981200"/>
                  <a:pt x="7166998" y="1992895"/>
                  <a:pt x="7175240" y="2006082"/>
                </a:cubicBezTo>
                <a:cubicBezTo>
                  <a:pt x="7205581" y="2054628"/>
                  <a:pt x="7175559" y="2037289"/>
                  <a:pt x="7221893" y="2052735"/>
                </a:cubicBezTo>
                <a:cubicBezTo>
                  <a:pt x="7228114" y="2062065"/>
                  <a:pt x="7233550" y="2071969"/>
                  <a:pt x="7240555" y="2080726"/>
                </a:cubicBezTo>
                <a:cubicBezTo>
                  <a:pt x="7246051" y="2087595"/>
                  <a:pt x="7254690" y="2091844"/>
                  <a:pt x="7259216" y="2099388"/>
                </a:cubicBezTo>
                <a:cubicBezTo>
                  <a:pt x="7284980" y="2142329"/>
                  <a:pt x="7249380" y="2114517"/>
                  <a:pt x="7287208" y="2146041"/>
                </a:cubicBezTo>
                <a:cubicBezTo>
                  <a:pt x="7299154" y="2155997"/>
                  <a:pt x="7311591" y="2165407"/>
                  <a:pt x="7324530" y="2174033"/>
                </a:cubicBezTo>
                <a:cubicBezTo>
                  <a:pt x="7339620" y="2184093"/>
                  <a:pt x="7356868" y="2190890"/>
                  <a:pt x="7371183" y="2202024"/>
                </a:cubicBezTo>
                <a:cubicBezTo>
                  <a:pt x="7438389" y="2254294"/>
                  <a:pt x="7374426" y="2232531"/>
                  <a:pt x="7455159" y="2248677"/>
                </a:cubicBezTo>
                <a:cubicBezTo>
                  <a:pt x="7475637" y="2262329"/>
                  <a:pt x="7496795" y="2278107"/>
                  <a:pt x="7520473" y="2286000"/>
                </a:cubicBezTo>
                <a:cubicBezTo>
                  <a:pt x="7586180" y="2307903"/>
                  <a:pt x="7546245" y="2283716"/>
                  <a:pt x="7595118" y="2304661"/>
                </a:cubicBezTo>
                <a:cubicBezTo>
                  <a:pt x="7607903" y="2310140"/>
                  <a:pt x="7620867" y="2315607"/>
                  <a:pt x="7632440" y="2323322"/>
                </a:cubicBezTo>
                <a:cubicBezTo>
                  <a:pt x="7639760" y="2328202"/>
                  <a:pt x="7643558" y="2337458"/>
                  <a:pt x="7651102" y="2341984"/>
                </a:cubicBezTo>
                <a:cubicBezTo>
                  <a:pt x="7659535" y="2347044"/>
                  <a:pt x="7669763" y="2348204"/>
                  <a:pt x="7679093" y="2351314"/>
                </a:cubicBezTo>
                <a:lnTo>
                  <a:pt x="7641771" y="2313992"/>
                </a:lnTo>
                <a:cubicBezTo>
                  <a:pt x="7638661" y="2332653"/>
                  <a:pt x="7650097" y="2363184"/>
                  <a:pt x="7632440" y="2369975"/>
                </a:cubicBezTo>
                <a:cubicBezTo>
                  <a:pt x="7597485" y="2383419"/>
                  <a:pt x="7557596" y="2365595"/>
                  <a:pt x="7520473" y="2360645"/>
                </a:cubicBezTo>
                <a:cubicBezTo>
                  <a:pt x="7510724" y="2359345"/>
                  <a:pt x="7492481" y="2351314"/>
                  <a:pt x="7492481" y="2351314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8369559" y="3200400"/>
            <a:ext cx="38285" cy="177282"/>
          </a:xfrm>
          <a:custGeom>
            <a:avLst/>
            <a:gdLst>
              <a:gd name="connsiteX0" fmla="*/ 0 w 38285"/>
              <a:gd name="connsiteY0" fmla="*/ 0 h 177282"/>
              <a:gd name="connsiteX1" fmla="*/ 27992 w 38285"/>
              <a:gd name="connsiteY1" fmla="*/ 83976 h 177282"/>
              <a:gd name="connsiteX2" fmla="*/ 37323 w 38285"/>
              <a:gd name="connsiteY2" fmla="*/ 111967 h 177282"/>
              <a:gd name="connsiteX3" fmla="*/ 37323 w 38285"/>
              <a:gd name="connsiteY3" fmla="*/ 177282 h 177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85" h="177282">
                <a:moveTo>
                  <a:pt x="0" y="0"/>
                </a:moveTo>
                <a:cubicBezTo>
                  <a:pt x="32173" y="80432"/>
                  <a:pt x="7900" y="13657"/>
                  <a:pt x="27992" y="83976"/>
                </a:cubicBezTo>
                <a:cubicBezTo>
                  <a:pt x="30694" y="93433"/>
                  <a:pt x="36344" y="102181"/>
                  <a:pt x="37323" y="111967"/>
                </a:cubicBezTo>
                <a:cubicBezTo>
                  <a:pt x="39489" y="133631"/>
                  <a:pt x="37323" y="155510"/>
                  <a:pt x="37323" y="17728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95800" y="1447800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914400" y="5105400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1828800" y="3505200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2438400" y="4648200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667000" y="2438400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429000" y="4724400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419600" y="3429000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5562600" y="3581400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858000" y="4724400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7010400" y="2514600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8305800" y="3352800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1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Overall </a:t>
            </a:r>
            <a:r>
              <a:rPr lang="en-US" sz="3600" dirty="0" smtClean="0"/>
              <a:t>concept: walking </a:t>
            </a:r>
            <a:r>
              <a:rPr lang="en-US" sz="3600" dirty="0"/>
              <a:t>to every node in a tree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90600"/>
            <a:ext cx="57150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1) Go down the left, go down the left, ... until you hit a null (no more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2) Back up one from the null, "do the work for that node" (e.g. print)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3) Then move on to the right node pointer of that node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4a) If that node has a left, go down the left, go down the left,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4b) If it does not, do the work of that node (e.g. print) and then go down its right path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and on and 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817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Great example of how sometimes recursive approach leads to simple code: </a:t>
            </a:r>
            <a:r>
              <a:rPr lang="en-US" sz="3200" i="1" dirty="0" smtClean="0">
                <a:solidFill>
                  <a:srgbClr val="0070C0"/>
                </a:solidFill>
              </a:rPr>
              <a:t>4 lines!</a:t>
            </a:r>
            <a:endParaRPr lang="en-US" sz="3200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PrintRecr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bstTop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load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as the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top,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recursive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PrintRecr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current)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(current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lines walk down the left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side until null, “do work” on the return,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then branch right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PrintRecr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current.LeftNode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current.bstKey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PrintRecr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current.RightNode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00" y="4815840"/>
            <a:ext cx="8384177" cy="3701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13120" y="4476206"/>
            <a:ext cx="212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Recurse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down “lefts”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6514" y="5055322"/>
            <a:ext cx="225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Recurse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down “rights”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4412" y="47897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Do the work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2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BST print with no </a:t>
            </a:r>
            <a:r>
              <a:rPr lang="en-US" sz="3600" dirty="0" smtClean="0"/>
              <a:t>recursion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http://leetcode.com/2010/04/binary-search-tree-in-order-traversal.html</a:t>
            </a:r>
            <a:endParaRPr lang="en-US" dirty="0"/>
          </a:p>
          <a:p>
            <a:pPr fontAlgn="base"/>
            <a:r>
              <a:rPr lang="en-US" dirty="0"/>
              <a:t>Excessive recursive function calls may cause memory to run out of stack space and extra overhead. Since the depth of a </a:t>
            </a:r>
            <a:r>
              <a:rPr lang="en-US" b="1" dirty="0"/>
              <a:t>balanced</a:t>
            </a:r>
            <a:r>
              <a:rPr lang="en-US" dirty="0"/>
              <a:t> binary search tree is about </a:t>
            </a:r>
            <a:r>
              <a:rPr lang="en-US" dirty="0" err="1"/>
              <a:t>lg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), you might not worry about running out of stack space, even when you have a million of elements. </a:t>
            </a:r>
            <a:endParaRPr lang="en-US" dirty="0" smtClean="0"/>
          </a:p>
          <a:p>
            <a:pPr fontAlgn="base"/>
            <a:r>
              <a:rPr lang="en-US" dirty="0" smtClean="0"/>
              <a:t>But </a:t>
            </a:r>
            <a:r>
              <a:rPr lang="en-US" dirty="0"/>
              <a:t>what if the tree is not balanced? Then you are asking for trouble, because in the worst case the height of the tree may go up to </a:t>
            </a:r>
            <a:r>
              <a:rPr lang="en-US" i="1" dirty="0"/>
              <a:t>n</a:t>
            </a:r>
            <a:r>
              <a:rPr lang="en-US" dirty="0"/>
              <a:t>. If that is the case, stack space will eventually run out and your program will crash.</a:t>
            </a:r>
          </a:p>
          <a:p>
            <a:pPr fontAlgn="base"/>
            <a:r>
              <a:rPr lang="en-US" dirty="0" smtClean="0"/>
              <a:t>Can solve </a:t>
            </a:r>
            <a:r>
              <a:rPr lang="en-US" dirty="0"/>
              <a:t>this </a:t>
            </a:r>
            <a:r>
              <a:rPr lang="en-US" dirty="0" smtClean="0"/>
              <a:t>issue with an </a:t>
            </a:r>
            <a:r>
              <a:rPr lang="en-US" dirty="0"/>
              <a:t>iterative solution. </a:t>
            </a:r>
            <a:r>
              <a:rPr lang="en-US" dirty="0" smtClean="0"/>
              <a:t> </a:t>
            </a:r>
            <a:r>
              <a:rPr lang="en-US" smtClean="0"/>
              <a:t>(Do </a:t>
            </a:r>
            <a:r>
              <a:rPr lang="en-US" dirty="0" smtClean="0"/>
              <a:t>this problem on </a:t>
            </a:r>
            <a:r>
              <a:rPr lang="en-US" smtClean="0"/>
              <a:t>a rainy day.)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377</Words>
  <Application>Microsoft Office PowerPoint</Application>
  <PresentationFormat>On-screen Show (4:3)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BST: Binary Search Tree</vt:lpstr>
      <vt:lpstr>3-RecPrint Program</vt:lpstr>
      <vt:lpstr>Code acts like it has a brain!</vt:lpstr>
      <vt:lpstr>Sample BST</vt:lpstr>
      <vt:lpstr>Overall concept: walking to every node in a tree.</vt:lpstr>
      <vt:lpstr>Great example of how sometimes recursive approach leads to simple code: 4 lines!</vt:lpstr>
      <vt:lpstr>BST print with no recursion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ADO.NET</dc:title>
  <dc:creator>Kurt Friedrich</dc:creator>
  <cp:lastModifiedBy>Kurt Friedrich</cp:lastModifiedBy>
  <cp:revision>136</cp:revision>
  <dcterms:created xsi:type="dcterms:W3CDTF">2013-01-27T23:57:48Z</dcterms:created>
  <dcterms:modified xsi:type="dcterms:W3CDTF">2015-11-02T18:23:45Z</dcterms:modified>
</cp:coreProperties>
</file>