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4037-3AFB-4B39-9CBD-62BC7837624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4000-6E49-4B5C-82EC-636491E8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3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4037-3AFB-4B39-9CBD-62BC7837624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4000-6E49-4B5C-82EC-636491E8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4037-3AFB-4B39-9CBD-62BC7837624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4000-6E49-4B5C-82EC-636491E8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0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4037-3AFB-4B39-9CBD-62BC7837624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4000-6E49-4B5C-82EC-636491E8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0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4037-3AFB-4B39-9CBD-62BC7837624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4000-6E49-4B5C-82EC-636491E8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5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4037-3AFB-4B39-9CBD-62BC7837624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4000-6E49-4B5C-82EC-636491E8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8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4037-3AFB-4B39-9CBD-62BC7837624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4000-6E49-4B5C-82EC-636491E8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6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4037-3AFB-4B39-9CBD-62BC7837624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4000-6E49-4B5C-82EC-636491E8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5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4037-3AFB-4B39-9CBD-62BC7837624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4000-6E49-4B5C-82EC-636491E8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2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4037-3AFB-4B39-9CBD-62BC7837624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4000-6E49-4B5C-82EC-636491E8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9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4037-3AFB-4B39-9CBD-62BC7837624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4000-6E49-4B5C-82EC-636491E8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44037-3AFB-4B39-9CBD-62BC7837624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A4000-6E49-4B5C-82EC-636491E8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3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45989" y="873211"/>
            <a:ext cx="1351005" cy="675503"/>
            <a:chOff x="914400" y="972065"/>
            <a:chExt cx="1351005" cy="675503"/>
          </a:xfrm>
        </p:grpSpPr>
        <p:sp>
          <p:nvSpPr>
            <p:cNvPr id="4" name="Rectangle 3"/>
            <p:cNvSpPr/>
            <p:nvPr/>
          </p:nvSpPr>
          <p:spPr>
            <a:xfrm>
              <a:off x="914400" y="972065"/>
              <a:ext cx="1351005" cy="6755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trike="sngStrike" dirty="0">
                  <a:solidFill>
                    <a:schemeClr val="tx1"/>
                  </a:solidFill>
                </a:rPr>
                <a:t>Value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6" name="Straight Connector 5"/>
            <p:cNvCxnSpPr>
              <a:stCxn id="4" idx="1"/>
              <a:endCxn id="4" idx="3"/>
            </p:cNvCxnSpPr>
            <p:nvPr/>
          </p:nvCxnSpPr>
          <p:spPr>
            <a:xfrm>
              <a:off x="914400" y="1309817"/>
              <a:ext cx="135100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343665" y="877329"/>
            <a:ext cx="1351005" cy="675503"/>
            <a:chOff x="914400" y="972065"/>
            <a:chExt cx="1351005" cy="675503"/>
          </a:xfrm>
        </p:grpSpPr>
        <p:sp>
          <p:nvSpPr>
            <p:cNvPr id="9" name="Rectangle 8"/>
            <p:cNvSpPr/>
            <p:nvPr/>
          </p:nvSpPr>
          <p:spPr>
            <a:xfrm>
              <a:off x="914400" y="972065"/>
              <a:ext cx="1351005" cy="6755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Value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10" name="Straight Connector 9"/>
            <p:cNvCxnSpPr>
              <a:stCxn id="9" idx="1"/>
              <a:endCxn id="9" idx="3"/>
            </p:cNvCxnSpPr>
            <p:nvPr/>
          </p:nvCxnSpPr>
          <p:spPr>
            <a:xfrm>
              <a:off x="914400" y="1309817"/>
              <a:ext cx="135100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167448" y="2104768"/>
            <a:ext cx="1351005" cy="675503"/>
            <a:chOff x="914400" y="972065"/>
            <a:chExt cx="1351005" cy="675503"/>
          </a:xfrm>
        </p:grpSpPr>
        <p:sp>
          <p:nvSpPr>
            <p:cNvPr id="12" name="Rectangle 11"/>
            <p:cNvSpPr/>
            <p:nvPr/>
          </p:nvSpPr>
          <p:spPr>
            <a:xfrm>
              <a:off x="914400" y="972065"/>
              <a:ext cx="1351005" cy="6755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Value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13" name="Straight Connector 12"/>
            <p:cNvCxnSpPr>
              <a:stCxn id="12" idx="1"/>
              <a:endCxn id="12" idx="3"/>
            </p:cNvCxnSpPr>
            <p:nvPr/>
          </p:nvCxnSpPr>
          <p:spPr>
            <a:xfrm>
              <a:off x="914400" y="1309817"/>
              <a:ext cx="135100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884141" y="3192161"/>
            <a:ext cx="1351005" cy="675503"/>
            <a:chOff x="914400" y="972065"/>
            <a:chExt cx="1351005" cy="675503"/>
          </a:xfrm>
        </p:grpSpPr>
        <p:sp>
          <p:nvSpPr>
            <p:cNvPr id="15" name="Rectangle 14"/>
            <p:cNvSpPr/>
            <p:nvPr/>
          </p:nvSpPr>
          <p:spPr>
            <a:xfrm>
              <a:off x="914400" y="972065"/>
              <a:ext cx="1351005" cy="6755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Value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16" name="Straight Connector 15"/>
            <p:cNvCxnSpPr>
              <a:stCxn id="15" idx="1"/>
              <a:endCxn id="15" idx="3"/>
            </p:cNvCxnSpPr>
            <p:nvPr/>
          </p:nvCxnSpPr>
          <p:spPr>
            <a:xfrm>
              <a:off x="914400" y="1309817"/>
              <a:ext cx="135100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666735" y="4287795"/>
            <a:ext cx="1351005" cy="675503"/>
            <a:chOff x="914400" y="972065"/>
            <a:chExt cx="1351005" cy="675503"/>
          </a:xfrm>
        </p:grpSpPr>
        <p:sp>
          <p:nvSpPr>
            <p:cNvPr id="18" name="Rectangle 17"/>
            <p:cNvSpPr/>
            <p:nvPr/>
          </p:nvSpPr>
          <p:spPr>
            <a:xfrm>
              <a:off x="914400" y="972065"/>
              <a:ext cx="1351005" cy="6755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Value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19" name="Straight Connector 18"/>
            <p:cNvCxnSpPr>
              <a:stCxn id="18" idx="1"/>
              <a:endCxn id="18" idx="3"/>
            </p:cNvCxnSpPr>
            <p:nvPr/>
          </p:nvCxnSpPr>
          <p:spPr>
            <a:xfrm>
              <a:off x="914400" y="1309817"/>
              <a:ext cx="135100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486400" y="5420498"/>
            <a:ext cx="1351005" cy="675503"/>
            <a:chOff x="914400" y="972065"/>
            <a:chExt cx="1351005" cy="675503"/>
          </a:xfrm>
        </p:grpSpPr>
        <p:sp>
          <p:nvSpPr>
            <p:cNvPr id="21" name="Rectangle 20"/>
            <p:cNvSpPr/>
            <p:nvPr/>
          </p:nvSpPr>
          <p:spPr>
            <a:xfrm>
              <a:off x="914400" y="972065"/>
              <a:ext cx="1351005" cy="6755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Value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</a:p>
          </p:txBody>
        </p:sp>
        <p:cxnSp>
          <p:nvCxnSpPr>
            <p:cNvPr id="22" name="Straight Connector 21"/>
            <p:cNvCxnSpPr>
              <a:stCxn id="21" idx="1"/>
              <a:endCxn id="21" idx="3"/>
            </p:cNvCxnSpPr>
            <p:nvPr/>
          </p:nvCxnSpPr>
          <p:spPr>
            <a:xfrm>
              <a:off x="914400" y="1309817"/>
              <a:ext cx="135100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>
            <a:endCxn id="9" idx="1"/>
          </p:cNvCxnSpPr>
          <p:nvPr/>
        </p:nvCxnSpPr>
        <p:spPr>
          <a:xfrm flipV="1">
            <a:off x="1400432" y="1215081"/>
            <a:ext cx="943233" cy="16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2" idx="0"/>
          </p:cNvCxnSpPr>
          <p:nvPr/>
        </p:nvCxnSpPr>
        <p:spPr>
          <a:xfrm>
            <a:off x="3328086" y="1383957"/>
            <a:ext cx="514865" cy="720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endCxn id="15" idx="0"/>
          </p:cNvCxnSpPr>
          <p:nvPr/>
        </p:nvCxnSpPr>
        <p:spPr>
          <a:xfrm>
            <a:off x="4127383" y="2650921"/>
            <a:ext cx="432261" cy="541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8" idx="0"/>
          </p:cNvCxnSpPr>
          <p:nvPr/>
        </p:nvCxnSpPr>
        <p:spPr>
          <a:xfrm>
            <a:off x="4621427" y="3764692"/>
            <a:ext cx="720811" cy="523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1" idx="0"/>
          </p:cNvCxnSpPr>
          <p:nvPr/>
        </p:nvCxnSpPr>
        <p:spPr>
          <a:xfrm>
            <a:off x="5387546" y="4852086"/>
            <a:ext cx="774357" cy="568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87546" y="774357"/>
            <a:ext cx="20683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can be any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Interger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Book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Person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69191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using different methods, our LL can have many uses.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412" y="2064523"/>
            <a:ext cx="7886700" cy="4351338"/>
          </a:xfrm>
        </p:spPr>
        <p:txBody>
          <a:bodyPr>
            <a:normAutofit/>
          </a:bodyPr>
          <a:lstStyle/>
          <a:p>
            <a:r>
              <a:rPr lang="en-US" b="1" dirty="0"/>
              <a:t>??… </a:t>
            </a:r>
            <a:r>
              <a:rPr lang="en-US" dirty="0"/>
              <a:t>in at top, out at top</a:t>
            </a:r>
          </a:p>
          <a:p>
            <a:endParaRPr lang="en-US" dirty="0"/>
          </a:p>
          <a:p>
            <a:r>
              <a:rPr lang="en-US" b="1" dirty="0"/>
              <a:t>??… </a:t>
            </a:r>
            <a:r>
              <a:rPr lang="en-US" dirty="0"/>
              <a:t>in at top, out at bottom </a:t>
            </a:r>
            <a:endParaRPr lang="en-US" b="1" dirty="0"/>
          </a:p>
          <a:p>
            <a:endParaRPr lang="en-US" dirty="0"/>
          </a:p>
          <a:p>
            <a:r>
              <a:rPr lang="en-US" b="1" dirty="0"/>
              <a:t>?? </a:t>
            </a:r>
            <a:r>
              <a:rPr lang="en-US" dirty="0"/>
              <a:t>... Inserted in order by some value you choose (age, book rating)</a:t>
            </a:r>
          </a:p>
          <a:p>
            <a:endParaRPr lang="en-US" dirty="0"/>
          </a:p>
          <a:p>
            <a:r>
              <a:rPr lang="en-US" b="1" dirty="0"/>
              <a:t>?? …</a:t>
            </a:r>
            <a:r>
              <a:rPr lang="en-US" dirty="0"/>
              <a:t> insert by an index, remove by an index (name, book title)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69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using different methods, our LL can have many uses.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412" y="2064523"/>
            <a:ext cx="78867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stack … </a:t>
            </a:r>
            <a:r>
              <a:rPr lang="en-US" dirty="0"/>
              <a:t>in at top, out at top</a:t>
            </a:r>
          </a:p>
          <a:p>
            <a:endParaRPr lang="en-US" dirty="0"/>
          </a:p>
          <a:p>
            <a:r>
              <a:rPr lang="en-US" b="1" dirty="0"/>
              <a:t>queue … </a:t>
            </a:r>
            <a:r>
              <a:rPr lang="en-US" dirty="0"/>
              <a:t>in at top, out at bottom </a:t>
            </a:r>
            <a:endParaRPr lang="en-US" b="1" dirty="0"/>
          </a:p>
          <a:p>
            <a:endParaRPr lang="en-US" dirty="0"/>
          </a:p>
          <a:p>
            <a:r>
              <a:rPr lang="en-US" b="1" dirty="0"/>
              <a:t>prioritized List </a:t>
            </a:r>
            <a:r>
              <a:rPr lang="en-US" dirty="0"/>
              <a:t>... Inserted in order by some value you choose (age, book rating)</a:t>
            </a:r>
          </a:p>
          <a:p>
            <a:endParaRPr lang="en-US" dirty="0"/>
          </a:p>
          <a:p>
            <a:r>
              <a:rPr lang="en-US" b="1" dirty="0"/>
              <a:t>indexed list (or Key Value pair)…</a:t>
            </a:r>
            <a:r>
              <a:rPr lang="en-US" dirty="0"/>
              <a:t> insert by an index, remove by an index (name, book title)</a:t>
            </a:r>
          </a:p>
          <a:p>
            <a:endParaRPr lang="en-US" dirty="0"/>
          </a:p>
          <a:p>
            <a:r>
              <a:rPr lang="en-US" dirty="0"/>
              <a:t>Our simple LL is not very efficient for many uses, but it’s a great foundation to use to move onto tree </a:t>
            </a:r>
            <a:r>
              <a:rPr lang="en-US"/>
              <a:t>structured lists.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12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181</Words>
  <Application>Microsoft Office PowerPoint</Application>
  <PresentationFormat>On-screen Show (4:3)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By using different methods, our LL can have many uses.</vt:lpstr>
      <vt:lpstr>By using different methods, our LL can have many uses.</vt:lpstr>
    </vt:vector>
  </TitlesOfParts>
  <Company>Bellevue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 using different methods, our LL can have many uses.</dc:title>
  <dc:creator>Kurt Friedrich</dc:creator>
  <cp:lastModifiedBy>Kurt Friedrich</cp:lastModifiedBy>
  <cp:revision>5</cp:revision>
  <dcterms:created xsi:type="dcterms:W3CDTF">2016-05-05T16:11:09Z</dcterms:created>
  <dcterms:modified xsi:type="dcterms:W3CDTF">2017-04-24T17:30:36Z</dcterms:modified>
</cp:coreProperties>
</file>