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5" r:id="rId4"/>
    <p:sldId id="276" r:id="rId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62AB2-96B8-4AB0-BCF9-EACB0E58FE42}" v="1" dt="2022-12-04T16:13:48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706" autoAdjust="0"/>
  </p:normalViewPr>
  <p:slideViewPr>
    <p:cSldViewPr>
      <p:cViewPr varScale="1">
        <p:scale>
          <a:sx n="111" d="100"/>
          <a:sy n="111" d="100"/>
        </p:scale>
        <p:origin x="480" y="9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bradford110@gmail.com" userId="41ee24b9d914cc58" providerId="LiveId" clId="{E5662AB2-96B8-4AB0-BCF9-EACB0E58FE42}"/>
    <pc:docChg chg="undo custSel addSld delSld modSld">
      <pc:chgData name="seanbradford110@gmail.com" userId="41ee24b9d914cc58" providerId="LiveId" clId="{E5662AB2-96B8-4AB0-BCF9-EACB0E58FE42}" dt="2022-12-04T16:25:37.787" v="1680" actId="20577"/>
      <pc:docMkLst>
        <pc:docMk/>
      </pc:docMkLst>
      <pc:sldChg chg="del">
        <pc:chgData name="seanbradford110@gmail.com" userId="41ee24b9d914cc58" providerId="LiveId" clId="{E5662AB2-96B8-4AB0-BCF9-EACB0E58FE42}" dt="2022-12-04T16:00:46.498" v="449" actId="47"/>
        <pc:sldMkLst>
          <pc:docMk/>
          <pc:sldMk cId="2873117324" sldId="258"/>
        </pc:sldMkLst>
      </pc:sldChg>
      <pc:sldChg chg="del">
        <pc:chgData name="seanbradford110@gmail.com" userId="41ee24b9d914cc58" providerId="LiveId" clId="{E5662AB2-96B8-4AB0-BCF9-EACB0E58FE42}" dt="2022-12-04T15:59:34.551" v="424" actId="47"/>
        <pc:sldMkLst>
          <pc:docMk/>
          <pc:sldMk cId="3689592236" sldId="259"/>
        </pc:sldMkLst>
      </pc:sldChg>
      <pc:sldChg chg="del">
        <pc:chgData name="seanbradford110@gmail.com" userId="41ee24b9d914cc58" providerId="LiveId" clId="{E5662AB2-96B8-4AB0-BCF9-EACB0E58FE42}" dt="2022-12-04T16:00:46.498" v="449" actId="47"/>
        <pc:sldMkLst>
          <pc:docMk/>
          <pc:sldMk cId="4046713945" sldId="262"/>
        </pc:sldMkLst>
      </pc:sldChg>
      <pc:sldChg chg="del">
        <pc:chgData name="seanbradford110@gmail.com" userId="41ee24b9d914cc58" providerId="LiveId" clId="{E5662AB2-96B8-4AB0-BCF9-EACB0E58FE42}" dt="2022-12-04T16:00:46.498" v="449" actId="47"/>
        <pc:sldMkLst>
          <pc:docMk/>
          <pc:sldMk cId="2377618160" sldId="263"/>
        </pc:sldMkLst>
      </pc:sldChg>
      <pc:sldChg chg="del">
        <pc:chgData name="seanbradford110@gmail.com" userId="41ee24b9d914cc58" providerId="LiveId" clId="{E5662AB2-96B8-4AB0-BCF9-EACB0E58FE42}" dt="2022-12-04T16:00:46.498" v="449" actId="47"/>
        <pc:sldMkLst>
          <pc:docMk/>
          <pc:sldMk cId="2670086793" sldId="264"/>
        </pc:sldMkLst>
      </pc:sldChg>
      <pc:sldChg chg="del">
        <pc:chgData name="seanbradford110@gmail.com" userId="41ee24b9d914cc58" providerId="LiveId" clId="{E5662AB2-96B8-4AB0-BCF9-EACB0E58FE42}" dt="2022-12-04T15:53:08.422" v="0" actId="47"/>
        <pc:sldMkLst>
          <pc:docMk/>
          <pc:sldMk cId="4124289749" sldId="269"/>
        </pc:sldMkLst>
      </pc:sldChg>
      <pc:sldChg chg="addSp delSp modSp mod">
        <pc:chgData name="seanbradford110@gmail.com" userId="41ee24b9d914cc58" providerId="LiveId" clId="{E5662AB2-96B8-4AB0-BCF9-EACB0E58FE42}" dt="2022-12-04T16:00:30.390" v="446" actId="20577"/>
        <pc:sldMkLst>
          <pc:docMk/>
          <pc:sldMk cId="114171940" sldId="270"/>
        </pc:sldMkLst>
        <pc:spChg chg="mod">
          <ac:chgData name="seanbradford110@gmail.com" userId="41ee24b9d914cc58" providerId="LiveId" clId="{E5662AB2-96B8-4AB0-BCF9-EACB0E58FE42}" dt="2022-12-04T15:54:15.174" v="42" actId="20577"/>
          <ac:spMkLst>
            <pc:docMk/>
            <pc:sldMk cId="114171940" sldId="270"/>
            <ac:spMk id="2" creationId="{00000000-0000-0000-0000-000000000000}"/>
          </ac:spMkLst>
        </pc:spChg>
        <pc:spChg chg="add del mod">
          <ac:chgData name="seanbradford110@gmail.com" userId="41ee24b9d914cc58" providerId="LiveId" clId="{E5662AB2-96B8-4AB0-BCF9-EACB0E58FE42}" dt="2022-12-04T15:55:03.607" v="44" actId="478"/>
          <ac:spMkLst>
            <pc:docMk/>
            <pc:sldMk cId="114171940" sldId="270"/>
            <ac:spMk id="4" creationId="{95A68140-49C8-FE19-04DD-2C297B2063FE}"/>
          </ac:spMkLst>
        </pc:spChg>
        <pc:spChg chg="mod">
          <ac:chgData name="seanbradford110@gmail.com" userId="41ee24b9d914cc58" providerId="LiveId" clId="{E5662AB2-96B8-4AB0-BCF9-EACB0E58FE42}" dt="2022-12-04T16:00:30.390" v="446" actId="20577"/>
          <ac:spMkLst>
            <pc:docMk/>
            <pc:sldMk cId="114171940" sldId="270"/>
            <ac:spMk id="5" creationId="{00000000-0000-0000-0000-000000000000}"/>
          </ac:spMkLst>
        </pc:spChg>
        <pc:graphicFrameChg chg="del">
          <ac:chgData name="seanbradford110@gmail.com" userId="41ee24b9d914cc58" providerId="LiveId" clId="{E5662AB2-96B8-4AB0-BCF9-EACB0E58FE42}" dt="2022-12-04T15:55:00.360" v="43" actId="478"/>
          <ac:graphicFrameMkLst>
            <pc:docMk/>
            <pc:sldMk cId="114171940" sldId="270"/>
            <ac:graphicFrameMk id="9" creationId="{00000000-0000-0000-0000-000000000000}"/>
          </ac:graphicFrameMkLst>
        </pc:graphicFrameChg>
      </pc:sldChg>
      <pc:sldChg chg="del">
        <pc:chgData name="seanbradford110@gmail.com" userId="41ee24b9d914cc58" providerId="LiveId" clId="{E5662AB2-96B8-4AB0-BCF9-EACB0E58FE42}" dt="2022-12-04T16:00:46.498" v="449" actId="47"/>
        <pc:sldMkLst>
          <pc:docMk/>
          <pc:sldMk cId="3316169391" sldId="272"/>
        </pc:sldMkLst>
      </pc:sldChg>
      <pc:sldChg chg="del">
        <pc:chgData name="seanbradford110@gmail.com" userId="41ee24b9d914cc58" providerId="LiveId" clId="{E5662AB2-96B8-4AB0-BCF9-EACB0E58FE42}" dt="2022-12-04T16:00:46.498" v="449" actId="47"/>
        <pc:sldMkLst>
          <pc:docMk/>
          <pc:sldMk cId="533970288" sldId="273"/>
        </pc:sldMkLst>
      </pc:sldChg>
      <pc:sldChg chg="del">
        <pc:chgData name="seanbradford110@gmail.com" userId="41ee24b9d914cc58" providerId="LiveId" clId="{E5662AB2-96B8-4AB0-BCF9-EACB0E58FE42}" dt="2022-12-04T16:00:46.498" v="449" actId="47"/>
        <pc:sldMkLst>
          <pc:docMk/>
          <pc:sldMk cId="965303549" sldId="274"/>
        </pc:sldMkLst>
      </pc:sldChg>
      <pc:sldChg chg="modSp add mod">
        <pc:chgData name="seanbradford110@gmail.com" userId="41ee24b9d914cc58" providerId="LiveId" clId="{E5662AB2-96B8-4AB0-BCF9-EACB0E58FE42}" dt="2022-12-04T16:08:18.127" v="921" actId="20577"/>
        <pc:sldMkLst>
          <pc:docMk/>
          <pc:sldMk cId="508214032" sldId="275"/>
        </pc:sldMkLst>
        <pc:spChg chg="mod">
          <ac:chgData name="seanbradford110@gmail.com" userId="41ee24b9d914cc58" providerId="LiveId" clId="{E5662AB2-96B8-4AB0-BCF9-EACB0E58FE42}" dt="2022-12-04T16:01:15.057" v="468" actId="20577"/>
          <ac:spMkLst>
            <pc:docMk/>
            <pc:sldMk cId="508214032" sldId="275"/>
            <ac:spMk id="2" creationId="{00000000-0000-0000-0000-000000000000}"/>
          </ac:spMkLst>
        </pc:spChg>
        <pc:spChg chg="mod">
          <ac:chgData name="seanbradford110@gmail.com" userId="41ee24b9d914cc58" providerId="LiveId" clId="{E5662AB2-96B8-4AB0-BCF9-EACB0E58FE42}" dt="2022-12-04T16:08:18.127" v="921" actId="20577"/>
          <ac:spMkLst>
            <pc:docMk/>
            <pc:sldMk cId="508214032" sldId="275"/>
            <ac:spMk id="5" creationId="{00000000-0000-0000-0000-000000000000}"/>
          </ac:spMkLst>
        </pc:spChg>
      </pc:sldChg>
      <pc:sldChg chg="addSp modSp add mod setBg">
        <pc:chgData name="seanbradford110@gmail.com" userId="41ee24b9d914cc58" providerId="LiveId" clId="{E5662AB2-96B8-4AB0-BCF9-EACB0E58FE42}" dt="2022-12-04T16:25:37.787" v="1680" actId="20577"/>
        <pc:sldMkLst>
          <pc:docMk/>
          <pc:sldMk cId="277853291" sldId="276"/>
        </pc:sldMkLst>
        <pc:spChg chg="mod">
          <ac:chgData name="seanbradford110@gmail.com" userId="41ee24b9d914cc58" providerId="LiveId" clId="{E5662AB2-96B8-4AB0-BCF9-EACB0E58FE42}" dt="2022-12-04T16:14:11.132" v="1144" actId="26606"/>
          <ac:spMkLst>
            <pc:docMk/>
            <pc:sldMk cId="277853291" sldId="276"/>
            <ac:spMk id="2" creationId="{00000000-0000-0000-0000-000000000000}"/>
          </ac:spMkLst>
        </pc:spChg>
        <pc:spChg chg="mod">
          <ac:chgData name="seanbradford110@gmail.com" userId="41ee24b9d914cc58" providerId="LiveId" clId="{E5662AB2-96B8-4AB0-BCF9-EACB0E58FE42}" dt="2022-12-04T16:25:37.787" v="1680" actId="20577"/>
          <ac:spMkLst>
            <pc:docMk/>
            <pc:sldMk cId="277853291" sldId="276"/>
            <ac:spMk id="5" creationId="{00000000-0000-0000-0000-000000000000}"/>
          </ac:spMkLst>
        </pc:spChg>
        <pc:spChg chg="add">
          <ac:chgData name="seanbradford110@gmail.com" userId="41ee24b9d914cc58" providerId="LiveId" clId="{E5662AB2-96B8-4AB0-BCF9-EACB0E58FE42}" dt="2022-12-04T16:14:11.132" v="1144" actId="26606"/>
          <ac:spMkLst>
            <pc:docMk/>
            <pc:sldMk cId="277853291" sldId="276"/>
            <ac:spMk id="16" creationId="{6478287C-E119-4E9C-95B0-518478BD9D07}"/>
          </ac:spMkLst>
        </pc:spChg>
        <pc:spChg chg="add">
          <ac:chgData name="seanbradford110@gmail.com" userId="41ee24b9d914cc58" providerId="LiveId" clId="{E5662AB2-96B8-4AB0-BCF9-EACB0E58FE42}" dt="2022-12-04T16:14:11.132" v="1144" actId="26606"/>
          <ac:spMkLst>
            <pc:docMk/>
            <pc:sldMk cId="277853291" sldId="276"/>
            <ac:spMk id="18" creationId="{EA4A294F-6D36-425B-8632-27FD6A284D09}"/>
          </ac:spMkLst>
        </pc:spChg>
        <pc:spChg chg="add">
          <ac:chgData name="seanbradford110@gmail.com" userId="41ee24b9d914cc58" providerId="LiveId" clId="{E5662AB2-96B8-4AB0-BCF9-EACB0E58FE42}" dt="2022-12-04T16:14:11.132" v="1144" actId="26606"/>
          <ac:spMkLst>
            <pc:docMk/>
            <pc:sldMk cId="277853291" sldId="276"/>
            <ac:spMk id="20" creationId="{F4979F40-3A44-4CCB-9EB7-F8318BCE576B}"/>
          </ac:spMkLst>
        </pc:spChg>
        <pc:spChg chg="add">
          <ac:chgData name="seanbradford110@gmail.com" userId="41ee24b9d914cc58" providerId="LiveId" clId="{E5662AB2-96B8-4AB0-BCF9-EACB0E58FE42}" dt="2022-12-04T16:14:11.132" v="1144" actId="26606"/>
          <ac:spMkLst>
            <pc:docMk/>
            <pc:sldMk cId="277853291" sldId="276"/>
            <ac:spMk id="24" creationId="{AFD071FA-0514-4371-9568-86216A1F4658}"/>
          </ac:spMkLst>
        </pc:spChg>
        <pc:spChg chg="add">
          <ac:chgData name="seanbradford110@gmail.com" userId="41ee24b9d914cc58" providerId="LiveId" clId="{E5662AB2-96B8-4AB0-BCF9-EACB0E58FE42}" dt="2022-12-04T16:14:11.132" v="1144" actId="26606"/>
          <ac:spMkLst>
            <pc:docMk/>
            <pc:sldMk cId="277853291" sldId="276"/>
            <ac:spMk id="26" creationId="{5211DDA4-E7B5-4325-A844-B7F59B084BA7}"/>
          </ac:spMkLst>
        </pc:spChg>
        <pc:picChg chg="add mod">
          <ac:chgData name="seanbradford110@gmail.com" userId="41ee24b9d914cc58" providerId="LiveId" clId="{E5662AB2-96B8-4AB0-BCF9-EACB0E58FE42}" dt="2022-12-04T16:15:47.901" v="1147" actId="1076"/>
          <ac:picMkLst>
            <pc:docMk/>
            <pc:sldMk cId="277853291" sldId="276"/>
            <ac:picMk id="3" creationId="{5327FEFB-6575-720C-A918-C572A9316E15}"/>
          </ac:picMkLst>
        </pc:picChg>
        <pc:picChg chg="add">
          <ac:chgData name="seanbradford110@gmail.com" userId="41ee24b9d914cc58" providerId="LiveId" clId="{E5662AB2-96B8-4AB0-BCF9-EACB0E58FE42}" dt="2022-12-04T16:14:11.132" v="1144" actId="26606"/>
          <ac:picMkLst>
            <pc:docMk/>
            <pc:sldMk cId="277853291" sldId="276"/>
            <ac:picMk id="10" creationId="{5321D838-2C7E-4177-9DD3-DAC78324A2B2}"/>
          </ac:picMkLst>
        </pc:picChg>
        <pc:picChg chg="add">
          <ac:chgData name="seanbradford110@gmail.com" userId="41ee24b9d914cc58" providerId="LiveId" clId="{E5662AB2-96B8-4AB0-BCF9-EACB0E58FE42}" dt="2022-12-04T16:14:11.132" v="1144" actId="26606"/>
          <ac:picMkLst>
            <pc:docMk/>
            <pc:sldMk cId="277853291" sldId="276"/>
            <ac:picMk id="12" creationId="{224C28B3-E902-49D1-98A0-582D277A0E00}"/>
          </ac:picMkLst>
        </pc:picChg>
        <pc:picChg chg="add">
          <ac:chgData name="seanbradford110@gmail.com" userId="41ee24b9d914cc58" providerId="LiveId" clId="{E5662AB2-96B8-4AB0-BCF9-EACB0E58FE42}" dt="2022-12-04T16:14:11.132" v="1144" actId="26606"/>
          <ac:picMkLst>
            <pc:docMk/>
            <pc:sldMk cId="277853291" sldId="276"/>
            <ac:picMk id="14" creationId="{F3A6C14C-E755-4A02-821B-6EA2D4C9F20D}"/>
          </ac:picMkLst>
        </pc:picChg>
        <pc:picChg chg="add">
          <ac:chgData name="seanbradford110@gmail.com" userId="41ee24b9d914cc58" providerId="LiveId" clId="{E5662AB2-96B8-4AB0-BCF9-EACB0E58FE42}" dt="2022-12-04T16:14:11.132" v="1144" actId="26606"/>
          <ac:picMkLst>
            <pc:docMk/>
            <pc:sldMk cId="277853291" sldId="276"/>
            <ac:picMk id="22" creationId="{15291D39-6B03-4BB5-BFC6-CBF11E90BFD6}"/>
          </ac:picMkLst>
        </pc:picChg>
        <pc:picChg chg="add">
          <ac:chgData name="seanbradford110@gmail.com" userId="41ee24b9d914cc58" providerId="LiveId" clId="{E5662AB2-96B8-4AB0-BCF9-EACB0E58FE42}" dt="2022-12-04T16:14:11.132" v="1144" actId="26606"/>
          <ac:picMkLst>
            <pc:docMk/>
            <pc:sldMk cId="277853291" sldId="276"/>
            <ac:picMk id="28" creationId="{0D58E222-6309-4F79-AC20-9D3C69CD9B1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12/4/2022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12/4/2022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arallelogram 7">
            <a:extLst>
              <a:ext uri="{FF2B5EF4-FFF2-40B4-BE49-F238E27FC236}">
                <a16:creationId xmlns:a16="http://schemas.microsoft.com/office/drawing/2014/main" id="{A528DF25-33FE-1C2E-B87F-96ED6DF64001}"/>
              </a:ext>
            </a:extLst>
          </p:cNvPr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41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8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3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1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41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9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7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1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2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4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9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4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7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671" userDrawn="1">
          <p15:clr>
            <a:srgbClr val="F26B43"/>
          </p15:clr>
        </p15:guide>
        <p15:guide id="4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3" y="2733709"/>
            <a:ext cx="8366546" cy="1373070"/>
          </a:xfrm>
        </p:spPr>
        <p:txBody>
          <a:bodyPr/>
          <a:lstStyle/>
          <a:p>
            <a:r>
              <a:rPr lang="en-US" sz="5200" dirty="0"/>
              <a:t>Predicting Colts Run-Plays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797" y="4495800"/>
            <a:ext cx="8142014" cy="1117687"/>
          </a:xfrm>
        </p:spPr>
        <p:txBody>
          <a:bodyPr/>
          <a:lstStyle/>
          <a:p>
            <a:r>
              <a:rPr lang="en-US" dirty="0"/>
              <a:t>Sean Bradford</a:t>
            </a:r>
          </a:p>
          <a:p>
            <a:r>
              <a:rPr lang="en-US" dirty="0"/>
              <a:t>Fundamentals of Machine Learning 64060</a:t>
            </a: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Browns Run-Defense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0142" y="2336872"/>
            <a:ext cx="9611357" cy="37678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Objectives: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Create a machine-learning model that can help Cleveland’s defense stop the run next week against the Indianapolis Colts</a:t>
            </a:r>
          </a:p>
          <a:p>
            <a:pPr lvl="1"/>
            <a:r>
              <a:rPr lang="en-US" dirty="0"/>
              <a:t>Model must be equipped to handle different game-time scenarios</a:t>
            </a:r>
          </a:p>
          <a:p>
            <a:pPr lvl="1"/>
            <a:r>
              <a:rPr lang="en-US" dirty="0"/>
              <a:t>Model must be able to classify the direction of the play</a:t>
            </a:r>
          </a:p>
          <a:p>
            <a:pPr lvl="1"/>
            <a:r>
              <a:rPr lang="en-US" dirty="0"/>
              <a:t>Model must generate accurate results during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0142" y="2336872"/>
            <a:ext cx="9611357" cy="37678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Approach: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Filtered data to only include Colts running plays</a:t>
            </a:r>
          </a:p>
          <a:p>
            <a:pPr lvl="1"/>
            <a:r>
              <a:rPr lang="en-US" dirty="0"/>
              <a:t>Employed variables ‘X’, ‘Y’ and ‘Orientation’ as predictors for the model because they indicate the running back’s field position and can easily be obtained during live games</a:t>
            </a:r>
          </a:p>
          <a:p>
            <a:pPr lvl="1"/>
            <a:r>
              <a:rPr lang="en-US" dirty="0"/>
              <a:t>The k-nearest neighbor algorithm was implemented based on its classification reliability, and its capacity to store complete datasets in training</a:t>
            </a:r>
          </a:p>
          <a:p>
            <a:pPr lvl="1"/>
            <a:r>
              <a:rPr lang="en-US" dirty="0"/>
              <a:t>80% of the data was trained, and 20% was used for testing/model-evaluation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1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240"/>
            <a:ext cx="10435094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9" y="1971234"/>
            <a:ext cx="1602579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509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3070" y="609600"/>
            <a:ext cx="1602579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564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" y="0"/>
            <a:ext cx="12188824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847" y="0"/>
            <a:ext cx="755097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495780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28"/>
            <a:ext cx="4135046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/>
              <a:t>Model Results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1"/>
            <a:ext cx="4954758" cy="19978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3655337" cy="359931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-228600" defTabSz="914400"/>
            <a:r>
              <a:rPr lang="en-US" sz="1400" dirty="0"/>
              <a:t>With k=13 (optimal value):</a:t>
            </a:r>
          </a:p>
          <a:p>
            <a:pPr lvl="1" indent="-228600" defTabSz="914400"/>
            <a:r>
              <a:rPr lang="en-US" sz="1400" dirty="0"/>
              <a:t>Accuracy: 90.05%</a:t>
            </a:r>
          </a:p>
          <a:p>
            <a:pPr lvl="1" indent="-228600" defTabSz="914400"/>
            <a:r>
              <a:rPr lang="en-US" sz="1400" dirty="0"/>
              <a:t>Recall: 89.72%</a:t>
            </a:r>
          </a:p>
          <a:p>
            <a:pPr lvl="1" indent="-228600" defTabSz="914400"/>
            <a:r>
              <a:rPr lang="en-US" sz="1400" dirty="0"/>
              <a:t>Precision: 90.57%</a:t>
            </a:r>
          </a:p>
          <a:p>
            <a:pPr lvl="1" indent="-228600" defTabSz="914400"/>
            <a:r>
              <a:rPr lang="en-US" sz="1400" dirty="0"/>
              <a:t>Specificity: 90.38%</a:t>
            </a:r>
          </a:p>
          <a:p>
            <a:pPr indent="-228600" defTabSz="914400"/>
            <a:endParaRPr lang="en-US" sz="1400" dirty="0"/>
          </a:p>
          <a:p>
            <a:pPr indent="-228600" defTabSz="914400"/>
            <a:r>
              <a:rPr lang="en-US" sz="1400" dirty="0"/>
              <a:t>The results indicate strong model-performance; therefore, the Cleveland defense can use this model, in obvious run-play situations, to accurately predict the direction of the play.</a:t>
            </a:r>
          </a:p>
          <a:p>
            <a:pPr indent="-228600" defTabSz="914400"/>
            <a:endParaRPr lang="en-US" sz="1400" dirty="0"/>
          </a:p>
          <a:p>
            <a:pPr indent="-228600" defTabSz="914400"/>
            <a:r>
              <a:rPr lang="en-US" sz="1400" dirty="0"/>
              <a:t>Furthermore, the Cleveland offense could use this model to uncover predictable trends in the team’s running plays and correct them as needed.</a:t>
            </a:r>
          </a:p>
          <a:p>
            <a:pPr lvl="1" indent="-228600" defTabSz="914400"/>
            <a:endParaRPr lang="en-US" sz="1400" dirty="0"/>
          </a:p>
          <a:p>
            <a:pPr indent="-228600" defTabSz="914400"/>
            <a:endParaRPr lang="en-US" sz="1800" dirty="0"/>
          </a:p>
          <a:p>
            <a:pPr lvl="1" indent="-228600" defTabSz="914400"/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7FEFB-6575-720C-A918-C572A9316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13" y="2074078"/>
            <a:ext cx="6267846" cy="2412673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85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37</TotalTime>
  <Words>223</Words>
  <Application>Microsoft Office PowerPoint</Application>
  <PresentationFormat>Custom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Palatino Linotype</vt:lpstr>
      <vt:lpstr>Trebuchet MS</vt:lpstr>
      <vt:lpstr>Berlin</vt:lpstr>
      <vt:lpstr>Predicting Colts Run-Plays</vt:lpstr>
      <vt:lpstr>Improving the Browns Run-Defense</vt:lpstr>
      <vt:lpstr>Methodology</vt:lpstr>
      <vt:lpstr>Model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Colts Run-Plays</dc:title>
  <dc:creator>seanbradford110@gmail.com</dc:creator>
  <cp:lastModifiedBy>seanbradford110@gmail.com</cp:lastModifiedBy>
  <cp:revision>1</cp:revision>
  <dcterms:created xsi:type="dcterms:W3CDTF">2022-12-04T15:47:52Z</dcterms:created>
  <dcterms:modified xsi:type="dcterms:W3CDTF">2022-12-04T16:25:43Z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