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F4E79"/>
                </a:solidFill>
              </a:rPr>
              <a:t>ACME Corporation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66666"/>
                </a:solidFill>
              </a:rPr>
              <a:t>Quarterly Business Review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33333"/>
                </a:solidFill>
              </a:rPr>
              <a:t>Q3 2024 Results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F4E79"/>
                </a:solidFill>
              </a:rPr>
              <a:t>Key Achievements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371600" y="182880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Revenue increased by 25% year-over-year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256032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Launched 3 new products successfully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371600" y="329184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Expanded to 5 new markets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71600" y="402336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Customer satisfaction improved to 95%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ACME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subject>Quarterly Business Review</dc:subject>
  <dc:creator>John Smith</dc:creator>
  <cp:lastModifiedBy>John Smith</cp:lastModifiedBy>
  <cp:revision>1757566678577</cp:revision>
  <dcterms:created xsi:type="dcterms:W3CDTF">2025-09-11T04:57:58Z</dcterms:created>
  <dcterms:modified xsi:type="dcterms:W3CDTF">2025-09-11T04:57:58Z</dcterms:modified>
</cp:coreProperties>
</file>