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BEDD-2D5A-D245-9D2D-27971D6E2DCC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50FC-B6D2-1D41-8D3F-0A176924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Dynamic Coloring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Coloring</dc:title>
  <dc:creator>Coogan, Sean Patrick (LARC-E301)[Mechdyne (VRCO)]</dc:creator>
  <cp:lastModifiedBy>Coogan, Sean Patrick (LARC-E301)[Mechdyne (VRCO)]</cp:lastModifiedBy>
  <cp:revision>3</cp:revision>
  <dcterms:created xsi:type="dcterms:W3CDTF">2015-11-17T12:20:26Z</dcterms:created>
  <dcterms:modified xsi:type="dcterms:W3CDTF">2015-11-17T12:24:36Z</dcterms:modified>
</cp:coreProperties>
</file>