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65" r:id="rId5"/>
    <p:sldId id="266" r:id="rId6"/>
    <p:sldId id="267" r:id="rId7"/>
    <p:sldId id="259" r:id="rId8"/>
    <p:sldId id="260" r:id="rId9"/>
    <p:sldId id="261" r:id="rId10"/>
    <p:sldId id="268" r:id="rId11"/>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9</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11</a:t>
            </a:fld>
            <a:endParaRPr lang="en-US"/>
          </a:p>
        </p:txBody>
      </p:sp>
    </p:spTree>
    <p:extLst>
      <p:ext uri="{BB962C8B-B14F-4D97-AF65-F5344CB8AC3E}">
        <p14:creationId xmlns:p14="http://schemas.microsoft.com/office/powerpoint/2010/main" val="497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11/28/2015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332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528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550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009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Software</a:t>
            </a:r>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a:t>
            </a:r>
            <a:r>
              <a:rPr lang="en-US" dirty="0" smtClean="0"/>
              <a:t>Design (CAD)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r>
              <a:rPr lang="en-US" dirty="0" smtClean="0"/>
              <a:t>Ability to change the color scheme dynamically </a:t>
            </a:r>
          </a:p>
          <a:p>
            <a:endParaRPr lang="en-US" dirty="0" smtClean="0"/>
          </a:p>
          <a:p>
            <a:r>
              <a:rPr lang="en-US" dirty="0" smtClean="0"/>
              <a:t>Ability to choose colors that are visually distinct</a:t>
            </a:r>
          </a:p>
          <a:p>
            <a:pPr lvl="1"/>
            <a:r>
              <a:rPr lang="en-US" dirty="0" smtClean="0"/>
              <a:t>Certain distance apart</a:t>
            </a:r>
          </a:p>
          <a:p>
            <a:pPr lvl="1"/>
            <a:endParaRPr lang="en-US" dirty="0" smtClean="0"/>
          </a:p>
          <a:p>
            <a:r>
              <a:rPr lang="en-US" dirty="0" smtClean="0"/>
              <a:t>Ability to choose saturated colors</a:t>
            </a:r>
          </a:p>
          <a:p>
            <a:endParaRPr lang="en-US" dirty="0" smtClean="0"/>
          </a:p>
          <a:p>
            <a:r>
              <a:rPr lang="en-US" dirty="0" smtClean="0"/>
              <a:t>Unambiguous data interpretation </a:t>
            </a:r>
          </a:p>
          <a:p>
            <a:endParaRPr lang="en-US" dirty="0"/>
          </a:p>
        </p:txBody>
      </p:sp>
    </p:spTree>
    <p:extLst>
      <p:ext uri="{BB962C8B-B14F-4D97-AF65-F5344CB8AC3E}">
        <p14:creationId xmlns:p14="http://schemas.microsoft.com/office/powerpoint/2010/main" val="69563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was accomplished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2921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TotalTime>
  <Words>200</Words>
  <Application>Microsoft Office PowerPoint</Application>
  <PresentationFormat>On-screen Show (4:3)</PresentationFormat>
  <Paragraphs>42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Dynamic Coloring</vt:lpstr>
      <vt:lpstr>What are we trying to accomplish?</vt:lpstr>
      <vt:lpstr>Current Software Examples</vt:lpstr>
      <vt:lpstr>Geographic Information Systems (GIS)</vt:lpstr>
      <vt:lpstr>Computer-Aided Design (CAD)</vt:lpstr>
      <vt:lpstr>3D/2D Modeling Software</vt:lpstr>
      <vt:lpstr>Target audience?</vt:lpstr>
      <vt:lpstr>Purposes</vt:lpstr>
      <vt:lpstr>How this was accomplished</vt:lpstr>
      <vt:lpstr>Demonstration</vt:lpstr>
      <vt:lpstr>Results</vt:lpstr>
      <vt:lpstr>Future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brent barbachem</cp:lastModifiedBy>
  <cp:revision>12</cp:revision>
  <dcterms:created xsi:type="dcterms:W3CDTF">2015-11-17T12:20:26Z</dcterms:created>
  <dcterms:modified xsi:type="dcterms:W3CDTF">2015-11-29T04:39:32Z</dcterms:modified>
</cp:coreProperties>
</file>