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12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5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6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5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3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6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0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9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0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5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1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Coloring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9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Dynamic Coloring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Coloring</dc:title>
  <dc:creator>Coogan, Sean Patrick (LARC-E301)[Mechdyne (VRCO)]</dc:creator>
  <cp:lastModifiedBy>Coogan, Sean Patrick (LARC-E301)[Mechdyne (VRCO)]</cp:lastModifiedBy>
  <cp:revision>4</cp:revision>
  <dcterms:created xsi:type="dcterms:W3CDTF">2015-11-17T12:20:26Z</dcterms:created>
  <dcterms:modified xsi:type="dcterms:W3CDTF">2015-11-17T20:56:04Z</dcterms:modified>
</cp:coreProperties>
</file>