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65" r:id="rId5"/>
    <p:sldId id="266" r:id="rId6"/>
    <p:sldId id="267" r:id="rId7"/>
    <p:sldId id="259" r:id="rId8"/>
    <p:sldId id="260" r:id="rId9"/>
    <p:sldId id="278" r:id="rId10"/>
    <p:sldId id="261" r:id="rId11"/>
    <p:sldId id="274" r:id="rId12"/>
    <p:sldId id="275" r:id="rId13"/>
    <p:sldId id="276" r:id="rId14"/>
    <p:sldId id="277" r:id="rId15"/>
    <p:sldId id="262" r:id="rId16"/>
    <p:sldId id="269" r:id="rId17"/>
    <p:sldId id="270" r:id="rId18"/>
    <p:sldId id="271" r:id="rId19"/>
    <p:sldId id="272" r:id="rId20"/>
    <p:sldId id="273" r:id="rId21"/>
    <p:sldId id="268" r:id="rId22"/>
    <p:sldId id="26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0E8B-17DE-4AB4-B5F7-EE40E5D54983}" type="datetimeFigureOut">
              <a:rPr lang="en-US" smtClean="0"/>
              <a:t>11/30/15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382CF-E665-4BCB-92D9-2442325D20B9}" type="slidenum">
              <a:rPr lang="en-US" smtClean="0"/>
              <a:t>‹#›</a:t>
            </a:fld>
            <a:endParaRPr lang="en-US"/>
          </a:p>
        </p:txBody>
      </p:sp>
    </p:spTree>
    <p:extLst>
      <p:ext uri="{BB962C8B-B14F-4D97-AF65-F5344CB8AC3E}">
        <p14:creationId xmlns:p14="http://schemas.microsoft.com/office/powerpoint/2010/main" val="236134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colorblind individuals will be most effected because it will level the field of data</a:t>
            </a:r>
            <a:r>
              <a:rPr lang="en-US" baseline="0" dirty="0" smtClean="0"/>
              <a:t> interpretation if all users see the same information. All users will be effected by the ability to dynamically change the colors, because it will provide the option of finding new colors if the current color pattern is not what they want to see.</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7</a:t>
            </a:fld>
            <a:endParaRPr lang="en-US"/>
          </a:p>
        </p:txBody>
      </p:sp>
    </p:spTree>
    <p:extLst>
      <p:ext uri="{BB962C8B-B14F-4D97-AF65-F5344CB8AC3E}">
        <p14:creationId xmlns:p14="http://schemas.microsoft.com/office/powerpoint/2010/main" val="55072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10</a:t>
            </a:fld>
            <a:endParaRPr lang="en-US"/>
          </a:p>
        </p:txBody>
      </p:sp>
    </p:spTree>
    <p:extLst>
      <p:ext uri="{BB962C8B-B14F-4D97-AF65-F5344CB8AC3E}">
        <p14:creationId xmlns:p14="http://schemas.microsoft.com/office/powerpoint/2010/main" val="230356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15</a:t>
            </a:fld>
            <a:endParaRPr lang="en-US"/>
          </a:p>
        </p:txBody>
      </p:sp>
    </p:spTree>
    <p:extLst>
      <p:ext uri="{BB962C8B-B14F-4D97-AF65-F5344CB8AC3E}">
        <p14:creationId xmlns:p14="http://schemas.microsoft.com/office/powerpoint/2010/main" val="4971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61059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027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716020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06554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573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16611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02738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17718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0508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394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9905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228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9BEDD-2D5A-D245-9D2D-27971D6E2DCC}" type="datetimeFigureOut">
              <a:rPr lang="en-US" smtClean="0"/>
              <a:t>11/30/15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283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801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6745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676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98278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89BEDD-2D5A-D245-9D2D-27971D6E2DCC}" type="datetimeFigureOut">
              <a:rPr lang="en-US" smtClean="0"/>
              <a:t>11/30/15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1EB50FC-B6D2-1D41-8D3F-0A1769244F33}" type="slidenum">
              <a:rPr lang="en-US" smtClean="0"/>
              <a:t>‹#›</a:t>
            </a:fld>
            <a:endParaRPr lang="en-US"/>
          </a:p>
        </p:txBody>
      </p:sp>
    </p:spTree>
    <p:extLst>
      <p:ext uri="{BB962C8B-B14F-4D97-AF65-F5344CB8AC3E}">
        <p14:creationId xmlns:p14="http://schemas.microsoft.com/office/powerpoint/2010/main" val="17349676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Coloring</a:t>
            </a:r>
            <a:endParaRPr lang="en-US" dirty="0"/>
          </a:p>
        </p:txBody>
      </p:sp>
      <p:sp>
        <p:nvSpPr>
          <p:cNvPr id="3" name="Subtitle 2"/>
          <p:cNvSpPr>
            <a:spLocks noGrp="1"/>
          </p:cNvSpPr>
          <p:nvPr>
            <p:ph type="subTitle" idx="1"/>
          </p:nvPr>
        </p:nvSpPr>
        <p:spPr/>
        <p:txBody>
          <a:bodyPr/>
          <a:lstStyle/>
          <a:p>
            <a:r>
              <a:rPr lang="en-US" dirty="0" smtClean="0"/>
              <a:t>Brent Barbachem and Sean </a:t>
            </a:r>
            <a:r>
              <a:rPr lang="en-US" dirty="0" err="1" smtClean="0"/>
              <a:t>Coogan</a:t>
            </a:r>
            <a:endParaRPr lang="en-US" dirty="0"/>
          </a:p>
        </p:txBody>
      </p:sp>
    </p:spTree>
    <p:extLst>
      <p:ext uri="{BB962C8B-B14F-4D97-AF65-F5344CB8AC3E}">
        <p14:creationId xmlns:p14="http://schemas.microsoft.com/office/powerpoint/2010/main" val="24872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21" y="3041173"/>
            <a:ext cx="7055380" cy="1400530"/>
          </a:xfrm>
        </p:spPr>
        <p:txBody>
          <a:bodyPr/>
          <a:lstStyle/>
          <a:p>
            <a:pPr algn="ctr"/>
            <a:r>
              <a:rPr lang="en-US" sz="7200" dirty="0" smtClean="0"/>
              <a:t>Methodology</a:t>
            </a:r>
            <a:endParaRPr lang="en-US" sz="7200" dirty="0"/>
          </a:p>
        </p:txBody>
      </p:sp>
    </p:spTree>
    <p:extLst>
      <p:ext uri="{BB962C8B-B14F-4D97-AF65-F5344CB8AC3E}">
        <p14:creationId xmlns:p14="http://schemas.microsoft.com/office/powerpoint/2010/main" val="356292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Abilities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713" y="1658742"/>
            <a:ext cx="5669215" cy="4821482"/>
          </a:xfrm>
        </p:spPr>
      </p:pic>
    </p:spTree>
    <p:extLst>
      <p:ext uri="{BB962C8B-B14F-4D97-AF65-F5344CB8AC3E}">
        <p14:creationId xmlns:p14="http://schemas.microsoft.com/office/powerpoint/2010/main" val="185370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Color Selection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197" y="1518066"/>
            <a:ext cx="4514837" cy="5013714"/>
          </a:xfrm>
        </p:spPr>
      </p:pic>
    </p:spTree>
    <p:extLst>
      <p:ext uri="{BB962C8B-B14F-4D97-AF65-F5344CB8AC3E}">
        <p14:creationId xmlns:p14="http://schemas.microsoft.com/office/powerpoint/2010/main" val="364546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Selection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630" y="1447728"/>
            <a:ext cx="5039877" cy="4990224"/>
          </a:xfrm>
        </p:spPr>
      </p:pic>
    </p:spTree>
    <p:extLst>
      <p:ext uri="{BB962C8B-B14F-4D97-AF65-F5344CB8AC3E}">
        <p14:creationId xmlns:p14="http://schemas.microsoft.com/office/powerpoint/2010/main" val="84390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Table Creation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077" y="1630607"/>
            <a:ext cx="5524664" cy="4844287"/>
          </a:xfrm>
        </p:spPr>
      </p:pic>
    </p:spTree>
    <p:extLst>
      <p:ext uri="{BB962C8B-B14F-4D97-AF65-F5344CB8AC3E}">
        <p14:creationId xmlns:p14="http://schemas.microsoft.com/office/powerpoint/2010/main" val="4278744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876" y="2830158"/>
            <a:ext cx="7055380" cy="1400530"/>
          </a:xfrm>
        </p:spPr>
        <p:txBody>
          <a:bodyPr/>
          <a:lstStyle/>
          <a:p>
            <a:pPr algn="ctr"/>
            <a:r>
              <a:rPr lang="en-US" sz="9600" dirty="0" smtClean="0"/>
              <a:t>Results</a:t>
            </a:r>
            <a:endParaRPr lang="en-US" sz="9600" dirty="0"/>
          </a:p>
        </p:txBody>
      </p:sp>
    </p:spTree>
    <p:extLst>
      <p:ext uri="{BB962C8B-B14F-4D97-AF65-F5344CB8AC3E}">
        <p14:creationId xmlns:p14="http://schemas.microsoft.com/office/powerpoint/2010/main" val="274528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Execution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394" y="1543758"/>
            <a:ext cx="5500467" cy="4725755"/>
          </a:xfrm>
        </p:spPr>
      </p:pic>
      <p:sp>
        <p:nvSpPr>
          <p:cNvPr id="5" name="Oval 4"/>
          <p:cNvSpPr/>
          <p:nvPr/>
        </p:nvSpPr>
        <p:spPr>
          <a:xfrm>
            <a:off x="1449165" y="5650534"/>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21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6" y="441202"/>
            <a:ext cx="7421333" cy="1400530"/>
          </a:xfrm>
        </p:spPr>
        <p:txBody>
          <a:bodyPr/>
          <a:lstStyle/>
          <a:p>
            <a:r>
              <a:rPr lang="en-US" dirty="0" smtClean="0"/>
              <a:t>Short Wavelength Sensitivity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686" y="1447728"/>
            <a:ext cx="5620718" cy="4820024"/>
          </a:xfrm>
        </p:spPr>
      </p:pic>
      <p:sp>
        <p:nvSpPr>
          <p:cNvPr id="5" name="Oval 4"/>
          <p:cNvSpPr/>
          <p:nvPr/>
        </p:nvSpPr>
        <p:spPr>
          <a:xfrm>
            <a:off x="1589842" y="5648773"/>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90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6" y="452718"/>
            <a:ext cx="8257736" cy="1400530"/>
          </a:xfrm>
        </p:spPr>
        <p:txBody>
          <a:bodyPr/>
          <a:lstStyle/>
          <a:p>
            <a:r>
              <a:rPr lang="en-US" dirty="0" smtClean="0"/>
              <a:t>Medium Wavelength Sensitivity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618" y="1516821"/>
            <a:ext cx="5705124" cy="4892406"/>
          </a:xfrm>
        </p:spPr>
      </p:pic>
      <p:sp>
        <p:nvSpPr>
          <p:cNvPr id="5" name="Oval 4"/>
          <p:cNvSpPr/>
          <p:nvPr/>
        </p:nvSpPr>
        <p:spPr>
          <a:xfrm>
            <a:off x="1561514" y="5790248"/>
            <a:ext cx="1674055"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69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452718"/>
            <a:ext cx="7371470" cy="1400530"/>
          </a:xfrm>
        </p:spPr>
        <p:txBody>
          <a:bodyPr/>
          <a:lstStyle/>
          <a:p>
            <a:r>
              <a:rPr lang="en-US" dirty="0" smtClean="0"/>
              <a:t>Long Wavelength Sensitivity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229" y="1461794"/>
            <a:ext cx="5660039" cy="4859468"/>
          </a:xfrm>
        </p:spPr>
      </p:pic>
      <p:sp>
        <p:nvSpPr>
          <p:cNvPr id="5" name="Oval 4"/>
          <p:cNvSpPr/>
          <p:nvPr/>
        </p:nvSpPr>
        <p:spPr>
          <a:xfrm>
            <a:off x="1547639" y="5697605"/>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63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accomplish?</a:t>
            </a:r>
            <a:endParaRPr lang="en-US" dirty="0"/>
          </a:p>
        </p:txBody>
      </p:sp>
      <p:sp>
        <p:nvSpPr>
          <p:cNvPr id="3" name="Content Placeholder 2"/>
          <p:cNvSpPr>
            <a:spLocks noGrp="1"/>
          </p:cNvSpPr>
          <p:nvPr>
            <p:ph idx="1"/>
          </p:nvPr>
        </p:nvSpPr>
        <p:spPr/>
        <p:txBody>
          <a:bodyPr/>
          <a:lstStyle/>
          <a:p>
            <a:r>
              <a:rPr lang="en-US" dirty="0" smtClean="0"/>
              <a:t>A dynamic method of choosing colors to represent data accurately</a:t>
            </a:r>
          </a:p>
          <a:p>
            <a:endParaRPr lang="en-US" dirty="0" smtClean="0"/>
          </a:p>
          <a:p>
            <a:r>
              <a:rPr lang="en-US" dirty="0" smtClean="0"/>
              <a:t>Choosing colors that are easily distinguishable</a:t>
            </a:r>
          </a:p>
          <a:p>
            <a:endParaRPr lang="en-US" dirty="0" smtClean="0"/>
          </a:p>
          <a:p>
            <a:r>
              <a:rPr lang="en-US" dirty="0" smtClean="0"/>
              <a:t>Creating options for those that exhibit the colorblind traits</a:t>
            </a:r>
            <a:endParaRPr lang="en-US" dirty="0"/>
          </a:p>
        </p:txBody>
      </p:sp>
    </p:spTree>
    <p:extLst>
      <p:ext uri="{BB962C8B-B14F-4D97-AF65-F5344CB8AC3E}">
        <p14:creationId xmlns:p14="http://schemas.microsoft.com/office/powerpoint/2010/main" val="217679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Completely Colorblind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076" y="1475862"/>
            <a:ext cx="5595191" cy="4820716"/>
          </a:xfrm>
        </p:spPr>
      </p:pic>
      <p:sp>
        <p:nvSpPr>
          <p:cNvPr id="5" name="Oval 4"/>
          <p:cNvSpPr/>
          <p:nvPr/>
        </p:nvSpPr>
        <p:spPr>
          <a:xfrm>
            <a:off x="1449165" y="5650534"/>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20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656" y="2717616"/>
            <a:ext cx="7469752" cy="1400530"/>
          </a:xfrm>
        </p:spPr>
        <p:txBody>
          <a:bodyPr/>
          <a:lstStyle/>
          <a:p>
            <a:pPr algn="ctr"/>
            <a:r>
              <a:rPr lang="en-US" sz="8000" dirty="0" smtClean="0"/>
              <a:t>Demonstration</a:t>
            </a:r>
            <a:endParaRPr lang="en-US" sz="8000" dirty="0"/>
          </a:p>
        </p:txBody>
      </p:sp>
    </p:spTree>
    <p:extLst>
      <p:ext uri="{BB962C8B-B14F-4D97-AF65-F5344CB8AC3E}">
        <p14:creationId xmlns:p14="http://schemas.microsoft.com/office/powerpoint/2010/main" val="93332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lstStyle/>
          <a:p>
            <a:r>
              <a:rPr lang="en-US" dirty="0" smtClean="0"/>
              <a:t>More accurate </a:t>
            </a:r>
            <a:r>
              <a:rPr lang="en-US" smtClean="0"/>
              <a:t>data interpretation</a:t>
            </a:r>
          </a:p>
          <a:p>
            <a:endParaRPr lang="en-US" dirty="0" smtClean="0"/>
          </a:p>
          <a:p>
            <a:r>
              <a:rPr lang="en-US" smtClean="0"/>
              <a:t>Less confusion</a:t>
            </a:r>
          </a:p>
          <a:p>
            <a:endParaRPr lang="en-US" dirty="0" smtClean="0"/>
          </a:p>
          <a:p>
            <a:r>
              <a:rPr lang="en-US" dirty="0" smtClean="0"/>
              <a:t>Possible incorporation into computer </a:t>
            </a:r>
            <a:r>
              <a:rPr lang="en-US" smtClean="0"/>
              <a:t>graphics systems</a:t>
            </a:r>
          </a:p>
          <a:p>
            <a:endParaRPr lang="en-US"/>
          </a:p>
        </p:txBody>
      </p:sp>
    </p:spTree>
    <p:extLst>
      <p:ext uri="{BB962C8B-B14F-4D97-AF65-F5344CB8AC3E}">
        <p14:creationId xmlns:p14="http://schemas.microsoft.com/office/powerpoint/2010/main" val="285550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7154047" cy="1400530"/>
          </a:xfrm>
        </p:spPr>
        <p:txBody>
          <a:bodyPr/>
          <a:lstStyle/>
          <a:p>
            <a:r>
              <a:rPr lang="en-US" dirty="0" smtClean="0"/>
              <a:t>Current </a:t>
            </a:r>
            <a:r>
              <a:rPr lang="en-US" dirty="0"/>
              <a:t>S</a:t>
            </a:r>
            <a:r>
              <a:rPr lang="en-US" dirty="0" smtClean="0"/>
              <a:t>oftware Examples</a:t>
            </a:r>
            <a:endParaRPr lang="en-US" dirty="0"/>
          </a:p>
        </p:txBody>
      </p:sp>
      <p:sp>
        <p:nvSpPr>
          <p:cNvPr id="3" name="Content Placeholder 2"/>
          <p:cNvSpPr>
            <a:spLocks noGrp="1"/>
          </p:cNvSpPr>
          <p:nvPr>
            <p:ph idx="1"/>
          </p:nvPr>
        </p:nvSpPr>
        <p:spPr/>
        <p:txBody>
          <a:bodyPr/>
          <a:lstStyle/>
          <a:p>
            <a:r>
              <a:rPr lang="en-US" dirty="0" smtClean="0"/>
              <a:t>Geographic Information Systems (GIS)</a:t>
            </a:r>
          </a:p>
          <a:p>
            <a:r>
              <a:rPr lang="en-US" dirty="0" smtClean="0"/>
              <a:t>Computer-Aided Design (CAD)</a:t>
            </a:r>
          </a:p>
          <a:p>
            <a:r>
              <a:rPr lang="en-US" dirty="0" smtClean="0"/>
              <a:t>3D/2D Modeling Software</a:t>
            </a:r>
          </a:p>
          <a:p>
            <a:endParaRPr lang="en-US" dirty="0"/>
          </a:p>
          <a:p>
            <a:r>
              <a:rPr lang="en-US" dirty="0" smtClean="0"/>
              <a:t>General Case: software that utilizes color differences to display data. </a:t>
            </a:r>
            <a:endParaRPr lang="en-US" dirty="0"/>
          </a:p>
        </p:txBody>
      </p:sp>
    </p:spTree>
    <p:extLst>
      <p:ext uri="{BB962C8B-B14F-4D97-AF65-F5344CB8AC3E}">
        <p14:creationId xmlns:p14="http://schemas.microsoft.com/office/powerpoint/2010/main" val="370743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Information Systems (GIS)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72" y="2361271"/>
            <a:ext cx="7129854" cy="3842581"/>
          </a:xfrm>
        </p:spPr>
      </p:pic>
    </p:spTree>
    <p:extLst>
      <p:ext uri="{BB962C8B-B14F-4D97-AF65-F5344CB8AC3E}">
        <p14:creationId xmlns:p14="http://schemas.microsoft.com/office/powerpoint/2010/main" val="17194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Computer-Aided Design (CAD)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81" y="2168513"/>
            <a:ext cx="7087010" cy="4122036"/>
          </a:xfrm>
        </p:spPr>
      </p:pic>
    </p:spTree>
    <p:extLst>
      <p:ext uri="{BB962C8B-B14F-4D97-AF65-F5344CB8AC3E}">
        <p14:creationId xmlns:p14="http://schemas.microsoft.com/office/powerpoint/2010/main" val="28194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Modeling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204" y="1853248"/>
            <a:ext cx="6895246" cy="4189820"/>
          </a:xfrm>
        </p:spPr>
      </p:pic>
    </p:spTree>
    <p:extLst>
      <p:ext uri="{BB962C8B-B14F-4D97-AF65-F5344CB8AC3E}">
        <p14:creationId xmlns:p14="http://schemas.microsoft.com/office/powerpoint/2010/main" val="362357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Colorblind options</a:t>
            </a:r>
          </a:p>
          <a:p>
            <a:pPr lvl="1"/>
            <a:r>
              <a:rPr lang="en-US" dirty="0" smtClean="0"/>
              <a:t>Colorblind individuals (most positive impact)</a:t>
            </a:r>
          </a:p>
          <a:p>
            <a:pPr lvl="1"/>
            <a:r>
              <a:rPr lang="en-US" dirty="0" smtClean="0"/>
              <a:t>All Users</a:t>
            </a:r>
          </a:p>
          <a:p>
            <a:pPr lvl="1"/>
            <a:endParaRPr lang="en-US" dirty="0" smtClean="0"/>
          </a:p>
          <a:p>
            <a:r>
              <a:rPr lang="en-US" dirty="0" smtClean="0"/>
              <a:t>Dynamic color options</a:t>
            </a:r>
          </a:p>
          <a:p>
            <a:pPr lvl="1"/>
            <a:r>
              <a:rPr lang="en-US" dirty="0" smtClean="0"/>
              <a:t>All Users</a:t>
            </a:r>
          </a:p>
        </p:txBody>
      </p:sp>
    </p:spTree>
    <p:extLst>
      <p:ext uri="{BB962C8B-B14F-4D97-AF65-F5344CB8AC3E}">
        <p14:creationId xmlns:p14="http://schemas.microsoft.com/office/powerpoint/2010/main" val="316993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lstStyle/>
          <a:p>
            <a:r>
              <a:rPr lang="en-US" dirty="0" smtClean="0"/>
              <a:t>Ability to change the color scheme dynamically </a:t>
            </a:r>
          </a:p>
          <a:p>
            <a:endParaRPr lang="en-US" dirty="0" smtClean="0"/>
          </a:p>
          <a:p>
            <a:r>
              <a:rPr lang="en-US" dirty="0" smtClean="0"/>
              <a:t>Ability to choose colors that are visually distinct</a:t>
            </a:r>
          </a:p>
          <a:p>
            <a:pPr lvl="1"/>
            <a:r>
              <a:rPr lang="en-US" dirty="0" smtClean="0"/>
              <a:t>Certain distance apart</a:t>
            </a:r>
          </a:p>
          <a:p>
            <a:pPr lvl="1"/>
            <a:endParaRPr lang="en-US" dirty="0" smtClean="0"/>
          </a:p>
          <a:p>
            <a:r>
              <a:rPr lang="en-US" dirty="0" smtClean="0"/>
              <a:t>Ability to choose saturated colors</a:t>
            </a:r>
          </a:p>
          <a:p>
            <a:endParaRPr lang="en-US" dirty="0" smtClean="0"/>
          </a:p>
          <a:p>
            <a:r>
              <a:rPr lang="en-US" dirty="0" smtClean="0"/>
              <a:t>Unambiguous data interpretation </a:t>
            </a:r>
          </a:p>
          <a:p>
            <a:endParaRPr lang="en-US" dirty="0"/>
          </a:p>
        </p:txBody>
      </p:sp>
    </p:spTree>
    <p:extLst>
      <p:ext uri="{BB962C8B-B14F-4D97-AF65-F5344CB8AC3E}">
        <p14:creationId xmlns:p14="http://schemas.microsoft.com/office/powerpoint/2010/main" val="69563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ubi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07" y="1524000"/>
            <a:ext cx="7566393" cy="5270500"/>
          </a:xfrm>
          <a:prstGeom prst="rect">
            <a:avLst/>
          </a:prstGeom>
        </p:spPr>
      </p:pic>
      <p:sp>
        <p:nvSpPr>
          <p:cNvPr id="7" name="Title 6"/>
          <p:cNvSpPr>
            <a:spLocks noGrp="1"/>
          </p:cNvSpPr>
          <p:nvPr>
            <p:ph type="title"/>
          </p:nvPr>
        </p:nvSpPr>
        <p:spPr/>
        <p:txBody>
          <a:bodyPr/>
          <a:lstStyle/>
          <a:p>
            <a:r>
              <a:rPr lang="en-US" dirty="0"/>
              <a:t>Purposes</a:t>
            </a:r>
          </a:p>
        </p:txBody>
      </p:sp>
    </p:spTree>
    <p:extLst>
      <p:ext uri="{BB962C8B-B14F-4D97-AF65-F5344CB8AC3E}">
        <p14:creationId xmlns:p14="http://schemas.microsoft.com/office/powerpoint/2010/main" val="2624806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2881</TotalTime>
  <Words>240</Words>
  <Application>Microsoft Macintosh PowerPoint</Application>
  <PresentationFormat>On-screen Show (4:3)</PresentationFormat>
  <Paragraphs>56</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Dynamic Coloring</vt:lpstr>
      <vt:lpstr>What are we trying to accomplish?</vt:lpstr>
      <vt:lpstr>Current Software Examples</vt:lpstr>
      <vt:lpstr>Geographic Information Systems (GIS)</vt:lpstr>
      <vt:lpstr>Computer-Aided Design (CAD)</vt:lpstr>
      <vt:lpstr>3D/2D Modeling Software</vt:lpstr>
      <vt:lpstr>Target audience?</vt:lpstr>
      <vt:lpstr>Purposes</vt:lpstr>
      <vt:lpstr>Purposes</vt:lpstr>
      <vt:lpstr>Methodology</vt:lpstr>
      <vt:lpstr>Dynamic Abilities</vt:lpstr>
      <vt:lpstr>Random Color Selection</vt:lpstr>
      <vt:lpstr>Color Selection </vt:lpstr>
      <vt:lpstr>Lookup Table Creation</vt:lpstr>
      <vt:lpstr>Results</vt:lpstr>
      <vt:lpstr>Normal Execution</vt:lpstr>
      <vt:lpstr>Short Wavelength Sensitivity</vt:lpstr>
      <vt:lpstr>Medium Wavelength Sensitivity</vt:lpstr>
      <vt:lpstr>Long Wavelength Sensitivity</vt:lpstr>
      <vt:lpstr>Completely Colorblind</vt:lpstr>
      <vt:lpstr>Demonstration</vt:lpstr>
      <vt:lpstr>Future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Coloring</dc:title>
  <dc:creator>Coogan, Sean Patrick (LARC-E301)[Mechdyne (VRCO)]</dc:creator>
  <cp:lastModifiedBy>Coogan, Sean Patrick (LARC-E301)[Mechdyne (VRCO)]</cp:lastModifiedBy>
  <cp:revision>19</cp:revision>
  <dcterms:created xsi:type="dcterms:W3CDTF">2015-11-17T12:20:26Z</dcterms:created>
  <dcterms:modified xsi:type="dcterms:W3CDTF">2015-12-02T04:02:25Z</dcterms:modified>
</cp:coreProperties>
</file>