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1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93AB-C2AA-124E-8DA1-D627921A1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1804C-571D-024F-8838-0290A9C3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92D7-59EA-9642-9376-33B3C064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6A1-0811-0D46-B150-CB4AC921728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976B-03AB-774F-A31E-752B5AB9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A9AE-09CD-894A-8695-781B0F4D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D0D0-9642-1C48-9CDF-7EC3CF86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A21D-4F50-DE48-A650-065F999C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848B0-CB33-9642-9E22-D927FE4C1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1C15D-D916-8C42-9740-1E28965A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6A1-0811-0D46-B150-CB4AC921728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302A-DDB8-CD45-A383-B51E1465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26D7-835A-BA44-81F3-FD1BED60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D0D0-9642-1C48-9CDF-7EC3CF86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39F2D-4662-8B41-A2FC-3EC0EA4E0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508EB-EF2A-DB49-A713-C7BF3979C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13A4-A87F-6B4F-89CA-2C70DB4D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6A1-0811-0D46-B150-CB4AC921728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8132-3C85-B94A-B995-3B1CF77C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520E-7E5D-874F-984F-E22AB594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D0D0-9642-1C48-9CDF-7EC3CF86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7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86EF-D89F-6B4E-806A-ACA872B6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E598-A289-AF48-AD86-74A24FB6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6AC2B-91F6-6D48-9BAF-2949770D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6A1-0811-0D46-B150-CB4AC921728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6268-D44D-584D-9848-A9D8C32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BD41D-C2BF-0341-AC59-2CD9EECA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D0D0-9642-1C48-9CDF-7EC3CF86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9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ED3D-0B63-1E4E-899F-BA8AD631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EA302-AAF4-C346-800D-7F2D6A13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F620-795D-C54E-A286-EFF7CCA3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6A1-0811-0D46-B150-CB4AC921728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49B6-0D0B-4D46-B089-A7AA9217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54CB-91A3-AF4E-9958-17611A01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D0D0-9642-1C48-9CDF-7EC3CF86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7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C0CC-D11E-A64B-8215-24DA7CEF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2F98-7CD2-654E-9C5E-9F95CABC1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94E5E-4475-874F-9E3A-4C84573DD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A0CD4-E89F-C640-A6DC-68D24B3A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6A1-0811-0D46-B150-CB4AC921728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D0B46-A64C-4346-B040-0810097C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51F84-BB47-C545-BEFD-40D03280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D0D0-9642-1C48-9CDF-7EC3CF86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AF08-66F5-5646-9373-A2271F8E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6AB99-9C8E-0745-9B11-9FE8EDBD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A308-58E4-E64C-AE7A-2049A8C7B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B156A-956D-C54F-8C9E-A4E77C9D3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2E7A4-612E-B34A-8C4E-D036CBB93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A5141-9C28-1240-96EB-88A12BBD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6A1-0811-0D46-B150-CB4AC921728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B93D3-4BE8-1044-BCBB-CF2F9E2A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D9976-33AD-A748-AE14-066657E5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D0D0-9642-1C48-9CDF-7EC3CF86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3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8050-6B94-194D-9BFA-4F2F58A9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2E251-5A85-0A4A-A697-52D5E7D4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6A1-0811-0D46-B150-CB4AC921728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E73C-0119-1D4C-A8DD-E16BC6C6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B919-E68D-9D47-AB19-EF788818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D0D0-9642-1C48-9CDF-7EC3CF86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2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15627-193C-5644-9EF5-789B68D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6A1-0811-0D46-B150-CB4AC921728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B6336-EB67-6143-B21D-CACD5AAF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4D689-5B5D-7342-8FE0-EDA86CE2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D0D0-9642-1C48-9CDF-7EC3CF86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1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3F3A-2695-E242-BD85-E2E3F8DD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3C10-2B5B-3F47-963C-A3F10F8B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DDBA7-4E71-9642-B9EC-E27B97C58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FEC7C-8576-3245-AB82-81FC7C17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6A1-0811-0D46-B150-CB4AC921728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5054A-BCF4-8E4D-8063-84F50800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3079-C4A4-2149-A776-A6822995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D0D0-9642-1C48-9CDF-7EC3CF86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9FB8-FFDC-3045-BE8E-3F908CC8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88B38-B41D-5D4A-A556-4CB0E1CA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D01F2-143C-B64B-A81F-5E27036B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31C45-C9FA-BC46-927C-CC9DBE91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B6A1-0811-0D46-B150-CB4AC921728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E3B94-D7A8-B744-97FA-A71A0288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FF490-5749-CF44-9462-BFA20118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D0D0-9642-1C48-9CDF-7EC3CF86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CF9E8-F4C8-AB45-A8D6-BD9AEDD8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C9EF9-30E5-6A46-8E83-C9827F2B0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0C6B-41CA-0446-99CC-E2A962D9A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B6A1-0811-0D46-B150-CB4AC921728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7A00-65DB-094A-9133-DF4B71D2D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DA41-AC4E-5E40-B2D2-7845D870A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D0D0-9642-1C48-9CDF-7EC3CF860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C56ABA-E20F-134B-A472-1CCD725ACED4}"/>
              </a:ext>
            </a:extLst>
          </p:cNvPr>
          <p:cNvGrpSpPr/>
          <p:nvPr/>
        </p:nvGrpSpPr>
        <p:grpSpPr>
          <a:xfrm>
            <a:off x="3369367" y="394340"/>
            <a:ext cx="1178902" cy="2828317"/>
            <a:chOff x="5678551" y="3395167"/>
            <a:chExt cx="834900" cy="1682800"/>
          </a:xfrm>
        </p:grpSpPr>
        <p:sp>
          <p:nvSpPr>
            <p:cNvPr id="9" name="Google Shape;242;p25">
              <a:extLst>
                <a:ext uri="{FF2B5EF4-FFF2-40B4-BE49-F238E27FC236}">
                  <a16:creationId xmlns:a16="http://schemas.microsoft.com/office/drawing/2014/main" id="{B71CA4B7-280C-0D42-97AC-57D324776274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0" name="Google Shape;243;p25">
              <a:extLst>
                <a:ext uri="{FF2B5EF4-FFF2-40B4-BE49-F238E27FC236}">
                  <a16:creationId xmlns:a16="http://schemas.microsoft.com/office/drawing/2014/main" id="{CC511815-3CE0-1043-BACA-7042EA949D28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4;p25">
              <a:extLst>
                <a:ext uri="{FF2B5EF4-FFF2-40B4-BE49-F238E27FC236}">
                  <a16:creationId xmlns:a16="http://schemas.microsoft.com/office/drawing/2014/main" id="{A107A18C-D006-BF4E-8E9F-76265429A08A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5;p25">
              <a:extLst>
                <a:ext uri="{FF2B5EF4-FFF2-40B4-BE49-F238E27FC236}">
                  <a16:creationId xmlns:a16="http://schemas.microsoft.com/office/drawing/2014/main" id="{B5765BB1-B040-9443-B9BD-1957C341E2F0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;p25">
              <a:extLst>
                <a:ext uri="{FF2B5EF4-FFF2-40B4-BE49-F238E27FC236}">
                  <a16:creationId xmlns:a16="http://schemas.microsoft.com/office/drawing/2014/main" id="{4353092C-234A-0043-9C72-6631A03110A2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247;p25">
              <a:extLst>
                <a:ext uri="{FF2B5EF4-FFF2-40B4-BE49-F238E27FC236}">
                  <a16:creationId xmlns:a16="http://schemas.microsoft.com/office/drawing/2014/main" id="{0D768443-88BD-364C-9C87-EC7B61DCD9B3}"/>
                </a:ext>
              </a:extLst>
            </p:cNvPr>
            <p:cNvSpPr/>
            <p:nvPr/>
          </p:nvSpPr>
          <p:spPr>
            <a:xfrm>
              <a:off x="5759600" y="4808033"/>
              <a:ext cx="572400" cy="207600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96860B-D752-D941-B482-42DEC4F4285E}"/>
              </a:ext>
            </a:extLst>
          </p:cNvPr>
          <p:cNvGrpSpPr/>
          <p:nvPr/>
        </p:nvGrpSpPr>
        <p:grpSpPr>
          <a:xfrm>
            <a:off x="4709451" y="394339"/>
            <a:ext cx="1178902" cy="2828317"/>
            <a:chOff x="5678551" y="3395167"/>
            <a:chExt cx="834900" cy="1682800"/>
          </a:xfrm>
        </p:grpSpPr>
        <p:sp>
          <p:nvSpPr>
            <p:cNvPr id="65" name="Google Shape;242;p25">
              <a:extLst>
                <a:ext uri="{FF2B5EF4-FFF2-40B4-BE49-F238E27FC236}">
                  <a16:creationId xmlns:a16="http://schemas.microsoft.com/office/drawing/2014/main" id="{6A9CEF87-8954-7D43-8D4D-6B60176CD80E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66" name="Google Shape;243;p25">
              <a:extLst>
                <a:ext uri="{FF2B5EF4-FFF2-40B4-BE49-F238E27FC236}">
                  <a16:creationId xmlns:a16="http://schemas.microsoft.com/office/drawing/2014/main" id="{938C6FE8-35EE-8E44-AC2F-70E19D119EB0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244;p25">
              <a:extLst>
                <a:ext uri="{FF2B5EF4-FFF2-40B4-BE49-F238E27FC236}">
                  <a16:creationId xmlns:a16="http://schemas.microsoft.com/office/drawing/2014/main" id="{4B39A1A0-D59E-3A49-AF67-71B260D5ED1D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245;p25">
              <a:extLst>
                <a:ext uri="{FF2B5EF4-FFF2-40B4-BE49-F238E27FC236}">
                  <a16:creationId xmlns:a16="http://schemas.microsoft.com/office/drawing/2014/main" id="{2F3D1C31-5204-FD4D-8BE8-6DD33B8A4FF7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246;p25">
              <a:extLst>
                <a:ext uri="{FF2B5EF4-FFF2-40B4-BE49-F238E27FC236}">
                  <a16:creationId xmlns:a16="http://schemas.microsoft.com/office/drawing/2014/main" id="{64D92BAE-28EF-AF48-8676-1E170151CAEF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" name="Google Shape;247;p25">
              <a:extLst>
                <a:ext uri="{FF2B5EF4-FFF2-40B4-BE49-F238E27FC236}">
                  <a16:creationId xmlns:a16="http://schemas.microsoft.com/office/drawing/2014/main" id="{73D39854-C608-7F4B-9608-BDF2E16281C7}"/>
                </a:ext>
              </a:extLst>
            </p:cNvPr>
            <p:cNvSpPr/>
            <p:nvPr/>
          </p:nvSpPr>
          <p:spPr>
            <a:xfrm>
              <a:off x="5759600" y="4371555"/>
              <a:ext cx="572400" cy="644078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8894065-B18E-6D45-A778-F1D7DE5BC581}"/>
              </a:ext>
            </a:extLst>
          </p:cNvPr>
          <p:cNvGrpSpPr/>
          <p:nvPr/>
        </p:nvGrpSpPr>
        <p:grpSpPr>
          <a:xfrm>
            <a:off x="6211030" y="376683"/>
            <a:ext cx="1178902" cy="2828317"/>
            <a:chOff x="5678551" y="3395167"/>
            <a:chExt cx="834900" cy="1682800"/>
          </a:xfrm>
        </p:grpSpPr>
        <p:sp>
          <p:nvSpPr>
            <p:cNvPr id="72" name="Google Shape;242;p25">
              <a:extLst>
                <a:ext uri="{FF2B5EF4-FFF2-40B4-BE49-F238E27FC236}">
                  <a16:creationId xmlns:a16="http://schemas.microsoft.com/office/drawing/2014/main" id="{C935C5D3-5713-FB48-B638-B04158D6B713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73" name="Google Shape;243;p25">
              <a:extLst>
                <a:ext uri="{FF2B5EF4-FFF2-40B4-BE49-F238E27FC236}">
                  <a16:creationId xmlns:a16="http://schemas.microsoft.com/office/drawing/2014/main" id="{1369FF3F-455D-7E48-BA97-CBB23038FCFC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244;p25">
              <a:extLst>
                <a:ext uri="{FF2B5EF4-FFF2-40B4-BE49-F238E27FC236}">
                  <a16:creationId xmlns:a16="http://schemas.microsoft.com/office/drawing/2014/main" id="{33F64B58-37BA-FB4D-A10B-57B3597F400F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245;p25">
              <a:extLst>
                <a:ext uri="{FF2B5EF4-FFF2-40B4-BE49-F238E27FC236}">
                  <a16:creationId xmlns:a16="http://schemas.microsoft.com/office/drawing/2014/main" id="{F5B1B2EF-98B3-5648-B470-51B318F46E4E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246;p25">
              <a:extLst>
                <a:ext uri="{FF2B5EF4-FFF2-40B4-BE49-F238E27FC236}">
                  <a16:creationId xmlns:a16="http://schemas.microsoft.com/office/drawing/2014/main" id="{4F1AAF83-A901-8F48-8D43-A860D1F88CE2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247;p25">
              <a:extLst>
                <a:ext uri="{FF2B5EF4-FFF2-40B4-BE49-F238E27FC236}">
                  <a16:creationId xmlns:a16="http://schemas.microsoft.com/office/drawing/2014/main" id="{5BFDED26-0176-BB41-8323-425BD4F90281}"/>
                </a:ext>
              </a:extLst>
            </p:cNvPr>
            <p:cNvSpPr/>
            <p:nvPr/>
          </p:nvSpPr>
          <p:spPr>
            <a:xfrm>
              <a:off x="5759600" y="3956100"/>
              <a:ext cx="572400" cy="1059533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D25BDA-0802-D245-9022-6856A9EA9A7B}"/>
              </a:ext>
            </a:extLst>
          </p:cNvPr>
          <p:cNvGrpSpPr/>
          <p:nvPr/>
        </p:nvGrpSpPr>
        <p:grpSpPr>
          <a:xfrm>
            <a:off x="7725965" y="422594"/>
            <a:ext cx="1178902" cy="2828317"/>
            <a:chOff x="5678551" y="3395167"/>
            <a:chExt cx="834900" cy="1682800"/>
          </a:xfrm>
        </p:grpSpPr>
        <p:sp>
          <p:nvSpPr>
            <p:cNvPr id="79" name="Google Shape;242;p25">
              <a:extLst>
                <a:ext uri="{FF2B5EF4-FFF2-40B4-BE49-F238E27FC236}">
                  <a16:creationId xmlns:a16="http://schemas.microsoft.com/office/drawing/2014/main" id="{B30DD941-6391-8E4A-A91F-62EF23033FBD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80" name="Google Shape;243;p25">
              <a:extLst>
                <a:ext uri="{FF2B5EF4-FFF2-40B4-BE49-F238E27FC236}">
                  <a16:creationId xmlns:a16="http://schemas.microsoft.com/office/drawing/2014/main" id="{33A44526-6BAA-7542-9506-35476EFC29AB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244;p25">
              <a:extLst>
                <a:ext uri="{FF2B5EF4-FFF2-40B4-BE49-F238E27FC236}">
                  <a16:creationId xmlns:a16="http://schemas.microsoft.com/office/drawing/2014/main" id="{A2A6C156-DD4E-D24B-A87F-EB904A747CCE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245;p25">
              <a:extLst>
                <a:ext uri="{FF2B5EF4-FFF2-40B4-BE49-F238E27FC236}">
                  <a16:creationId xmlns:a16="http://schemas.microsoft.com/office/drawing/2014/main" id="{9D6FD6F4-4A06-EE49-9B05-4EA91FD85FD5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246;p25">
              <a:extLst>
                <a:ext uri="{FF2B5EF4-FFF2-40B4-BE49-F238E27FC236}">
                  <a16:creationId xmlns:a16="http://schemas.microsoft.com/office/drawing/2014/main" id="{AB2101B8-3FD8-0942-91C3-AF5C20866908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" name="Google Shape;247;p25">
              <a:extLst>
                <a:ext uri="{FF2B5EF4-FFF2-40B4-BE49-F238E27FC236}">
                  <a16:creationId xmlns:a16="http://schemas.microsoft.com/office/drawing/2014/main" id="{1ED04EF2-F091-2D48-B18F-CAD27D5F57D8}"/>
                </a:ext>
              </a:extLst>
            </p:cNvPr>
            <p:cNvSpPr/>
            <p:nvPr/>
          </p:nvSpPr>
          <p:spPr>
            <a:xfrm>
              <a:off x="5759600" y="3535400"/>
              <a:ext cx="572400" cy="1480233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6F256E9-28E0-FA42-B6E4-9CC1CA72281F}"/>
              </a:ext>
            </a:extLst>
          </p:cNvPr>
          <p:cNvGrpSpPr/>
          <p:nvPr/>
        </p:nvGrpSpPr>
        <p:grpSpPr>
          <a:xfrm>
            <a:off x="3381076" y="3440719"/>
            <a:ext cx="1178902" cy="2828317"/>
            <a:chOff x="5678551" y="3395167"/>
            <a:chExt cx="834900" cy="1682800"/>
          </a:xfrm>
        </p:grpSpPr>
        <p:sp>
          <p:nvSpPr>
            <p:cNvPr id="86" name="Google Shape;242;p25">
              <a:extLst>
                <a:ext uri="{FF2B5EF4-FFF2-40B4-BE49-F238E27FC236}">
                  <a16:creationId xmlns:a16="http://schemas.microsoft.com/office/drawing/2014/main" id="{0631BC81-B3AB-9C4F-B8EA-93E1CB0A1AF9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87" name="Google Shape;243;p25">
              <a:extLst>
                <a:ext uri="{FF2B5EF4-FFF2-40B4-BE49-F238E27FC236}">
                  <a16:creationId xmlns:a16="http://schemas.microsoft.com/office/drawing/2014/main" id="{88727F9B-589C-1E4E-AE71-FAECB9E154ED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244;p25">
              <a:extLst>
                <a:ext uri="{FF2B5EF4-FFF2-40B4-BE49-F238E27FC236}">
                  <a16:creationId xmlns:a16="http://schemas.microsoft.com/office/drawing/2014/main" id="{4A199027-7FFF-F749-B7B9-D5FD709CD143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245;p25">
              <a:extLst>
                <a:ext uri="{FF2B5EF4-FFF2-40B4-BE49-F238E27FC236}">
                  <a16:creationId xmlns:a16="http://schemas.microsoft.com/office/drawing/2014/main" id="{5488B3AA-4216-9548-94DB-E042CE632631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246;p25">
              <a:extLst>
                <a:ext uri="{FF2B5EF4-FFF2-40B4-BE49-F238E27FC236}">
                  <a16:creationId xmlns:a16="http://schemas.microsoft.com/office/drawing/2014/main" id="{08B4FADA-EF12-254C-8EC4-D65AA08F0788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" name="Google Shape;247;p25">
              <a:extLst>
                <a:ext uri="{FF2B5EF4-FFF2-40B4-BE49-F238E27FC236}">
                  <a16:creationId xmlns:a16="http://schemas.microsoft.com/office/drawing/2014/main" id="{1E9C8CD0-3205-AC47-BA45-1A56620DC9E5}"/>
                </a:ext>
              </a:extLst>
            </p:cNvPr>
            <p:cNvSpPr/>
            <p:nvPr/>
          </p:nvSpPr>
          <p:spPr>
            <a:xfrm>
              <a:off x="5759600" y="4808033"/>
              <a:ext cx="572400" cy="207600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D842C96-97D1-9549-BBED-82880CB0F0AF}"/>
              </a:ext>
            </a:extLst>
          </p:cNvPr>
          <p:cNvGrpSpPr/>
          <p:nvPr/>
        </p:nvGrpSpPr>
        <p:grpSpPr>
          <a:xfrm>
            <a:off x="4780573" y="3440719"/>
            <a:ext cx="1178902" cy="2828317"/>
            <a:chOff x="5678551" y="3395167"/>
            <a:chExt cx="834900" cy="1682800"/>
          </a:xfrm>
        </p:grpSpPr>
        <p:sp>
          <p:nvSpPr>
            <p:cNvPr id="93" name="Google Shape;242;p25">
              <a:extLst>
                <a:ext uri="{FF2B5EF4-FFF2-40B4-BE49-F238E27FC236}">
                  <a16:creationId xmlns:a16="http://schemas.microsoft.com/office/drawing/2014/main" id="{D64ECC3E-D689-684D-A46B-0D252BC5D135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94" name="Google Shape;243;p25">
              <a:extLst>
                <a:ext uri="{FF2B5EF4-FFF2-40B4-BE49-F238E27FC236}">
                  <a16:creationId xmlns:a16="http://schemas.microsoft.com/office/drawing/2014/main" id="{79C554E7-7727-7845-9844-D9109357CC1F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244;p25">
              <a:extLst>
                <a:ext uri="{FF2B5EF4-FFF2-40B4-BE49-F238E27FC236}">
                  <a16:creationId xmlns:a16="http://schemas.microsoft.com/office/drawing/2014/main" id="{321BDE0B-AF54-2D4A-87F6-C5C98A4C9BAE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245;p25">
              <a:extLst>
                <a:ext uri="{FF2B5EF4-FFF2-40B4-BE49-F238E27FC236}">
                  <a16:creationId xmlns:a16="http://schemas.microsoft.com/office/drawing/2014/main" id="{52D637DA-6C70-D745-A466-52774A84E6B9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246;p25">
              <a:extLst>
                <a:ext uri="{FF2B5EF4-FFF2-40B4-BE49-F238E27FC236}">
                  <a16:creationId xmlns:a16="http://schemas.microsoft.com/office/drawing/2014/main" id="{7982F97D-74DD-0540-8CF3-C5708C70A947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247;p25">
              <a:extLst>
                <a:ext uri="{FF2B5EF4-FFF2-40B4-BE49-F238E27FC236}">
                  <a16:creationId xmlns:a16="http://schemas.microsoft.com/office/drawing/2014/main" id="{70AC6B2E-BA0B-EE48-AF49-EE5A5B297252}"/>
                </a:ext>
              </a:extLst>
            </p:cNvPr>
            <p:cNvSpPr/>
            <p:nvPr/>
          </p:nvSpPr>
          <p:spPr>
            <a:xfrm>
              <a:off x="5759600" y="4371555"/>
              <a:ext cx="572400" cy="644078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362876-AA41-2F4D-8B79-7A7E453B8574}"/>
              </a:ext>
            </a:extLst>
          </p:cNvPr>
          <p:cNvGrpSpPr/>
          <p:nvPr/>
        </p:nvGrpSpPr>
        <p:grpSpPr>
          <a:xfrm>
            <a:off x="6211030" y="3449533"/>
            <a:ext cx="1178902" cy="2828317"/>
            <a:chOff x="5678551" y="3395167"/>
            <a:chExt cx="834900" cy="1682800"/>
          </a:xfrm>
        </p:grpSpPr>
        <p:sp>
          <p:nvSpPr>
            <p:cNvPr id="100" name="Google Shape;242;p25">
              <a:extLst>
                <a:ext uri="{FF2B5EF4-FFF2-40B4-BE49-F238E27FC236}">
                  <a16:creationId xmlns:a16="http://schemas.microsoft.com/office/drawing/2014/main" id="{F194692D-855E-9948-A6B3-0D9544F74D6F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01" name="Google Shape;243;p25">
              <a:extLst>
                <a:ext uri="{FF2B5EF4-FFF2-40B4-BE49-F238E27FC236}">
                  <a16:creationId xmlns:a16="http://schemas.microsoft.com/office/drawing/2014/main" id="{3AA20686-9771-9541-BB03-7574970174A3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244;p25">
              <a:extLst>
                <a:ext uri="{FF2B5EF4-FFF2-40B4-BE49-F238E27FC236}">
                  <a16:creationId xmlns:a16="http://schemas.microsoft.com/office/drawing/2014/main" id="{2CF9585A-DFDC-2647-9256-998ED2935E19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245;p25">
              <a:extLst>
                <a:ext uri="{FF2B5EF4-FFF2-40B4-BE49-F238E27FC236}">
                  <a16:creationId xmlns:a16="http://schemas.microsoft.com/office/drawing/2014/main" id="{AF6E9E82-7B31-A34E-A2E3-79CA5449CA5C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246;p25">
              <a:extLst>
                <a:ext uri="{FF2B5EF4-FFF2-40B4-BE49-F238E27FC236}">
                  <a16:creationId xmlns:a16="http://schemas.microsoft.com/office/drawing/2014/main" id="{06EB27F2-E85C-6643-9705-E3BFFD593A81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247;p25">
              <a:extLst>
                <a:ext uri="{FF2B5EF4-FFF2-40B4-BE49-F238E27FC236}">
                  <a16:creationId xmlns:a16="http://schemas.microsoft.com/office/drawing/2014/main" id="{B393E270-838F-854C-B998-9A0A84430705}"/>
                </a:ext>
              </a:extLst>
            </p:cNvPr>
            <p:cNvSpPr/>
            <p:nvPr/>
          </p:nvSpPr>
          <p:spPr>
            <a:xfrm>
              <a:off x="5759600" y="3956100"/>
              <a:ext cx="572400" cy="1059533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9F08BE1-8BC1-4A4E-B47B-E0D4CF1B539D}"/>
              </a:ext>
            </a:extLst>
          </p:cNvPr>
          <p:cNvGrpSpPr/>
          <p:nvPr/>
        </p:nvGrpSpPr>
        <p:grpSpPr>
          <a:xfrm>
            <a:off x="7722959" y="3449533"/>
            <a:ext cx="1178902" cy="2828317"/>
            <a:chOff x="5678551" y="3395167"/>
            <a:chExt cx="834900" cy="1682800"/>
          </a:xfrm>
        </p:grpSpPr>
        <p:sp>
          <p:nvSpPr>
            <p:cNvPr id="107" name="Google Shape;242;p25">
              <a:extLst>
                <a:ext uri="{FF2B5EF4-FFF2-40B4-BE49-F238E27FC236}">
                  <a16:creationId xmlns:a16="http://schemas.microsoft.com/office/drawing/2014/main" id="{B1EE567D-C70C-664D-A6FD-45057F492D44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08" name="Google Shape;243;p25">
              <a:extLst>
                <a:ext uri="{FF2B5EF4-FFF2-40B4-BE49-F238E27FC236}">
                  <a16:creationId xmlns:a16="http://schemas.microsoft.com/office/drawing/2014/main" id="{AEB1D16C-4EB5-DC48-ADA3-FB5F24357916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244;p25">
              <a:extLst>
                <a:ext uri="{FF2B5EF4-FFF2-40B4-BE49-F238E27FC236}">
                  <a16:creationId xmlns:a16="http://schemas.microsoft.com/office/drawing/2014/main" id="{06B15573-99F7-684C-ABBC-E60031236F4C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245;p25">
              <a:extLst>
                <a:ext uri="{FF2B5EF4-FFF2-40B4-BE49-F238E27FC236}">
                  <a16:creationId xmlns:a16="http://schemas.microsoft.com/office/drawing/2014/main" id="{9620A021-8B1C-0B44-BA46-E0918E19DB56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246;p25">
              <a:extLst>
                <a:ext uri="{FF2B5EF4-FFF2-40B4-BE49-F238E27FC236}">
                  <a16:creationId xmlns:a16="http://schemas.microsoft.com/office/drawing/2014/main" id="{6033BEB3-CAE2-E046-99A5-CB200A476B47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Google Shape;247;p25">
              <a:extLst>
                <a:ext uri="{FF2B5EF4-FFF2-40B4-BE49-F238E27FC236}">
                  <a16:creationId xmlns:a16="http://schemas.microsoft.com/office/drawing/2014/main" id="{A7954A47-EE63-B640-8F91-5C2F2F701E1D}"/>
                </a:ext>
              </a:extLst>
            </p:cNvPr>
            <p:cNvSpPr/>
            <p:nvPr/>
          </p:nvSpPr>
          <p:spPr>
            <a:xfrm>
              <a:off x="5759600" y="3535401"/>
              <a:ext cx="572400" cy="1480233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065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Devine</dc:creator>
  <cp:lastModifiedBy>Sean Devine</cp:lastModifiedBy>
  <cp:revision>2</cp:revision>
  <dcterms:created xsi:type="dcterms:W3CDTF">2022-03-17T18:51:37Z</dcterms:created>
  <dcterms:modified xsi:type="dcterms:W3CDTF">2022-03-17T19:00:09Z</dcterms:modified>
</cp:coreProperties>
</file>