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79" r:id="rId4"/>
    <p:sldId id="280" r:id="rId5"/>
    <p:sldId id="281" r:id="rId6"/>
    <p:sldId id="282" r:id="rId7"/>
    <p:sldId id="265" r:id="rId8"/>
    <p:sldId id="266" r:id="rId9"/>
    <p:sldId id="267" r:id="rId10"/>
    <p:sldId id="278" r:id="rId11"/>
    <p:sldId id="269" r:id="rId12"/>
    <p:sldId id="270" r:id="rId13"/>
    <p:sldId id="274" r:id="rId14"/>
    <p:sldId id="271" r:id="rId15"/>
    <p:sldId id="283" r:id="rId16"/>
    <p:sldId id="272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5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0347-634C-9643-8047-4E30C1D40C0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3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840827"/>
            <a:ext cx="11992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Welcome to this study!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the LEFT and RIGHT arrow keys on the keyboard to navigate through the instructions.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LEFT key will go back to the previous instruction screen.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RIGHT key will go to the next instruction screen</a:t>
            </a:r>
          </a:p>
        </p:txBody>
      </p:sp>
    </p:spTree>
    <p:extLst>
      <p:ext uri="{BB962C8B-B14F-4D97-AF65-F5344CB8AC3E}">
        <p14:creationId xmlns:p14="http://schemas.microsoft.com/office/powerpoint/2010/main" val="149934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Money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157858"/>
            <a:ext cx="11992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now also be able to earn real money from the game.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Every time you finish judging a series of shapes, you will earn bonus </a:t>
            </a:r>
            <a:r>
              <a:rPr lang="en-US" sz="2400" b="1" u="sng" dirty="0"/>
              <a:t>money</a:t>
            </a:r>
            <a:r>
              <a:rPr lang="en-US" sz="2400" dirty="0"/>
              <a:t>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can earn an extra </a:t>
            </a:r>
            <a:r>
              <a:rPr lang="en-US" sz="2400" b="1" u="sng" dirty="0"/>
              <a:t>$5.00</a:t>
            </a:r>
            <a:r>
              <a:rPr lang="en-US" sz="2400" dirty="0"/>
              <a:t>, depending on how you perform during the game.  </a:t>
            </a:r>
          </a:p>
        </p:txBody>
      </p:sp>
    </p:spTree>
    <p:extLst>
      <p:ext uri="{BB962C8B-B14F-4D97-AF65-F5344CB8AC3E}">
        <p14:creationId xmlns:p14="http://schemas.microsoft.com/office/powerpoint/2010/main" val="7725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#4: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help you figure out how close you are to getting your reward, </a:t>
            </a:r>
            <a:r>
              <a:rPr lang="en-US" sz="2400" i="1" dirty="0"/>
              <a:t>sometimes </a:t>
            </a:r>
            <a:r>
              <a:rPr lang="en-US" sz="2400" dirty="0"/>
              <a:t>you will see a </a:t>
            </a:r>
            <a:r>
              <a:rPr lang="en-US" sz="2400" b="1" u="sng" dirty="0"/>
              <a:t>progress bar</a:t>
            </a:r>
            <a:r>
              <a:rPr lang="en-US" sz="2400" dirty="0"/>
              <a:t>. The progress bar will look like this: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10525" y="250069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3920360" y="3192517"/>
              <a:ext cx="798786" cy="4729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366853"/>
            <a:ext cx="11992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closer the green bar gets to the right side, </a:t>
            </a:r>
          </a:p>
          <a:p>
            <a:pPr algn="ctr"/>
            <a:r>
              <a:rPr lang="en-US" sz="2400" dirty="0"/>
              <a:t>the closer you are to the reward.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Sometimes the bar will fill up quickly, sometimes it will fill up slowly, </a:t>
            </a:r>
          </a:p>
          <a:p>
            <a:pPr algn="ctr"/>
            <a:r>
              <a:rPr lang="en-US" sz="2400" dirty="0"/>
              <a:t>and sometimes it will not appear at all.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78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#4: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649471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example, here, when the green bar gets to the end, you will win $</a:t>
            </a:r>
            <a:r>
              <a:rPr lang="en-US" sz="2400" b="1" dirty="0"/>
              <a:t>1.00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20358" y="277154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3920360" y="3192517"/>
              <a:ext cx="798786" cy="4729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483826-1183-EBD4-5322-6FCDA76DFAE2}"/>
              </a:ext>
            </a:extLst>
          </p:cNvPr>
          <p:cNvSpPr txBox="1"/>
          <p:nvPr/>
        </p:nvSpPr>
        <p:spPr>
          <a:xfrm>
            <a:off x="7677128" y="2771543"/>
            <a:ext cx="168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$ 1.00</a:t>
            </a:r>
          </a:p>
        </p:txBody>
      </p:sp>
    </p:spTree>
    <p:extLst>
      <p:ext uri="{BB962C8B-B14F-4D97-AF65-F5344CB8AC3E}">
        <p14:creationId xmlns:p14="http://schemas.microsoft.com/office/powerpoint/2010/main" val="175533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#4: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649471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And, here, when the green bar gets to the end, you will win $</a:t>
            </a:r>
            <a:r>
              <a:rPr lang="en-US" sz="2400" b="1" dirty="0"/>
              <a:t>0.25.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20358" y="277154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3920360" y="3192517"/>
              <a:ext cx="798786" cy="4729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D32D7D-D042-3982-08B2-C75380FF37CB}"/>
              </a:ext>
            </a:extLst>
          </p:cNvPr>
          <p:cNvSpPr txBox="1"/>
          <p:nvPr/>
        </p:nvSpPr>
        <p:spPr>
          <a:xfrm>
            <a:off x="199696" y="366278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other words, you can think of the green part of the bar as </a:t>
            </a:r>
            <a:r>
              <a:rPr lang="en-US" sz="2400" i="1" dirty="0"/>
              <a:t>you</a:t>
            </a:r>
            <a:r>
              <a:rPr lang="en-US" sz="2400" dirty="0"/>
              <a:t> and the white part as the distance between you and the points.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BAAEE-576B-28F5-E6E3-004E66E38E49}"/>
              </a:ext>
            </a:extLst>
          </p:cNvPr>
          <p:cNvSpPr txBox="1"/>
          <p:nvPr/>
        </p:nvSpPr>
        <p:spPr>
          <a:xfrm>
            <a:off x="7677128" y="2771543"/>
            <a:ext cx="168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$ 0.25</a:t>
            </a:r>
          </a:p>
        </p:txBody>
      </p:sp>
    </p:spTree>
    <p:extLst>
      <p:ext uri="{BB962C8B-B14F-4D97-AF65-F5344CB8AC3E}">
        <p14:creationId xmlns:p14="http://schemas.microsoft.com/office/powerpoint/2010/main" val="41915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#4: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649471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IMPORTANT</a:t>
            </a:r>
            <a:r>
              <a:rPr lang="en-US" sz="2400" dirty="0"/>
              <a:t>: The bar will only increase if you </a:t>
            </a:r>
            <a:r>
              <a:rPr lang="en-US" sz="2400" b="1" dirty="0"/>
              <a:t>answer correctly! </a:t>
            </a:r>
          </a:p>
          <a:p>
            <a:pPr algn="ctr"/>
            <a:r>
              <a:rPr lang="en-US" sz="2400" dirty="0"/>
              <a:t>If you misjudge which shape is the odd one, the bar will not fill up.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20358" y="277154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3920360" y="3192517"/>
              <a:ext cx="798786" cy="4729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2AC652-1767-B5B8-A27E-1DF8F24DA1F0}"/>
              </a:ext>
            </a:extLst>
          </p:cNvPr>
          <p:cNvSpPr txBox="1"/>
          <p:nvPr/>
        </p:nvSpPr>
        <p:spPr>
          <a:xfrm>
            <a:off x="99848" y="3962034"/>
            <a:ext cx="1199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Even when the progress bar </a:t>
            </a:r>
            <a:r>
              <a:rPr lang="en-US" sz="2400" b="1" dirty="0"/>
              <a:t>doesn’t </a:t>
            </a:r>
            <a:r>
              <a:rPr lang="en-US" sz="2400" dirty="0"/>
              <a:t>show up, the game will</a:t>
            </a:r>
          </a:p>
          <a:p>
            <a:pPr algn="ctr"/>
            <a:r>
              <a:rPr lang="en-US" sz="2400" dirty="0"/>
              <a:t> only progress if you answer correctly.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So, the faster you answer correctly, the faster you get your money.</a:t>
            </a:r>
          </a:p>
        </p:txBody>
      </p:sp>
    </p:spTree>
    <p:extLst>
      <p:ext uri="{BB962C8B-B14F-4D97-AF65-F5344CB8AC3E}">
        <p14:creationId xmlns:p14="http://schemas.microsoft.com/office/powerpoint/2010/main" val="10080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#4: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849167"/>
            <a:ext cx="11992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ALSO IMPORTANT</a:t>
            </a:r>
            <a:r>
              <a:rPr lang="en-US" sz="2400" dirty="0"/>
              <a:t>: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will only win the money if you respond accurately. Specifically, </a:t>
            </a:r>
          </a:p>
          <a:p>
            <a:pPr algn="ctr"/>
            <a:r>
              <a:rPr lang="en-US" sz="2400" dirty="0"/>
              <a:t>you have to correctly pick the odd shape out  </a:t>
            </a:r>
            <a:r>
              <a:rPr lang="en-US" sz="2400" b="1" u="sng" dirty="0"/>
              <a:t>75%</a:t>
            </a:r>
            <a:r>
              <a:rPr lang="en-US" sz="2400" dirty="0"/>
              <a:t> of the time.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Otherwise you will not win any money that round. 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86079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1286865"/>
            <a:ext cx="11992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These are all the instructions for today. Here is a quick review. </a:t>
            </a:r>
          </a:p>
          <a:p>
            <a:pPr algn="just"/>
            <a:endParaRPr lang="en-US" sz="2400" dirty="0"/>
          </a:p>
          <a:p>
            <a:pPr marL="342900" indent="-342900" algn="just">
              <a:buFontTx/>
              <a:buChar char="-"/>
            </a:pPr>
            <a:r>
              <a:rPr lang="en-US" sz="2400" dirty="0"/>
              <a:t>Judge which shape is the </a:t>
            </a:r>
            <a:r>
              <a:rPr lang="en-US" sz="2400" b="1" u="sng" dirty="0"/>
              <a:t>odd one out</a:t>
            </a:r>
            <a:r>
              <a:rPr lang="en-US" sz="2400" b="1" dirty="0"/>
              <a:t> </a:t>
            </a:r>
            <a:r>
              <a:rPr lang="en-US" sz="2400" dirty="0"/>
              <a:t>of the three.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Press Q, W, or E to pick the left, middle, or right shape respectively.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You have a time limit to answer.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If </a:t>
            </a:r>
            <a:r>
              <a:rPr lang="en-US" sz="2400"/>
              <a:t>you are </a:t>
            </a:r>
            <a:r>
              <a:rPr lang="en-US" sz="2400" dirty="0"/>
              <a:t>too slow, a message will appear telling you so.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The progress bar only fills up if you get the answer right.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When the progress bar is full, you will get money.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You will only get money if you are at least 75% accurate.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At the end of the experiment, this money will be added to your base pay. </a:t>
            </a:r>
          </a:p>
        </p:txBody>
      </p:sp>
    </p:spTree>
    <p:extLst>
      <p:ext uri="{BB962C8B-B14F-4D97-AF65-F5344CB8AC3E}">
        <p14:creationId xmlns:p14="http://schemas.microsoft.com/office/powerpoint/2010/main" val="48530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1859340"/>
            <a:ext cx="1199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be sure you understand all the instructions, we will ask you to complete a short quiz on what you have just learned.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RIGHT to answer these short questions. </a:t>
            </a:r>
          </a:p>
        </p:txBody>
      </p:sp>
    </p:spTree>
    <p:extLst>
      <p:ext uri="{BB962C8B-B14F-4D97-AF65-F5344CB8AC3E}">
        <p14:creationId xmlns:p14="http://schemas.microsoft.com/office/powerpoint/2010/main" val="394957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99696" y="617649"/>
            <a:ext cx="11992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Thank you for answering these questions.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Those are all the instructions for today.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anything is unclear to you, use the LEFT key to go back through the instructions.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Otherwise, press the RIGHT key to start the game!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97363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840827"/>
            <a:ext cx="11992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Today we will ask you to play a game.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rules are simple. You will see three shapes appear on the screen beside each other.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Two of the shapes will be identical, and one will be the </a:t>
            </a:r>
            <a:r>
              <a:rPr lang="en-US" sz="2400" b="1" dirty="0"/>
              <a:t>odd one out</a:t>
            </a:r>
            <a:r>
              <a:rPr lang="en-US" sz="2400" dirty="0"/>
              <a:t>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Your job is to identify the odd one out.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will show you an example on the next screen. </a:t>
            </a:r>
          </a:p>
        </p:txBody>
      </p:sp>
    </p:spTree>
    <p:extLst>
      <p:ext uri="{BB962C8B-B14F-4D97-AF65-F5344CB8AC3E}">
        <p14:creationId xmlns:p14="http://schemas.microsoft.com/office/powerpoint/2010/main" val="354546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544" y="2523600"/>
            <a:ext cx="1810800" cy="181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Here, the </a:t>
            </a:r>
            <a:r>
              <a:rPr lang="en-US" sz="2400" b="1" dirty="0"/>
              <a:t>middle shape </a:t>
            </a:r>
            <a:r>
              <a:rPr lang="en-US" sz="2400" dirty="0"/>
              <a:t>is the odd one out. </a:t>
            </a:r>
          </a:p>
          <a:p>
            <a:pPr algn="ctr"/>
            <a:r>
              <a:rPr lang="en-US" sz="2400" dirty="0"/>
              <a:t>In other words, the white circle in the left and right shape are pointing up, </a:t>
            </a:r>
          </a:p>
          <a:p>
            <a:pPr algn="ctr"/>
            <a:r>
              <a:rPr lang="en-US" sz="2400" dirty="0"/>
              <a:t>but the circle in the middle shape is pointing down. </a:t>
            </a:r>
          </a:p>
        </p:txBody>
      </p:sp>
    </p:spTree>
    <p:extLst>
      <p:ext uri="{BB962C8B-B14F-4D97-AF65-F5344CB8AC3E}">
        <p14:creationId xmlns:p14="http://schemas.microsoft.com/office/powerpoint/2010/main" val="370845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this example, the right shape is the odd one out because</a:t>
            </a:r>
          </a:p>
          <a:p>
            <a:pPr algn="ctr"/>
            <a:r>
              <a:rPr lang="en-US" sz="2400" dirty="0"/>
              <a:t>the left and middle shape are pointing down and the right</a:t>
            </a:r>
          </a:p>
          <a:p>
            <a:pPr algn="ctr"/>
            <a:r>
              <a:rPr lang="en-US" sz="2400" dirty="0"/>
              <a:t>shape is pointing up. </a:t>
            </a:r>
          </a:p>
        </p:txBody>
      </p:sp>
    </p:spTree>
    <p:extLst>
      <p:ext uri="{BB962C8B-B14F-4D97-AF65-F5344CB8AC3E}">
        <p14:creationId xmlns:p14="http://schemas.microsoft.com/office/powerpoint/2010/main" val="108720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pick which shape is the odd one out, use the </a:t>
            </a:r>
          </a:p>
          <a:p>
            <a:pPr algn="ctr"/>
            <a:r>
              <a:rPr lang="en-US" sz="2400" dirty="0"/>
              <a:t>Q, W, and E keys on your keyboard to choose the </a:t>
            </a:r>
          </a:p>
          <a:p>
            <a:pPr algn="ctr"/>
            <a:r>
              <a:rPr lang="en-US" sz="2400" dirty="0"/>
              <a:t>left, middle, or right shape respectively.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F50DF8-7B43-1757-A96D-64E53857E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70459" y="4529889"/>
            <a:ext cx="762657" cy="78221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B1E3D5C-5891-69BA-B90C-9D502C13F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9615" y="4529889"/>
            <a:ext cx="762657" cy="78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D7A7995-67CD-6A62-9385-2DF29D724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4671" y="4529889"/>
            <a:ext cx="762657" cy="7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 here, you would press the </a:t>
            </a:r>
            <a:r>
              <a:rPr lang="en-US" sz="2400" b="1" u="sng" dirty="0"/>
              <a:t>E key</a:t>
            </a:r>
            <a:r>
              <a:rPr lang="en-US" sz="2400" dirty="0"/>
              <a:t> because the</a:t>
            </a:r>
          </a:p>
          <a:p>
            <a:pPr algn="ctr"/>
            <a:r>
              <a:rPr lang="en-US" sz="2400" dirty="0"/>
              <a:t>right shape is the odd one out.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F50DF8-7B43-1757-A96D-64E53857E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70459" y="4529889"/>
            <a:ext cx="762657" cy="78221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B1E3D5C-5891-69BA-B90C-9D502C13F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9615" y="4529889"/>
            <a:ext cx="762657" cy="78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D7A7995-67CD-6A62-9385-2DF29D724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4671" y="4529889"/>
            <a:ext cx="762657" cy="7822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0A304D-5F9A-2316-2407-77CE3535759A}"/>
              </a:ext>
            </a:extLst>
          </p:cNvPr>
          <p:cNvSpPr/>
          <p:nvPr/>
        </p:nvSpPr>
        <p:spPr>
          <a:xfrm>
            <a:off x="8370459" y="4529888"/>
            <a:ext cx="762657" cy="782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982065"/>
            <a:ext cx="11992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get the hang of the game, you will now have the chance to practice.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During this practice phase, you will see the three shapes appear one at a time. </a:t>
            </a:r>
          </a:p>
          <a:p>
            <a:pPr algn="ctr"/>
            <a:r>
              <a:rPr lang="en-US" sz="2400" dirty="0"/>
              <a:t>You will then have to press the correct key based on which shape is the </a:t>
            </a:r>
            <a:r>
              <a:rPr lang="en-US" sz="2400" b="1" dirty="0"/>
              <a:t>odd one out</a:t>
            </a:r>
            <a:r>
              <a:rPr lang="en-US" sz="2400" dirty="0"/>
              <a:t>.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dirty="0"/>
              <a:t>After you press a key, we will tell you whether you got the answer correct or not.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did not understand the instructions so far, press LEFT to go back and read them again.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feel ready to start practicing, press RIGHT.  </a:t>
            </a:r>
          </a:p>
        </p:txBody>
      </p:sp>
    </p:spTree>
    <p:extLst>
      <p:ext uri="{BB962C8B-B14F-4D97-AF65-F5344CB8AC3E}">
        <p14:creationId xmlns:p14="http://schemas.microsoft.com/office/powerpoint/2010/main" val="260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1717789"/>
            <a:ext cx="11992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Great job!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should now have a good understanding of how the game works.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Moving forward, the main rules will be the same but a couple of things will be different.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We’ll review these changes on the next screen.</a:t>
            </a:r>
          </a:p>
        </p:txBody>
      </p:sp>
    </p:spTree>
    <p:extLst>
      <p:ext uri="{BB962C8B-B14F-4D97-AF65-F5344CB8AC3E}">
        <p14:creationId xmlns:p14="http://schemas.microsoft.com/office/powerpoint/2010/main" val="109034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#1: Time limit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338626"/>
            <a:ext cx="11992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now be under </a:t>
            </a:r>
            <a:r>
              <a:rPr lang="en-US" sz="2400" b="1" dirty="0"/>
              <a:t>time pressure </a:t>
            </a:r>
            <a:r>
              <a:rPr lang="en-US" sz="2400" dirty="0"/>
              <a:t>to answer. </a:t>
            </a:r>
          </a:p>
          <a:p>
            <a:pPr algn="ctr"/>
            <a:r>
              <a:rPr lang="en-US" sz="2400" dirty="0"/>
              <a:t>If you don’t answer in time, the shapes on the screen will change.</a:t>
            </a:r>
          </a:p>
          <a:p>
            <a:pPr algn="ctr"/>
            <a:r>
              <a:rPr lang="en-US" sz="2400" dirty="0"/>
              <a:t>Because of this, you will need to do your best to answer both </a:t>
            </a:r>
            <a:r>
              <a:rPr lang="en-US" sz="2400" i="1" dirty="0"/>
              <a:t>quickly </a:t>
            </a:r>
            <a:r>
              <a:rPr lang="en-US" sz="2400" dirty="0"/>
              <a:t>and </a:t>
            </a:r>
            <a:r>
              <a:rPr lang="en-US" sz="2400" i="1" dirty="0"/>
              <a:t>accurately</a:t>
            </a:r>
            <a:r>
              <a:rPr lang="en-US" sz="2400" dirty="0"/>
              <a:t>.</a:t>
            </a:r>
          </a:p>
          <a:p>
            <a:pPr algn="ctr"/>
            <a:r>
              <a:rPr lang="en-US" sz="2400" b="1" u="sng" dirty="0"/>
              <a:t>NOTE: </a:t>
            </a:r>
            <a:r>
              <a:rPr lang="en-US" sz="2400" dirty="0"/>
              <a:t>This time limit may feel fast, so stay focused!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ADF7-E98B-ECCD-D599-99468535FA22}"/>
              </a:ext>
            </a:extLst>
          </p:cNvPr>
          <p:cNvSpPr txBox="1"/>
          <p:nvPr/>
        </p:nvSpPr>
        <p:spPr>
          <a:xfrm>
            <a:off x="199696" y="3377688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#2: No correct feedback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46F4F-6E1A-4A9E-BA9F-FF06BB0EC7B4}"/>
              </a:ext>
            </a:extLst>
          </p:cNvPr>
          <p:cNvSpPr txBox="1"/>
          <p:nvPr/>
        </p:nvSpPr>
        <p:spPr>
          <a:xfrm>
            <a:off x="199696" y="3839353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will no longer tell you whether you picked the correct shape. </a:t>
            </a:r>
          </a:p>
          <a:p>
            <a:pPr algn="ctr"/>
            <a:r>
              <a:rPr lang="en-US" sz="2400" dirty="0"/>
              <a:t>We will only tell you if you were </a:t>
            </a:r>
            <a:r>
              <a:rPr lang="en-US" sz="2400" b="1" dirty="0">
                <a:solidFill>
                  <a:srgbClr val="FF0000"/>
                </a:solidFill>
              </a:rPr>
              <a:t>TOO SLOW</a:t>
            </a:r>
            <a:r>
              <a:rPr lang="en-US" sz="2400" dirty="0"/>
              <a:t>. </a:t>
            </a:r>
          </a:p>
          <a:p>
            <a:pPr algn="ctr"/>
            <a:r>
              <a:rPr lang="en-US" sz="2400" dirty="0"/>
              <a:t>These messages themselves take time to display, so try to answer correctly!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286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1015</Words>
  <Application>Microsoft Macintosh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Devine</dc:creator>
  <cp:lastModifiedBy>Sean Devine</cp:lastModifiedBy>
  <cp:revision>107</cp:revision>
  <dcterms:created xsi:type="dcterms:W3CDTF">2022-04-13T19:59:07Z</dcterms:created>
  <dcterms:modified xsi:type="dcterms:W3CDTF">2022-07-11T14:50:56Z</dcterms:modified>
</cp:coreProperties>
</file>