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9" r:id="rId2"/>
    <p:sldId id="260" r:id="rId3"/>
    <p:sldId id="261"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snapToObjects="1" showGuides="1">
      <p:cViewPr varScale="1">
        <p:scale>
          <a:sx n="117" d="100"/>
          <a:sy n="117" d="100"/>
        </p:scale>
        <p:origin x="50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72206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76115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92786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20515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3428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74179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6/6/22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6349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6/6/22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45064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6/6/22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82631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72929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0882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6/6/22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19733354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 are going to begin by calibrating the machine.</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pic>
        <p:nvPicPr>
          <p:cNvPr id="4" name="Graphic 3">
            <a:extLst>
              <a:ext uri="{FF2B5EF4-FFF2-40B4-BE49-F238E27FC236}">
                <a16:creationId xmlns:a16="http://schemas.microsoft.com/office/drawing/2014/main" id="{09350735-0966-7079-14B9-F8FDEE79B5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Tree>
    <p:extLst>
      <p:ext uri="{BB962C8B-B14F-4D97-AF65-F5344CB8AC3E}">
        <p14:creationId xmlns:p14="http://schemas.microsoft.com/office/powerpoint/2010/main" val="149934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DA0DE-81E8-EC49-A237-9F88379374A4}"/>
              </a:ext>
            </a:extLst>
          </p:cNvPr>
          <p:cNvSpPr txBox="1"/>
          <p:nvPr/>
        </p:nvSpPr>
        <p:spPr>
          <a:xfrm>
            <a:off x="99848" y="912672"/>
            <a:ext cx="11992304" cy="4154984"/>
          </a:xfrm>
          <a:prstGeom prst="rect">
            <a:avLst/>
          </a:prstGeom>
          <a:noFill/>
        </p:spPr>
        <p:txBody>
          <a:bodyPr wrap="square" rtlCol="0">
            <a:spAutoFit/>
          </a:bodyPr>
          <a:lstStyle/>
          <a:p>
            <a:pPr algn="ctr"/>
            <a:r>
              <a:rPr lang="en-US" sz="2400" dirty="0"/>
              <a:t>In the first phase, you will receive series of shocks increasing in intensity.  We will start with very mild shocks (probably not painful) and increase gradually.</a:t>
            </a:r>
          </a:p>
          <a:p>
            <a:pPr algn="ctr"/>
            <a:endParaRPr lang="en-US" sz="2400" dirty="0"/>
          </a:p>
          <a:p>
            <a:pPr algn="ctr"/>
            <a:r>
              <a:rPr lang="en-US" sz="2400" dirty="0"/>
              <a:t>After each shock, you will be asked to rate the intensity of the pain you experienced. If you did not experience pain, please place the cursor at the left end of the scale. To move the cursor, use the LEFT and RIGHT keys.</a:t>
            </a:r>
          </a:p>
          <a:p>
            <a:pPr algn="ctr"/>
            <a:endParaRPr lang="en-US" sz="2400" dirty="0"/>
          </a:p>
          <a:p>
            <a:pPr algn="ctr"/>
            <a:r>
              <a:rPr lang="en-US" sz="2400" dirty="0"/>
              <a:t>After each shock, you will also be asked if you think you can tolerate the next shock. If you think you cannot tolerate the shock, press the corresponding key and the series will be stopped, otherwise we will continue with a higher shock. </a:t>
            </a:r>
          </a:p>
          <a:p>
            <a:pPr algn="ctr"/>
            <a:endParaRPr lang="en-US" sz="2400" dirty="0"/>
          </a:p>
        </p:txBody>
      </p:sp>
      <p:pic>
        <p:nvPicPr>
          <p:cNvPr id="3" name="Graphic 2">
            <a:extLst>
              <a:ext uri="{FF2B5EF4-FFF2-40B4-BE49-F238E27FC236}">
                <a16:creationId xmlns:a16="http://schemas.microsoft.com/office/drawing/2014/main" id="{8257BA9D-B377-0A0C-D8EC-5565152A1C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4" name="Graphic 3">
            <a:extLst>
              <a:ext uri="{FF2B5EF4-FFF2-40B4-BE49-F238E27FC236}">
                <a16:creationId xmlns:a16="http://schemas.microsoft.com/office/drawing/2014/main" id="{C7E758F1-F02D-A843-EB31-3DAF9F7002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Tree>
    <p:extLst>
      <p:ext uri="{BB962C8B-B14F-4D97-AF65-F5344CB8AC3E}">
        <p14:creationId xmlns:p14="http://schemas.microsoft.com/office/powerpoint/2010/main" val="73904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DA0DE-81E8-EC49-A237-9F88379374A4}"/>
              </a:ext>
            </a:extLst>
          </p:cNvPr>
          <p:cNvSpPr txBox="1"/>
          <p:nvPr/>
        </p:nvSpPr>
        <p:spPr>
          <a:xfrm>
            <a:off x="99848" y="1480572"/>
            <a:ext cx="11992304" cy="2677656"/>
          </a:xfrm>
          <a:prstGeom prst="rect">
            <a:avLst/>
          </a:prstGeom>
          <a:noFill/>
        </p:spPr>
        <p:txBody>
          <a:bodyPr wrap="square" rtlCol="0">
            <a:spAutoFit/>
          </a:bodyPr>
          <a:lstStyle/>
          <a:p>
            <a:pPr algn="ctr"/>
            <a:r>
              <a:rPr lang="en-US" sz="2400" dirty="0"/>
              <a:t>Please note that you will receive several shocks during this experiment so please stop at a level you would be able to tolerate several times. </a:t>
            </a:r>
          </a:p>
          <a:p>
            <a:pPr algn="ctr"/>
            <a:endParaRPr lang="en-US" sz="2400" dirty="0"/>
          </a:p>
          <a:p>
            <a:pPr algn="ctr"/>
            <a:r>
              <a:rPr lang="en-US" sz="2400" dirty="0"/>
              <a:t>In the second phase, you will receive shocks of random intensity below your tolerance level and will be asked to rate the pain experienced after each shock.</a:t>
            </a:r>
          </a:p>
          <a:p>
            <a:pPr algn="ctr"/>
            <a:endParaRPr lang="en-US" sz="2400" dirty="0"/>
          </a:p>
          <a:p>
            <a:pPr algn="ctr"/>
            <a:r>
              <a:rPr lang="en-US" sz="2400" dirty="0"/>
              <a:t>Press RIGHT to start.</a:t>
            </a:r>
          </a:p>
        </p:txBody>
      </p:sp>
      <p:pic>
        <p:nvPicPr>
          <p:cNvPr id="3" name="Graphic 2">
            <a:extLst>
              <a:ext uri="{FF2B5EF4-FFF2-40B4-BE49-F238E27FC236}">
                <a16:creationId xmlns:a16="http://schemas.microsoft.com/office/drawing/2014/main" id="{686E532A-2D27-7B1F-07D3-E7A4C3496D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4" name="Graphic 3">
            <a:extLst>
              <a:ext uri="{FF2B5EF4-FFF2-40B4-BE49-F238E27FC236}">
                <a16:creationId xmlns:a16="http://schemas.microsoft.com/office/drawing/2014/main" id="{989AF57B-197F-AC53-0D55-A2A7B396F0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Tree>
    <p:extLst>
      <p:ext uri="{BB962C8B-B14F-4D97-AF65-F5344CB8AC3E}">
        <p14:creationId xmlns:p14="http://schemas.microsoft.com/office/powerpoint/2010/main" val="4220468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238</TotalTime>
  <Words>236</Words>
  <Application>Microsoft Macintosh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127</cp:revision>
  <dcterms:created xsi:type="dcterms:W3CDTF">2022-04-13T19:59:07Z</dcterms:created>
  <dcterms:modified xsi:type="dcterms:W3CDTF">2022-06-06T15:13:10Z</dcterms:modified>
</cp:coreProperties>
</file>