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uracy" id="{F8E62173-3D51-F148-A590-72457F5C80C1}">
          <p14:sldIdLst>
            <p14:sldId id="256"/>
            <p14:sldId id="257"/>
            <p14:sldId id="258"/>
          </p14:sldIdLst>
        </p14:section>
        <p14:section name="selection" id="{7D07FFA1-0952-ED4B-89B3-E06480831FED}">
          <p14:sldIdLst>
            <p14:sldId id="259"/>
            <p14:sldId id="261"/>
            <p14:sldId id="262"/>
          </p14:sldIdLst>
        </p14:section>
        <p14:section name="supplemental" id="{E6CCDD9E-74ED-FD44-B119-1E1FA92D28BB}">
          <p14:sldIdLst>
            <p14:sldId id="263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6F46-19FB-75D2-860C-DC083578F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AB0DC-9BA0-8F76-48FD-8EA760EE5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8261-FA40-5090-6BB5-E5F2557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551D-7AD0-8AC5-C1E9-70D77C26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943D-8E77-1963-01ED-2E3184B5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5090-C1DA-1331-4CFE-27D391F8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9BC5-0A72-F527-276A-7731D9AA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30DE-5669-D99C-39E5-FDCC5F80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879A-C2F7-42B1-2584-8EA74E23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EEA5-9111-26A8-F21C-B67D5AD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5D311-EC14-17D4-2E62-7DDF9DF51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2686F-8176-9E31-F868-CE73A2FF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ED2B-D64D-57B5-4AAA-006A4471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C5DD-5A9A-5693-E4E5-2316107A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4BC25-8079-EE09-52CB-79E08C47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37FE-442C-1AE0-6CB2-AC9E75E3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EDFD-D311-4DF8-E72C-A7DAD55E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0714-0CC4-A0D4-8467-05DF74D3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F208-DBA9-1ECB-173A-0EDDAB31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DDA23-083C-EFEF-1A04-754520C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D723-A09A-6CA8-76F9-599B75CF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B10F0-229A-32B2-63C1-5B12BEB90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36BA-723D-EDBB-1D2A-0CD813FE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0EB5-0609-D458-3931-F17AD04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CE7E-E7FB-9E3C-C052-584C5373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1FEF-3F01-8251-66B2-FE9C081F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21CD-6F70-8317-13BF-4F3F35ACC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A9D5A-0BB6-7719-74C2-50F6F056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A57EC-FD5E-A526-F538-5EE6C083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A054-6CA7-29D6-4070-9DA7F9B7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F535C-9258-4C91-90AC-0DC341B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3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8A5D-0225-E261-2E67-401C74C9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7384F-A269-0356-990C-5C419784A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06921-B31B-5E6E-A8D6-D647FA3E7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EFFA8-6BBB-3CB3-D6A0-F1AE72835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C0A76-ACDC-FA6A-32FB-E82E5DEB9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16CE7-6BAC-BCD9-6608-EB991B05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B131E-C5C3-3B41-B2BE-E513FB33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D95A1-90A6-9966-27DE-213FF91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5762-67A2-7A99-71FA-CE4BEE40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BE49D-6367-4853-18E3-95C454D6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DE33A-6873-EEBA-A8A5-E4480FC5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A799C-C60C-26CC-FD4E-F26F6BFD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A72B4-BCDD-AB10-5AF5-5A2F457D4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6C9C1-2ED8-D551-0CE4-1F93097C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F0A06-C892-5D0F-3728-E5CBAF48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125A-C1E4-7602-324F-D1E40B61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2430-6843-63E5-32A9-985FE7B85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13C6-FB61-6D45-E8F1-1D7C5DF02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E6EE-5037-C33B-C392-A3AF2242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68E4-5E00-629D-78A7-5DB4383F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7EB08-3FEC-3286-6B6C-239DEA75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4943-3577-7DD1-CC85-542CAB57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57D5B-3D5A-714F-D6D8-9045F770E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38423-ECB5-E6D2-39CF-1D94CF8A1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7A568-7021-6F82-BB95-CEECF9C4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EA8D-F91D-A88E-24F9-09BB0DD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2AC78-5C03-0DFC-D7D9-B1A8683C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DDE12-2CC8-CCF5-0D60-6F9FDA8B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2F07-FD87-99FC-0D25-63C68FA12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F976-DEE2-33CE-C564-A90BFD097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6106-890E-BC4D-9846-A930A68FD6D5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F5F2-6C5C-C8BE-1FB7-E99B66378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34F89-A05C-0EA6-74B0-B61A86B67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0872C-BFE8-6C4E-B15F-9FEE57C2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046DD33-9D18-168A-3BAF-B5F2A5E2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085" y="1473085"/>
            <a:ext cx="3911829" cy="39118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D5FBEA8-1E75-7ABF-D66E-A38D0D2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0914" y="1473085"/>
            <a:ext cx="3911829" cy="39118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2C187D-5D1F-178C-0AB5-4B32536F8A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37743" y="1473085"/>
            <a:ext cx="3911829" cy="39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C270F15-0B23-5B33-D5EE-CFD3E2D3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8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046DD33-9D18-168A-3BAF-B5F2A5E2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085" y="1473085"/>
            <a:ext cx="3911829" cy="39118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D5FBEA8-1E75-7ABF-D66E-A38D0D2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0914" y="1473085"/>
            <a:ext cx="3911829" cy="39118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2C187D-5D1F-178C-0AB5-4B32536F8A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37743" y="1473085"/>
            <a:ext cx="3911829" cy="39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3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046DD33-9D18-168A-3BAF-B5F2A5E29B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769" y="1473769"/>
            <a:ext cx="3911829" cy="39118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D5FBEA8-1E75-7ABF-D66E-A38D0D2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0914" y="1473085"/>
            <a:ext cx="3911829" cy="39118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2C187D-5D1F-178C-0AB5-4B32536F8A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37743" y="1473085"/>
            <a:ext cx="3911829" cy="39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6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C270F15-0B23-5B33-D5EE-CFD3E2D3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9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C270F15-0B23-5B33-D5EE-CFD3E2D3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3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C270F15-0B23-5B33-D5EE-CFD3E2D3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2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13765-9BBD-90BF-8840-71F8216A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0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C270F15-0B23-5B33-D5EE-CFD3E2D3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C270F15-0B23-5B33-D5EE-CFD3E2D3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1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Sean Devine</cp:lastModifiedBy>
  <cp:revision>10</cp:revision>
  <dcterms:created xsi:type="dcterms:W3CDTF">2022-11-29T16:04:55Z</dcterms:created>
  <dcterms:modified xsi:type="dcterms:W3CDTF">2022-11-29T17:59:02Z</dcterms:modified>
</cp:coreProperties>
</file>