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History of Artificial Intelligence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Natural Language Processing Advancements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2018: BERT (Bidirectional Encoder Representations from Transformers) by Google</a:t>
            </a:r>
          </a:p>
          <a:p>
            <a:pPr lvl="0"/>
            <a:r>
              <a:rPr/>
              <a:t>2019: GPT-2 by OpenAI demonstrates impressive text generation capabilities</a:t>
            </a:r>
          </a:p>
          <a:p>
            <a:pPr lvl="0"/>
            <a:r>
              <a:rPr/>
              <a:t>2020: GPT-3 sets new standards for language models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2015: DeepMind’s AI diagnoses eye diseases from retinal scans</a:t>
            </a:r>
          </a:p>
          <a:p>
            <a:pPr lvl="0"/>
            <a:r>
              <a:rPr/>
              <a:t>2019: AI models predict antibiotic resistance and discover new antibiotics</a:t>
            </a:r>
          </a:p>
          <a:p>
            <a:pPr lvl="0"/>
            <a:r>
              <a:rPr/>
              <a:t>2020-2021: AI assists in COVID-19 research and vaccine development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in Autonomous Vehicles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2009: Google starts self-driving car project (later Waymo)</a:t>
            </a:r>
          </a:p>
          <a:p>
            <a:pPr lvl="0"/>
            <a:r>
              <a:rPr/>
              <a:t>2015: Tesla introduces Autopilot</a:t>
            </a:r>
          </a:p>
          <a:p>
            <a:pPr lvl="0"/>
            <a:r>
              <a:rPr/>
              <a:t>2020: Waymo launches fully driverless taxi service in Phoenix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in Art and 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2015: DeepDream generates dreamlike images</a:t>
            </a:r>
          </a:p>
          <a:p>
            <a:pPr lvl="0"/>
            <a:r>
              <a:rPr/>
              <a:t>2018: AI-generated art piece sells at Christie’s auction</a:t>
            </a:r>
          </a:p>
          <a:p>
            <a:pPr lvl="0"/>
            <a:r>
              <a:rPr/>
              <a:t>2022: Text-to-image models like DALL-E 2 and Midjourney gain popularity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Ethical Considerations and AI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Growing concern over AI bias and fairness</a:t>
            </a:r>
          </a:p>
          <a:p>
            <a:pPr lvl="0"/>
            <a:r>
              <a:rPr/>
              <a:t>2016: Partnership on AI founded to address ethical concerns</a:t>
            </a:r>
          </a:p>
          <a:p>
            <a:pPr lvl="0"/>
            <a:r>
              <a:rPr/>
              <a:t>Ongoing debates on AI regulation and responsible development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and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AI used for climate modeling and prediction</a:t>
            </a:r>
          </a:p>
          <a:p>
            <a:pPr lvl="0"/>
            <a:r>
              <a:rPr/>
              <a:t>2019: DeepMind AI reduces Google data center cooling energy by 40%</a:t>
            </a:r>
          </a:p>
          <a:p>
            <a:pPr lvl="0"/>
            <a:r>
              <a:rPr/>
              <a:t>AI optimizing renewable energy integration and resource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Recent Breakthroughs (2020-2023)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2020: AlphaFold 2 solves protein folding problem</a:t>
            </a:r>
          </a:p>
          <a:p>
            <a:pPr lvl="0"/>
            <a:r>
              <a:rPr/>
              <a:t>2022: ChatGPT demonstrates advanced conversational abilities</a:t>
            </a:r>
          </a:p>
          <a:p>
            <a:pPr lvl="0"/>
            <a:r>
              <a:rPr/>
              <a:t>2023: Multimodal models like GPT-4 show improved reasoning and task completion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State of AI and ML (2024)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Rapid advancements in large language models</a:t>
            </a:r>
          </a:p>
          <a:p>
            <a:pPr lvl="0"/>
            <a:r>
              <a:rPr/>
              <a:t>Increasing focus on AI alignment and safety</a:t>
            </a:r>
          </a:p>
          <a:p>
            <a:pPr lvl="0"/>
            <a:r>
              <a:rPr/>
              <a:t>Integration of AI in various industries and everyday applications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Artificial General Intelligence (AGI) research</a:t>
            </a:r>
          </a:p>
          <a:p>
            <a:pPr lvl="0"/>
            <a:r>
              <a:rPr/>
              <a:t>Quantum computing and AI</a:t>
            </a:r>
          </a:p>
          <a:p>
            <a:pPr lvl="0"/>
            <a:r>
              <a:rPr/>
              <a:t>Neuromorphic computing</a:t>
            </a:r>
          </a:p>
          <a:p>
            <a:pPr lvl="0"/>
            <a:r>
              <a:rPr/>
              <a:t>Human-AI collaboration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Ethical AI development</a:t>
            </a:r>
          </a:p>
          <a:p>
            <a:pPr lvl="0"/>
            <a:r>
              <a:rPr/>
              <a:t>AI governance and regulation</a:t>
            </a:r>
          </a:p>
          <a:p>
            <a:pPr lvl="0"/>
            <a:r>
              <a:rPr/>
              <a:t>Addressing AI bias and fairness</a:t>
            </a:r>
          </a:p>
          <a:p>
            <a:pPr lvl="0"/>
            <a:r>
              <a:rPr/>
              <a:t>Balancing innovation with responsible development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Artificial Intelligence (AI) and Machine Learning (ML) have a rich history</a:t>
            </a:r>
          </a:p>
          <a:p>
            <a:pPr lvl="0"/>
            <a:r>
              <a:rPr/>
              <a:t>From early concepts to modern applications</a:t>
            </a:r>
          </a:p>
          <a:p>
            <a:pPr lvl="0"/>
            <a:r>
              <a:rPr/>
              <a:t>This presentation covers key milestones and breakthroughs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AI and ML have come a long way since their inception</a:t>
            </a:r>
          </a:p>
          <a:p>
            <a:pPr lvl="0"/>
            <a:r>
              <a:rPr/>
              <a:t>Continued rapid progress and integration into various aspects of life</a:t>
            </a:r>
          </a:p>
          <a:p>
            <a:pPr lvl="0"/>
            <a:r>
              <a:rPr/>
              <a:t>Importance of responsible development and ethical considerations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 for your attention!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[List of key references and further reading]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Early Beginnings (1940s-1950s)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1943: McCulloch and Pitts create a computational model for neural networks</a:t>
            </a:r>
          </a:p>
          <a:p>
            <a:pPr lvl="0"/>
            <a:r>
              <a:rPr/>
              <a:t>1950: Alan Turing proposes the Turing Test</a:t>
            </a:r>
          </a:p>
          <a:p>
            <a:pPr lvl="0"/>
            <a:r>
              <a:rPr/>
              <a:t>1956: Dartmouth Conference coins the term “Artificial Intelligence”</a:t>
            </a:r>
          </a:p>
        </p:txBody>
      </p:sp>
      <p:pic>
        <p:nvPicPr>
          <p:cNvPr descr="https://historyofinformation.com/images/Screen_Shot_2020-09-09_at_6.46.46_AM_b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4600" y="1193800"/>
            <a:ext cx="3225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Golden Years (1956-1974)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Development of early AI programs</a:t>
            </a:r>
          </a:p>
          <a:p>
            <a:pPr lvl="0"/>
            <a:r>
              <a:rPr/>
              <a:t>1957: Frank Rosenblatt develops the Perceptron</a:t>
            </a:r>
          </a:p>
          <a:p>
            <a:pPr lvl="0"/>
            <a:r>
              <a:rPr/>
              <a:t>1964: ELIZA, one of the first chatbots, is created by Joseph Weizenbaum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Expert Systems Era (1970s-1980s)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rule-based systems and knowledge representation</a:t>
            </a:r>
          </a:p>
          <a:p>
            <a:pPr lvl="0"/>
            <a:r>
              <a:rPr/>
              <a:t>1972: MYCIN, an expert system for diagnosing blood infections</a:t>
            </a:r>
          </a:p>
          <a:p>
            <a:pPr lvl="0"/>
            <a:r>
              <a:rPr/>
              <a:t>1980: XCON expert system for computer configurations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Winter (1974-1980 and 1987-1993)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Periods of reduced funding and interest in AI</a:t>
            </a:r>
          </a:p>
          <a:p>
            <a:pPr lvl="0"/>
            <a:r>
              <a:rPr/>
              <a:t>Overpromising and underdelivering led to skepticism</a:t>
            </a:r>
          </a:p>
          <a:p>
            <a:pPr lvl="0"/>
            <a:r>
              <a:rPr/>
              <a:t>Shift towards more practical, focused applications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Revival of Machine Learning (1990s)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Increased focus on data-driven approaches</a:t>
            </a:r>
          </a:p>
          <a:p>
            <a:pPr lvl="0"/>
            <a:r>
              <a:rPr/>
              <a:t>1997: IBM’s Deep Blue defeats world chess champion Garry Kasparov</a:t>
            </a:r>
          </a:p>
          <a:p>
            <a:pPr lvl="0"/>
            <a:r>
              <a:rPr/>
              <a:t>Growing interest in neural networks and statistical methods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Rise of Big Data (2000s)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Explosion of digital data and increased computing power</a:t>
            </a:r>
          </a:p>
          <a:p>
            <a:pPr lvl="0"/>
            <a:r>
              <a:rPr/>
              <a:t>2006: Geoffrey Hinton introduces deep learning techniques</a:t>
            </a:r>
          </a:p>
          <a:p>
            <a:pPr lvl="0"/>
            <a:r>
              <a:rPr/>
              <a:t>2010: ImageNet project accelerates computer vision research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 Learning Revolution (2010s)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2012: AlexNet wins ImageNet competition, marking a breakthrough in deep learning</a:t>
            </a:r>
          </a:p>
          <a:p>
            <a:pPr lvl="0"/>
            <a:r>
              <a:rPr/>
              <a:t>2014: Generative Adversarial Networks (GANs) introduced by Ian Goodfellow</a:t>
            </a:r>
          </a:p>
          <a:p>
            <a:pPr lvl="0"/>
            <a:r>
              <a:rPr/>
              <a:t>2016: Google’s AlphaGo defeats world champion Go player Lee Sedol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Artificial Intelligence and Machine Learning</dc:title>
  <dc:creator/>
  <cp:keywords/>
  <dcterms:created xsi:type="dcterms:W3CDTF">2024-09-19T17:23:50Z</dcterms:created>
  <dcterms:modified xsi:type="dcterms:W3CDTF">2024-09-19T17:23:50Z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