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31A802-558F-45B2-9A54-ACDE81131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786" y="380318"/>
            <a:ext cx="6540836" cy="47055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Anderson</dc:creator>
  <cp:lastModifiedBy>Sarah Ellen Anderson</cp:lastModifiedBy>
  <cp:revision>8</cp:revision>
  <dcterms:modified xsi:type="dcterms:W3CDTF">2019-04-17T20:28:05Z</dcterms:modified>
</cp:coreProperties>
</file>