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Tiffany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Tiffany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Stella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Stella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Stella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Tiffany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100" y="918288"/>
            <a:ext cx="4063800" cy="26295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960250" y="3721200"/>
            <a:ext cx="32235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Team 277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Sean D Kim, Tiffany Lee, Stella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Background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b="1" lang="en" sz="1700">
                <a:solidFill>
                  <a:schemeClr val="dk1"/>
                </a:solidFill>
              </a:rPr>
              <a:t>Original Project Proposal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 sz="1500">
                <a:solidFill>
                  <a:schemeClr val="dk1"/>
                </a:solidFill>
              </a:rPr>
              <a:t>Briefcase: Portfolio Webapp for Art Majors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❖"/>
            </a:pPr>
            <a:r>
              <a:rPr b="1" lang="en" sz="1700">
                <a:solidFill>
                  <a:schemeClr val="dk1"/>
                </a:solidFill>
              </a:rPr>
              <a:t>Important Functionalities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➢"/>
            </a:pPr>
            <a:r>
              <a:rPr lang="en" sz="1500">
                <a:solidFill>
                  <a:schemeClr val="dk1"/>
                </a:solidFill>
              </a:rPr>
              <a:t>Web application platform that is UI/UX friendly to art students by generating professional portfolios for them.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 sz="1500">
                <a:solidFill>
                  <a:schemeClr val="dk1"/>
                </a:solidFill>
              </a:rPr>
              <a:t>Users can manage their media by groups or projects.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 sz="1500">
                <a:solidFill>
                  <a:schemeClr val="dk1"/>
                </a:solidFill>
              </a:rPr>
              <a:t>Users can build their portfolios by adding their artwork on top of our built-in templates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➢"/>
            </a:pPr>
            <a:r>
              <a:rPr lang="en" sz="1500">
                <a:solidFill>
                  <a:schemeClr val="dk1"/>
                </a:solidFill>
              </a:rPr>
              <a:t>Users can drag-and-drop the components for customization.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4063"/>
            <a:ext cx="7949025" cy="45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Overview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3708875" y="2189125"/>
            <a:ext cx="1753500" cy="1052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/>
          <p:nvPr/>
        </p:nvCxnSpPr>
        <p:spPr>
          <a:xfrm flipH="1" rot="10800000">
            <a:off x="3698225" y="2178475"/>
            <a:ext cx="1721700" cy="1073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Original Goal for Sprint 1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Roboto"/>
              <a:buChar char="❖"/>
            </a:pPr>
            <a:r>
              <a:rPr b="1" lang="en" sz="170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Pipeline Setup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Gulp.js (Tiffany)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javascript, CSS libraries (Tiffany)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12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❖"/>
            </a:pPr>
            <a:r>
              <a:rPr b="1" lang="en" sz="17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Back-end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Creating Model (Stella / Sean)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Make API (Sean)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Original Goal for Sprint 1 continued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57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❖"/>
            </a:pPr>
            <a:r>
              <a:rPr b="1" lang="en" sz="17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Front-end 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Create HTML template for all pages </a:t>
            </a:r>
            <a:r>
              <a:rPr lang="en" sz="150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(Tiffany)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Create CSS styling for all pages </a:t>
            </a:r>
            <a:r>
              <a:rPr lang="en" sz="1500">
                <a:solidFill>
                  <a:srgbClr val="20124D"/>
                </a:solidFill>
                <a:latin typeface="Roboto"/>
                <a:ea typeface="Roboto"/>
                <a:cs typeface="Roboto"/>
                <a:sym typeface="Roboto"/>
              </a:rPr>
              <a:t>(Tiffany)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rgbClr val="24292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❖"/>
            </a:pPr>
            <a:r>
              <a:rPr b="1" lang="en" sz="17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User Account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Create Login/Registration flow (Stella)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Create User Profile and allowing editing account information (Stella)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Did we meet the Goal?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57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❖"/>
            </a:pPr>
            <a:r>
              <a:rPr b="1" lang="en" sz="17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Yes, and even better !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We got to head-start Sprint 2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❖"/>
            </a:pPr>
            <a:r>
              <a:rPr b="1" lang="en" sz="17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Create user specific dashboard (Stella)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❖"/>
            </a:pPr>
            <a:r>
              <a:rPr b="1" lang="en" sz="17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Project Editor (Backend Control)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Add/Edit projects and media (Stella / Sean)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❖"/>
            </a:pPr>
            <a:r>
              <a:rPr b="1" lang="en" sz="17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Site Editor (Frontend Control)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Working on making customizable form (Tiffany / Sean)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Live Demo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❖"/>
            </a:pPr>
            <a:r>
              <a:rPr lang="en" sz="1700">
                <a:solidFill>
                  <a:srgbClr val="24292E"/>
                </a:solidFill>
              </a:rPr>
              <a:t>We know you all have been waiting for this…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ct val="100000"/>
              <a:buChar char="➢"/>
            </a:pPr>
            <a:r>
              <a:rPr b="1" lang="en" sz="2000">
                <a:solidFill>
                  <a:srgbClr val="24292E"/>
                </a:solidFill>
              </a:rPr>
              <a:t>the LIVE DEMO!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Challenges we have faced / are facing right now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❖"/>
            </a:pPr>
            <a:r>
              <a:rPr b="1" lang="en" sz="1700">
                <a:solidFill>
                  <a:srgbClr val="24292E"/>
                </a:solidFill>
              </a:rPr>
              <a:t>Separating the functionality between Project Editor and Site Editor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➢"/>
            </a:pPr>
            <a:r>
              <a:rPr lang="en" sz="1500">
                <a:solidFill>
                  <a:srgbClr val="24292E"/>
                </a:solidFill>
              </a:rPr>
              <a:t>Project Editor -&gt; Files/Media Library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4292E"/>
              </a:buClr>
              <a:buSzPct val="100000"/>
              <a:buChar char="➢"/>
            </a:pPr>
            <a:r>
              <a:rPr lang="en" sz="1500">
                <a:solidFill>
                  <a:srgbClr val="24292E"/>
                </a:solidFill>
              </a:rPr>
              <a:t>Site Editor -&gt; actual site/portfolio editor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❖"/>
            </a:pPr>
            <a:r>
              <a:rPr b="1" lang="en" sz="1700">
                <a:solidFill>
                  <a:srgbClr val="24292E"/>
                </a:solidFill>
              </a:rPr>
              <a:t>Coming up with UI that is intuitive to use</a:t>
            </a:r>
          </a:p>
          <a:p>
            <a:pPr indent="-323850" lvl="1" marL="9144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ct val="100000"/>
              <a:buChar char="➢"/>
            </a:pPr>
            <a:r>
              <a:rPr lang="en" sz="1500">
                <a:solidFill>
                  <a:srgbClr val="24292E"/>
                </a:solidFill>
              </a:rPr>
              <a:t>Referencing Squarespace, Medium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❖"/>
            </a:pPr>
            <a:r>
              <a:rPr b="1" lang="en" sz="1700">
                <a:solidFill>
                  <a:srgbClr val="24292E"/>
                </a:solidFill>
              </a:rPr>
              <a:t>Site Editor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➢"/>
            </a:pPr>
            <a:r>
              <a:rPr lang="en" sz="1500">
                <a:solidFill>
                  <a:srgbClr val="24292E"/>
                </a:solidFill>
              </a:rPr>
              <a:t>U</a:t>
            </a:r>
            <a:r>
              <a:rPr lang="en" sz="1500">
                <a:solidFill>
                  <a:srgbClr val="24292E"/>
                </a:solidFill>
              </a:rPr>
              <a:t>ser should be able to drag and drop images onto the form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ct val="100000"/>
              <a:buChar char="➢"/>
            </a:pPr>
            <a:r>
              <a:rPr lang="en" sz="1500">
                <a:solidFill>
                  <a:srgbClr val="24292E"/>
                </a:solidFill>
              </a:rPr>
              <a:t>User edits html =&gt; store in database =&gt; rerender it for public site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Goal for Sprint 2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57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❖"/>
            </a:pPr>
            <a:r>
              <a:rPr b="1" lang="en" sz="17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Monitor visitor to each user’s website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Create infographics for site statistics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❖"/>
            </a:pPr>
            <a:r>
              <a:rPr b="1" lang="en" sz="17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Page Customization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Create components that can be added to page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Allow user to use templates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❖"/>
            </a:pPr>
            <a:r>
              <a:rPr b="1" lang="en" sz="17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Head-start Sprint 3</a:t>
            </a: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Roboto"/>
              <a:buChar char="➢"/>
            </a:pPr>
            <a:r>
              <a:rPr lang="en" sz="1500">
                <a:solidFill>
                  <a:srgbClr val="24292E"/>
                </a:solidFill>
                <a:latin typeface="Roboto"/>
                <a:ea typeface="Roboto"/>
                <a:cs typeface="Roboto"/>
                <a:sym typeface="Roboto"/>
              </a:rPr>
              <a:t>Portfolio Editing / Page Customization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