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0" r:id="rId8"/>
    <p:sldId id="265" r:id="rId9"/>
    <p:sldId id="264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akim.se/experiments" TargetMode="External"/><Relationship Id="rId4" Type="http://schemas.openxmlformats.org/officeDocument/2006/relationships/hyperlink" Target="http://www.makeuseof.com/tag/15-sites-amazing-html5/" TargetMode="External"/><Relationship Id="rId5" Type="http://schemas.openxmlformats.org/officeDocument/2006/relationships/hyperlink" Target="http://www.w3schools.com/default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design.about.com/od/html5/a/html_5_whats_new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kim.se/experiments/html5/trail/03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xvisual.com/" TargetMode="External"/><Relationship Id="rId4" Type="http://schemas.openxmlformats.org/officeDocument/2006/relationships/hyperlink" Target="http://www.nodeplus.com.cn/" TargetMode="External"/><Relationship Id="rId5" Type="http://schemas.openxmlformats.org/officeDocument/2006/relationships/hyperlink" Target="http://www.amy-movie.com/" TargetMode="External"/><Relationship Id="rId6" Type="http://schemas.openxmlformats.org/officeDocument/2006/relationships/hyperlink" Target="http://www.stand4humanrights.com/" TargetMode="External"/><Relationship Id="rId7" Type="http://schemas.openxmlformats.org/officeDocument/2006/relationships/hyperlink" Target="http://www.impossible-bureau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einspirationgrid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Edwards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0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http://webdesign.about.com/od/html5/a/</a:t>
            </a:r>
            <a:r>
              <a:rPr lang="en-US" dirty="0" smtClean="0">
                <a:hlinkClick r:id="rId2"/>
              </a:rPr>
              <a:t>html_5_whats_new.htm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http://hakim.se/</a:t>
            </a:r>
            <a:r>
              <a:rPr lang="en-US" dirty="0" smtClean="0">
                <a:hlinkClick r:id="rId3"/>
              </a:rPr>
              <a:t>experiments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http://www.makeuseof.com/tag/15-sites-amazing-html5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http://www.w3schools.com/</a:t>
            </a:r>
            <a:r>
              <a:rPr lang="en-US" dirty="0" smtClean="0">
                <a:hlinkClick r:id="rId5"/>
              </a:rPr>
              <a:t>default.asp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927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/>
              <a:t>Html5 Structure tags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&lt;section&gt;-defines a section of a page</a:t>
            </a:r>
          </a:p>
          <a:p>
            <a:r>
              <a:rPr lang="en-US" dirty="0" smtClean="0"/>
              <a:t>&lt;header&gt;-Defines the header of a page</a:t>
            </a:r>
            <a:endParaRPr lang="en-US" dirty="0"/>
          </a:p>
          <a:p>
            <a:r>
              <a:rPr lang="en-US" dirty="0" smtClean="0"/>
              <a:t>&lt;footer&gt;-Defines the footer of a page</a:t>
            </a:r>
          </a:p>
          <a:p>
            <a:r>
              <a:rPr lang="en-US" dirty="0" smtClean="0"/>
              <a:t>&lt;nav&gt;-defines the navigation on a page</a:t>
            </a:r>
          </a:p>
          <a:p>
            <a:r>
              <a:rPr lang="en-US" dirty="0" smtClean="0"/>
              <a:t>&lt;article&gt;-defines the article or primary content on a page</a:t>
            </a:r>
          </a:p>
          <a:p>
            <a:r>
              <a:rPr lang="en-US" dirty="0" smtClean="0"/>
              <a:t>&lt;aside&gt;- defines content like a sidebar on a page</a:t>
            </a:r>
          </a:p>
          <a:p>
            <a:r>
              <a:rPr lang="en-US" dirty="0" smtClean="0"/>
              <a:t>&lt;figure&gt;-defines images that annotate an article</a:t>
            </a:r>
          </a:p>
          <a:p>
            <a:r>
              <a:rPr lang="en-US" dirty="0" smtClean="0"/>
              <a:t>&lt;figcapture&gt; - defines a caption for a figure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5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&lt;menu&gt; vs. &lt;nav&gt;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	Menu elements represents an unordered list menu commands . It has a type attribute that developer can sent to popup or </a:t>
            </a:r>
            <a:r>
              <a:rPr lang="en-US" dirty="0"/>
              <a:t>toolbar. </a:t>
            </a:r>
            <a:r>
              <a:rPr lang="en-US" dirty="0" smtClean="0"/>
              <a:t>The menu </a:t>
            </a:r>
            <a:r>
              <a:rPr lang="en-US" dirty="0"/>
              <a:t>element should help users carry out certain tasks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nav element </a:t>
            </a:r>
            <a:r>
              <a:rPr lang="en-US" dirty="0"/>
              <a:t>which represents the web page navigation </a:t>
            </a:r>
            <a:r>
              <a:rPr lang="en-US" dirty="0" smtClean="0"/>
              <a:t>block</a:t>
            </a:r>
            <a:r>
              <a:rPr lang="en-US" dirty="0"/>
              <a:t> </a:t>
            </a:r>
            <a:r>
              <a:rPr lang="en-US" dirty="0" smtClean="0"/>
              <a:t>should </a:t>
            </a:r>
            <a:r>
              <a:rPr lang="en-US" dirty="0"/>
              <a:t>contain links to help users navigate through web </a:t>
            </a:r>
            <a:r>
              <a:rPr lang="en-US" dirty="0" smtClean="0"/>
              <a:t>pages</a:t>
            </a:r>
          </a:p>
          <a:p>
            <a:endParaRPr lang="en-US" dirty="0"/>
          </a:p>
          <a:p>
            <a:r>
              <a:rPr lang="en-US" dirty="0" smtClean="0"/>
              <a:t>&lt;menu type:“toolbar”&gt;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menuitem</a:t>
            </a:r>
            <a:r>
              <a:rPr lang="en-US" dirty="0" smtClean="0"/>
              <a:t>&gt;&lt;/</a:t>
            </a:r>
            <a:r>
              <a:rPr lang="en-US" dirty="0" err="1" smtClean="0"/>
              <a:t>menuitem</a:t>
            </a:r>
            <a:r>
              <a:rPr lang="en-US" dirty="0" smtClean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menuitem</a:t>
            </a:r>
            <a:r>
              <a:rPr lang="en-US" dirty="0"/>
              <a:t>&gt;&lt;/</a:t>
            </a:r>
            <a:r>
              <a:rPr lang="en-US" dirty="0" err="1"/>
              <a:t>menuitem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menuitem</a:t>
            </a:r>
            <a:r>
              <a:rPr lang="en-US" dirty="0"/>
              <a:t>&gt;&lt;/</a:t>
            </a:r>
            <a:r>
              <a:rPr lang="en-US" dirty="0" err="1"/>
              <a:t>menuitem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&lt;/menu&gt;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8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&lt;progress&gt;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Represents </a:t>
            </a:r>
            <a:r>
              <a:rPr lang="en-US" dirty="0"/>
              <a:t>a completion of a task, such as downloading or when performing a series of expensive operations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&lt;progress value="22" max="100"&gt;</a:t>
            </a:r>
          </a:p>
          <a:p>
            <a:r>
              <a:rPr lang="en-US" dirty="0"/>
              <a:t>&lt;/progress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3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&lt;canvas&gt;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	an </a:t>
            </a:r>
            <a:r>
              <a:rPr lang="en-US" sz="2000" dirty="0"/>
              <a:t>element to give you a drawing space in JavaScript on your </a:t>
            </a:r>
            <a:r>
              <a:rPr lang="en-US" sz="2000" dirty="0" smtClean="0"/>
              <a:t>Web pages</a:t>
            </a:r>
            <a:r>
              <a:rPr lang="en-US" sz="2000" dirty="0"/>
              <a:t>. It can let you add images or graphs to tool tips or just create </a:t>
            </a:r>
            <a:r>
              <a:rPr lang="en-US" sz="2000" dirty="0" smtClean="0"/>
              <a:t>dynamic </a:t>
            </a:r>
            <a:r>
              <a:rPr lang="en-US" sz="2000" dirty="0"/>
              <a:t>graphs on your Web pages, built on the fly</a:t>
            </a:r>
            <a:r>
              <a:rPr lang="en-US" sz="2000" dirty="0" smtClean="0"/>
              <a:t>.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canvas id="myCanvas" width="200" height="100" style="border:1px solid #000000</a:t>
            </a:r>
            <a:r>
              <a:rPr lang="en-US" sz="2000" dirty="0" smtClean="0"/>
              <a:t>;”&gt;…..&lt;</a:t>
            </a:r>
            <a:r>
              <a:rPr lang="en-US" sz="2000" dirty="0"/>
              <a:t>/canvas&gt;</a:t>
            </a:r>
            <a:endParaRPr lang="en-US" sz="2000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http://hakim.se/experiments/html5/trail/03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5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 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/>
            <a:r>
              <a:rPr lang="en-US" dirty="0" smtClean="0"/>
              <a:t>&lt;form&gt;&lt;input type=“…..”&gt;&lt;/form&gt;</a:t>
            </a:r>
          </a:p>
          <a:p>
            <a:pPr>
              <a:buFont typeface="Arial"/>
              <a:buChar char="•"/>
            </a:pPr>
            <a:r>
              <a:rPr lang="en-US" dirty="0" smtClean="0"/>
              <a:t>Datetime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datetime-</a:t>
            </a:r>
            <a:r>
              <a:rPr lang="en-US" dirty="0" smtClean="0"/>
              <a:t>local</a:t>
            </a:r>
          </a:p>
          <a:p>
            <a:pPr>
              <a:buFont typeface="Arial"/>
              <a:buChar char="•"/>
            </a:pPr>
            <a:r>
              <a:rPr lang="en-US" dirty="0" smtClean="0"/>
              <a:t> date</a:t>
            </a:r>
          </a:p>
          <a:p>
            <a:pPr>
              <a:buFont typeface="Arial"/>
              <a:buChar char="•"/>
            </a:pPr>
            <a:r>
              <a:rPr lang="en-US" dirty="0" smtClean="0"/>
              <a:t> month</a:t>
            </a:r>
          </a:p>
          <a:p>
            <a:pPr>
              <a:buFont typeface="Arial"/>
              <a:buChar char="•"/>
            </a:pPr>
            <a:r>
              <a:rPr lang="en-US" dirty="0" smtClean="0"/>
              <a:t> week</a:t>
            </a:r>
          </a:p>
          <a:p>
            <a:pPr>
              <a:buFont typeface="Arial"/>
              <a:buChar char="•"/>
            </a:pPr>
            <a:r>
              <a:rPr lang="en-US" dirty="0" smtClean="0"/>
              <a:t> time</a:t>
            </a:r>
          </a:p>
          <a:p>
            <a:pPr>
              <a:buFont typeface="Arial"/>
              <a:buChar char="•"/>
            </a:pPr>
            <a:r>
              <a:rPr lang="en-US" dirty="0" smtClean="0"/>
              <a:t> number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range 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Email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Search</a:t>
            </a:r>
          </a:p>
          <a:p>
            <a:pPr>
              <a:buFont typeface="Arial"/>
              <a:buChar char="•"/>
            </a:pPr>
            <a:r>
              <a:rPr lang="en-US" dirty="0" smtClean="0"/>
              <a:t>Tel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1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Forms within buttons</a:t>
            </a:r>
            <a:endParaRPr lang="en-US" dirty="0"/>
          </a:p>
        </p:txBody>
      </p:sp>
      <p:pic>
        <p:nvPicPr>
          <p:cNvPr id="4" name="Content Placeholder 3" descr="687474703a2f2f7777772e7374656c696f73636f6e7374616e74696e696465732e636f6d2f466f726d427574746f6e732f696d672f6578616d706c652e676966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793" r="-4879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2002118" y="4680477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0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html5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http://theinspirationgrid.com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http://www.axvisual.com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http://www.nodeplus.com.cn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http://www.amy-movie.com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http://www.stand4humanrights.com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http://www.impossible-bureau.com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3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3235</TotalTime>
  <Words>242</Words>
  <Application>Microsoft Macintosh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HTML5 TAGS</vt:lpstr>
      <vt:lpstr>Html5 Structure tags</vt:lpstr>
      <vt:lpstr>&lt;menu&gt; vs. &lt;nav&gt;</vt:lpstr>
      <vt:lpstr>&lt;progress&gt;</vt:lpstr>
      <vt:lpstr>&lt;canvas&gt;</vt:lpstr>
      <vt:lpstr>Form Input types</vt:lpstr>
      <vt:lpstr>Forms within buttons</vt:lpstr>
      <vt:lpstr>Cool html5 sites</vt:lpstr>
      <vt:lpstr>Q &amp; a</vt:lpstr>
      <vt:lpstr>Sources</vt:lpstr>
    </vt:vector>
  </TitlesOfParts>
  <Company>full 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TAGS</dc:title>
  <dc:creator>sean edwards</dc:creator>
  <cp:lastModifiedBy>sean edwards</cp:lastModifiedBy>
  <cp:revision>16</cp:revision>
  <dcterms:created xsi:type="dcterms:W3CDTF">2015-09-14T17:30:17Z</dcterms:created>
  <dcterms:modified xsi:type="dcterms:W3CDTF">2015-09-16T23:25:24Z</dcterms:modified>
</cp:coreProperties>
</file>