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overview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 Design Pattern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Sean Egger and Alec Rulev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and how?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 an object to change its behavior when internal state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Implements a state machine in an object oriented way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Clean way for an object to change its behavior at runtime rather than having many conditional statements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State-specific behavior to be defined independently for an easy way to delete, modify and alter these states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259775" y="285750"/>
            <a:ext cx="8572500" cy="428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a state pattern we create objects which represent various states and a context object whose behavior varies as its state object changes.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175" y="1168975"/>
            <a:ext cx="5068875" cy="35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109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Server that changes states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375"/>
            <a:ext cx="82867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32250" cy="23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050" y="152400"/>
            <a:ext cx="3097625" cy="1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81750"/>
            <a:ext cx="3702275" cy="21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7050" y="1497825"/>
            <a:ext cx="4319350" cy="349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5" y="0"/>
            <a:ext cx="3590675" cy="21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75" y="2275350"/>
            <a:ext cx="3271201" cy="27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7975" y="103047"/>
            <a:ext cx="3872700" cy="21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50" y="501625"/>
            <a:ext cx="4319350" cy="34932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698375" y="833675"/>
            <a:ext cx="4319400" cy="296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Starting up server.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Starting up...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Setting Server to receiving state.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Sending...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Setting Server to sending state.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Receiving...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Starting up server.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Shutting Down...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Tradeoffs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Non-stable algorithm for 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Deals with what the state of an object is, rather than how an object performs a certain task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Must implement the transitions between each state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Not suitable for finite state machines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Problem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server that has conditional state transitions. The conditions for this server are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 must be off to be turned 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 must be on to be turned off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 must be Sending to begin Receiving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It can only turn off after Receiving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