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F51AF7-6068-2041-8B73-F6363AB601F8}" v="54" dt="2024-11-14T06:08:37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>
        <p:scale>
          <a:sx n="64" d="100"/>
          <a:sy n="64" d="100"/>
        </p:scale>
        <p:origin x="122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g Darong" userId="3b38b5c0-e4ab-4303-9d89-355b1aa55f63" providerId="ADAL" clId="{D5F51AF7-6068-2041-8B73-F6363AB601F8}"/>
    <pc:docChg chg="undo custSel addSld delSld modSld">
      <pc:chgData name="Seang Darong" userId="3b38b5c0-e4ab-4303-9d89-355b1aa55f63" providerId="ADAL" clId="{D5F51AF7-6068-2041-8B73-F6363AB601F8}" dt="2024-11-14T06:08:37.907" v="647" actId="767"/>
      <pc:docMkLst>
        <pc:docMk/>
      </pc:docMkLst>
      <pc:sldChg chg="addSp delSp modSp mod">
        <pc:chgData name="Seang Darong" userId="3b38b5c0-e4ab-4303-9d89-355b1aa55f63" providerId="ADAL" clId="{D5F51AF7-6068-2041-8B73-F6363AB601F8}" dt="2024-11-13T17:17:34.295" v="7" actId="478"/>
        <pc:sldMkLst>
          <pc:docMk/>
          <pc:sldMk cId="3718043364" sldId="256"/>
        </pc:sldMkLst>
        <pc:picChg chg="add mod">
          <ac:chgData name="Seang Darong" userId="3b38b5c0-e4ab-4303-9d89-355b1aa55f63" providerId="ADAL" clId="{D5F51AF7-6068-2041-8B73-F6363AB601F8}" dt="2024-11-13T17:17:20.042" v="1"/>
          <ac:picMkLst>
            <pc:docMk/>
            <pc:sldMk cId="3718043364" sldId="256"/>
            <ac:picMk id="2" creationId="{5C1EC200-5930-0C35-F903-572E8BE907F5}"/>
          </ac:picMkLst>
        </pc:picChg>
        <pc:picChg chg="add del mod">
          <ac:chgData name="Seang Darong" userId="3b38b5c0-e4ab-4303-9d89-355b1aa55f63" providerId="ADAL" clId="{D5F51AF7-6068-2041-8B73-F6363AB601F8}" dt="2024-11-13T17:17:34.295" v="7" actId="478"/>
          <ac:picMkLst>
            <pc:docMk/>
            <pc:sldMk cId="3718043364" sldId="256"/>
            <ac:picMk id="3" creationId="{2F97CB8F-3ADB-07C2-7476-E5C268B0817C}"/>
          </ac:picMkLst>
        </pc:picChg>
        <pc:picChg chg="mod">
          <ac:chgData name="Seang Darong" userId="3b38b5c0-e4ab-4303-9d89-355b1aa55f63" providerId="ADAL" clId="{D5F51AF7-6068-2041-8B73-F6363AB601F8}" dt="2024-11-13T17:17:27.949" v="3" actId="1076"/>
          <ac:picMkLst>
            <pc:docMk/>
            <pc:sldMk cId="3718043364" sldId="256"/>
            <ac:picMk id="5" creationId="{21A1E41E-2407-443F-A384-76DD9D204316}"/>
          </ac:picMkLst>
        </pc:picChg>
      </pc:sldChg>
      <pc:sldChg chg="addSp delSp modSp mod">
        <pc:chgData name="Seang Darong" userId="3b38b5c0-e4ab-4303-9d89-355b1aa55f63" providerId="ADAL" clId="{D5F51AF7-6068-2041-8B73-F6363AB601F8}" dt="2024-11-14T05:13:45.810" v="367" actId="1076"/>
        <pc:sldMkLst>
          <pc:docMk/>
          <pc:sldMk cId="535099321" sldId="257"/>
        </pc:sldMkLst>
        <pc:spChg chg="add mod">
          <ac:chgData name="Seang Darong" userId="3b38b5c0-e4ab-4303-9d89-355b1aa55f63" providerId="ADAL" clId="{D5F51AF7-6068-2041-8B73-F6363AB601F8}" dt="2024-11-13T17:26:06.026" v="110" actId="20577"/>
          <ac:spMkLst>
            <pc:docMk/>
            <pc:sldMk cId="535099321" sldId="257"/>
            <ac:spMk id="3" creationId="{C3D8A2FB-341B-5B9D-AA24-0C50A272ABC4}"/>
          </ac:spMkLst>
        </pc:spChg>
        <pc:spChg chg="add mod">
          <ac:chgData name="Seang Darong" userId="3b38b5c0-e4ab-4303-9d89-355b1aa55f63" providerId="ADAL" clId="{D5F51AF7-6068-2041-8B73-F6363AB601F8}" dt="2024-11-14T05:07:05.609" v="204" actId="20577"/>
          <ac:spMkLst>
            <pc:docMk/>
            <pc:sldMk cId="535099321" sldId="257"/>
            <ac:spMk id="4" creationId="{ABF59B39-C132-CB0B-42F5-176E6DEC452F}"/>
          </ac:spMkLst>
        </pc:spChg>
        <pc:spChg chg="add mod">
          <ac:chgData name="Seang Darong" userId="3b38b5c0-e4ab-4303-9d89-355b1aa55f63" providerId="ADAL" clId="{D5F51AF7-6068-2041-8B73-F6363AB601F8}" dt="2024-11-14T05:07:13.243" v="212" actId="20577"/>
          <ac:spMkLst>
            <pc:docMk/>
            <pc:sldMk cId="535099321" sldId="257"/>
            <ac:spMk id="5" creationId="{D239B793-E5E6-D5C5-E857-2BCE227537BD}"/>
          </ac:spMkLst>
        </pc:spChg>
        <pc:spChg chg="add mod">
          <ac:chgData name="Seang Darong" userId="3b38b5c0-e4ab-4303-9d89-355b1aa55f63" providerId="ADAL" clId="{D5F51AF7-6068-2041-8B73-F6363AB601F8}" dt="2024-11-14T05:07:18.660" v="224" actId="20577"/>
          <ac:spMkLst>
            <pc:docMk/>
            <pc:sldMk cId="535099321" sldId="257"/>
            <ac:spMk id="6" creationId="{6C1F9ADF-160B-FF87-1641-7F151FAD0F72}"/>
          </ac:spMkLst>
        </pc:spChg>
        <pc:spChg chg="add mod">
          <ac:chgData name="Seang Darong" userId="3b38b5c0-e4ab-4303-9d89-355b1aa55f63" providerId="ADAL" clId="{D5F51AF7-6068-2041-8B73-F6363AB601F8}" dt="2024-11-14T05:12:00.579" v="289" actId="1076"/>
          <ac:spMkLst>
            <pc:docMk/>
            <pc:sldMk cId="535099321" sldId="257"/>
            <ac:spMk id="7" creationId="{CC986CA3-79B5-D7CC-DAF7-B21ADF5FB5CB}"/>
          </ac:spMkLst>
        </pc:spChg>
        <pc:spChg chg="add mod">
          <ac:chgData name="Seang Darong" userId="3b38b5c0-e4ab-4303-9d89-355b1aa55f63" providerId="ADAL" clId="{D5F51AF7-6068-2041-8B73-F6363AB601F8}" dt="2024-11-14T05:12:07.975" v="297" actId="1076"/>
          <ac:spMkLst>
            <pc:docMk/>
            <pc:sldMk cId="535099321" sldId="257"/>
            <ac:spMk id="8" creationId="{8F5C488B-CC20-D2FA-07EA-CDBB8DC48D65}"/>
          </ac:spMkLst>
        </pc:spChg>
        <pc:spChg chg="add mod">
          <ac:chgData name="Seang Darong" userId="3b38b5c0-e4ab-4303-9d89-355b1aa55f63" providerId="ADAL" clId="{D5F51AF7-6068-2041-8B73-F6363AB601F8}" dt="2024-11-14T05:12:15.975" v="308" actId="1076"/>
          <ac:spMkLst>
            <pc:docMk/>
            <pc:sldMk cId="535099321" sldId="257"/>
            <ac:spMk id="9" creationId="{B99C40F4-7EAC-9CB5-D012-6F843955D63F}"/>
          </ac:spMkLst>
        </pc:spChg>
        <pc:spChg chg="add del mod">
          <ac:chgData name="Seang Darong" userId="3b38b5c0-e4ab-4303-9d89-355b1aa55f63" providerId="ADAL" clId="{D5F51AF7-6068-2041-8B73-F6363AB601F8}" dt="2024-11-14T05:13:27.198" v="331" actId="478"/>
          <ac:spMkLst>
            <pc:docMk/>
            <pc:sldMk cId="535099321" sldId="257"/>
            <ac:spMk id="10" creationId="{C8ECC5F1-BB57-1F62-1EBF-34D25CB54168}"/>
          </ac:spMkLst>
        </pc:spChg>
        <pc:spChg chg="add mod">
          <ac:chgData name="Seang Darong" userId="3b38b5c0-e4ab-4303-9d89-355b1aa55f63" providerId="ADAL" clId="{D5F51AF7-6068-2041-8B73-F6363AB601F8}" dt="2024-11-14T05:13:45.810" v="367" actId="1076"/>
          <ac:spMkLst>
            <pc:docMk/>
            <pc:sldMk cId="535099321" sldId="257"/>
            <ac:spMk id="11" creationId="{F4C846D3-0E98-6871-523F-4992AB9382D7}"/>
          </ac:spMkLst>
        </pc:spChg>
        <pc:picChg chg="add mod modCrop">
          <ac:chgData name="Seang Darong" userId="3b38b5c0-e4ab-4303-9d89-355b1aa55f63" providerId="ADAL" clId="{D5F51AF7-6068-2041-8B73-F6363AB601F8}" dt="2024-11-14T05:04:33.914" v="178" actId="1076"/>
          <ac:picMkLst>
            <pc:docMk/>
            <pc:sldMk cId="535099321" sldId="257"/>
            <ac:picMk id="2" creationId="{AEB607C7-3A5A-7D7C-9938-297CCA63A9D8}"/>
          </ac:picMkLst>
        </pc:picChg>
      </pc:sldChg>
      <pc:sldChg chg="modSp mod">
        <pc:chgData name="Seang Darong" userId="3b38b5c0-e4ab-4303-9d89-355b1aa55f63" providerId="ADAL" clId="{D5F51AF7-6068-2041-8B73-F6363AB601F8}" dt="2024-11-14T05:03:14.441" v="177" actId="1076"/>
        <pc:sldMkLst>
          <pc:docMk/>
          <pc:sldMk cId="3483976946" sldId="258"/>
        </pc:sldMkLst>
        <pc:picChg chg="mod">
          <ac:chgData name="Seang Darong" userId="3b38b5c0-e4ab-4303-9d89-355b1aa55f63" providerId="ADAL" clId="{D5F51AF7-6068-2041-8B73-F6363AB601F8}" dt="2024-11-14T05:03:14.441" v="177" actId="1076"/>
          <ac:picMkLst>
            <pc:docMk/>
            <pc:sldMk cId="3483976946" sldId="258"/>
            <ac:picMk id="2" creationId="{B3476E2A-D8F6-9CDC-05AC-35FD2411D2BD}"/>
          </ac:picMkLst>
        </pc:picChg>
      </pc:sldChg>
      <pc:sldChg chg="addSp delSp modSp add mod">
        <pc:chgData name="Seang Darong" userId="3b38b5c0-e4ab-4303-9d89-355b1aa55f63" providerId="ADAL" clId="{D5F51AF7-6068-2041-8B73-F6363AB601F8}" dt="2024-11-14T05:31:30.538" v="645" actId="1076"/>
        <pc:sldMkLst>
          <pc:docMk/>
          <pc:sldMk cId="377332053" sldId="259"/>
        </pc:sldMkLst>
        <pc:spChg chg="add del mod">
          <ac:chgData name="Seang Darong" userId="3b38b5c0-e4ab-4303-9d89-355b1aa55f63" providerId="ADAL" clId="{D5F51AF7-6068-2041-8B73-F6363AB601F8}" dt="2024-11-14T05:25:21.984" v="438" actId="478"/>
          <ac:spMkLst>
            <pc:docMk/>
            <pc:sldMk cId="377332053" sldId="259"/>
            <ac:spMk id="3" creationId="{35058DA5-65F8-7BD2-29CF-3CCFDF1CA86D}"/>
          </ac:spMkLst>
        </pc:spChg>
        <pc:spChg chg="del">
          <ac:chgData name="Seang Darong" userId="3b38b5c0-e4ab-4303-9d89-355b1aa55f63" providerId="ADAL" clId="{D5F51AF7-6068-2041-8B73-F6363AB601F8}" dt="2024-11-13T17:18:46.983" v="16" actId="478"/>
          <ac:spMkLst>
            <pc:docMk/>
            <pc:sldMk cId="377332053" sldId="259"/>
            <ac:spMk id="3" creationId="{547E3ACE-A159-EF79-7D91-D00342313F73}"/>
          </ac:spMkLst>
        </pc:spChg>
        <pc:spChg chg="add mod">
          <ac:chgData name="Seang Darong" userId="3b38b5c0-e4ab-4303-9d89-355b1aa55f63" providerId="ADAL" clId="{D5F51AF7-6068-2041-8B73-F6363AB601F8}" dt="2024-11-14T05:25:25.724" v="439" actId="14100"/>
          <ac:spMkLst>
            <pc:docMk/>
            <pc:sldMk cId="377332053" sldId="259"/>
            <ac:spMk id="5" creationId="{9E6DDBFB-F1D4-1536-B6F5-70F58511A2CD}"/>
          </ac:spMkLst>
        </pc:spChg>
        <pc:spChg chg="add del mod">
          <ac:chgData name="Seang Darong" userId="3b38b5c0-e4ab-4303-9d89-355b1aa55f63" providerId="ADAL" clId="{D5F51AF7-6068-2041-8B73-F6363AB601F8}" dt="2024-11-14T05:25:19.840" v="437" actId="478"/>
          <ac:spMkLst>
            <pc:docMk/>
            <pc:sldMk cId="377332053" sldId="259"/>
            <ac:spMk id="6" creationId="{D628875D-F503-556D-C0F9-0E0CB63B13B7}"/>
          </ac:spMkLst>
        </pc:spChg>
        <pc:spChg chg="add del">
          <ac:chgData name="Seang Darong" userId="3b38b5c0-e4ab-4303-9d89-355b1aa55f63" providerId="ADAL" clId="{D5F51AF7-6068-2041-8B73-F6363AB601F8}" dt="2024-11-14T04:56:53.466" v="120" actId="478"/>
          <ac:spMkLst>
            <pc:docMk/>
            <pc:sldMk cId="377332053" sldId="259"/>
            <ac:spMk id="7" creationId="{1A95CC8D-78E2-764A-2B87-B69F8AD30282}"/>
          </ac:spMkLst>
        </pc:spChg>
        <pc:spChg chg="add del mod">
          <ac:chgData name="Seang Darong" userId="3b38b5c0-e4ab-4303-9d89-355b1aa55f63" providerId="ADAL" clId="{D5F51AF7-6068-2041-8B73-F6363AB601F8}" dt="2024-11-14T04:56:54.901" v="121" actId="478"/>
          <ac:spMkLst>
            <pc:docMk/>
            <pc:sldMk cId="377332053" sldId="259"/>
            <ac:spMk id="8" creationId="{4BE15C2D-389A-3CCD-4FA8-37AF9F0A0E48}"/>
          </ac:spMkLst>
        </pc:spChg>
        <pc:spChg chg="add del mod">
          <ac:chgData name="Seang Darong" userId="3b38b5c0-e4ab-4303-9d89-355b1aa55f63" providerId="ADAL" clId="{D5F51AF7-6068-2041-8B73-F6363AB601F8}" dt="2024-11-14T05:25:19.840" v="437" actId="478"/>
          <ac:spMkLst>
            <pc:docMk/>
            <pc:sldMk cId="377332053" sldId="259"/>
            <ac:spMk id="9" creationId="{48ED93E4-1485-3204-36DB-08F5D9ACFAF7}"/>
          </ac:spMkLst>
        </pc:spChg>
        <pc:spChg chg="add del mod">
          <ac:chgData name="Seang Darong" userId="3b38b5c0-e4ab-4303-9d89-355b1aa55f63" providerId="ADAL" clId="{D5F51AF7-6068-2041-8B73-F6363AB601F8}" dt="2024-11-13T17:21:18.164" v="36" actId="478"/>
          <ac:spMkLst>
            <pc:docMk/>
            <pc:sldMk cId="377332053" sldId="259"/>
            <ac:spMk id="9" creationId="{D48F2428-62AE-29BC-091D-88613D720DE6}"/>
          </ac:spMkLst>
        </pc:spChg>
        <pc:spChg chg="add mod">
          <ac:chgData name="Seang Darong" userId="3b38b5c0-e4ab-4303-9d89-355b1aa55f63" providerId="ADAL" clId="{D5F51AF7-6068-2041-8B73-F6363AB601F8}" dt="2024-11-14T04:59:12.358" v="129" actId="13822"/>
          <ac:spMkLst>
            <pc:docMk/>
            <pc:sldMk cId="377332053" sldId="259"/>
            <ac:spMk id="10" creationId="{1093AB96-1772-DA23-48C2-18624F82E7F2}"/>
          </ac:spMkLst>
        </pc:spChg>
        <pc:spChg chg="add mod">
          <ac:chgData name="Seang Darong" userId="3b38b5c0-e4ab-4303-9d89-355b1aa55f63" providerId="ADAL" clId="{D5F51AF7-6068-2041-8B73-F6363AB601F8}" dt="2024-11-14T04:59:14.424" v="130" actId="13822"/>
          <ac:spMkLst>
            <pc:docMk/>
            <pc:sldMk cId="377332053" sldId="259"/>
            <ac:spMk id="11" creationId="{0C531D51-510B-1551-E5B3-459AFA905E96}"/>
          </ac:spMkLst>
        </pc:spChg>
        <pc:spChg chg="add del mod">
          <ac:chgData name="Seang Darong" userId="3b38b5c0-e4ab-4303-9d89-355b1aa55f63" providerId="ADAL" clId="{D5F51AF7-6068-2041-8B73-F6363AB601F8}" dt="2024-11-14T04:57:42.551" v="126" actId="478"/>
          <ac:spMkLst>
            <pc:docMk/>
            <pc:sldMk cId="377332053" sldId="259"/>
            <ac:spMk id="12" creationId="{C995CF3C-F74D-9664-C46B-48EEC591B06C}"/>
          </ac:spMkLst>
        </pc:spChg>
        <pc:spChg chg="add del mod">
          <ac:chgData name="Seang Darong" userId="3b38b5c0-e4ab-4303-9d89-355b1aa55f63" providerId="ADAL" clId="{D5F51AF7-6068-2041-8B73-F6363AB601F8}" dt="2024-11-14T04:57:42.551" v="126" actId="478"/>
          <ac:spMkLst>
            <pc:docMk/>
            <pc:sldMk cId="377332053" sldId="259"/>
            <ac:spMk id="13" creationId="{B0350596-3DD4-E9C1-888F-F989A481F78B}"/>
          </ac:spMkLst>
        </pc:spChg>
        <pc:spChg chg="add del mod">
          <ac:chgData name="Seang Darong" userId="3b38b5c0-e4ab-4303-9d89-355b1aa55f63" providerId="ADAL" clId="{D5F51AF7-6068-2041-8B73-F6363AB601F8}" dt="2024-11-14T04:57:42.551" v="126" actId="478"/>
          <ac:spMkLst>
            <pc:docMk/>
            <pc:sldMk cId="377332053" sldId="259"/>
            <ac:spMk id="14" creationId="{8A951C40-7638-C262-E4CF-3776F89090F2}"/>
          </ac:spMkLst>
        </pc:spChg>
        <pc:spChg chg="add del mod">
          <ac:chgData name="Seang Darong" userId="3b38b5c0-e4ab-4303-9d89-355b1aa55f63" providerId="ADAL" clId="{D5F51AF7-6068-2041-8B73-F6363AB601F8}" dt="2024-11-14T04:57:42.551" v="126" actId="478"/>
          <ac:spMkLst>
            <pc:docMk/>
            <pc:sldMk cId="377332053" sldId="259"/>
            <ac:spMk id="15" creationId="{FA301AA4-98B5-181B-25B3-6A3268C57A93}"/>
          </ac:spMkLst>
        </pc:spChg>
        <pc:spChg chg="add del mod">
          <ac:chgData name="Seang Darong" userId="3b38b5c0-e4ab-4303-9d89-355b1aa55f63" providerId="ADAL" clId="{D5F51AF7-6068-2041-8B73-F6363AB601F8}" dt="2024-11-14T04:57:42.551" v="126" actId="478"/>
          <ac:spMkLst>
            <pc:docMk/>
            <pc:sldMk cId="377332053" sldId="259"/>
            <ac:spMk id="16" creationId="{85713023-4105-F050-066B-0D97D70CF6ED}"/>
          </ac:spMkLst>
        </pc:spChg>
        <pc:spChg chg="add del mod">
          <ac:chgData name="Seang Darong" userId="3b38b5c0-e4ab-4303-9d89-355b1aa55f63" providerId="ADAL" clId="{D5F51AF7-6068-2041-8B73-F6363AB601F8}" dt="2024-11-14T04:57:42.551" v="126" actId="478"/>
          <ac:spMkLst>
            <pc:docMk/>
            <pc:sldMk cId="377332053" sldId="259"/>
            <ac:spMk id="17" creationId="{9DF08757-7036-53B6-2578-19599ADCA24E}"/>
          </ac:spMkLst>
        </pc:spChg>
        <pc:spChg chg="add del mod">
          <ac:chgData name="Seang Darong" userId="3b38b5c0-e4ab-4303-9d89-355b1aa55f63" providerId="ADAL" clId="{D5F51AF7-6068-2041-8B73-F6363AB601F8}" dt="2024-11-14T04:57:42.551" v="126" actId="478"/>
          <ac:spMkLst>
            <pc:docMk/>
            <pc:sldMk cId="377332053" sldId="259"/>
            <ac:spMk id="18" creationId="{27B560C8-59E5-9D8D-B322-F11340D9FC0B}"/>
          </ac:spMkLst>
        </pc:spChg>
        <pc:spChg chg="add del mod">
          <ac:chgData name="Seang Darong" userId="3b38b5c0-e4ab-4303-9d89-355b1aa55f63" providerId="ADAL" clId="{D5F51AF7-6068-2041-8B73-F6363AB601F8}" dt="2024-11-14T04:57:42.551" v="126" actId="478"/>
          <ac:spMkLst>
            <pc:docMk/>
            <pc:sldMk cId="377332053" sldId="259"/>
            <ac:spMk id="19" creationId="{91328842-EA07-E23E-3464-B2FEA49921C6}"/>
          </ac:spMkLst>
        </pc:spChg>
        <pc:spChg chg="add del mod">
          <ac:chgData name="Seang Darong" userId="3b38b5c0-e4ab-4303-9d89-355b1aa55f63" providerId="ADAL" clId="{D5F51AF7-6068-2041-8B73-F6363AB601F8}" dt="2024-11-14T04:57:42.551" v="126" actId="478"/>
          <ac:spMkLst>
            <pc:docMk/>
            <pc:sldMk cId="377332053" sldId="259"/>
            <ac:spMk id="20" creationId="{A991253A-8746-E38C-DC49-FF13EC592B49}"/>
          </ac:spMkLst>
        </pc:spChg>
        <pc:spChg chg="add del mod">
          <ac:chgData name="Seang Darong" userId="3b38b5c0-e4ab-4303-9d89-355b1aa55f63" providerId="ADAL" clId="{D5F51AF7-6068-2041-8B73-F6363AB601F8}" dt="2024-11-14T04:57:42.551" v="126" actId="478"/>
          <ac:spMkLst>
            <pc:docMk/>
            <pc:sldMk cId="377332053" sldId="259"/>
            <ac:spMk id="21" creationId="{7CBB1A81-8105-71F2-3EB2-479C8BEAC736}"/>
          </ac:spMkLst>
        </pc:spChg>
        <pc:spChg chg="add del mod">
          <ac:chgData name="Seang Darong" userId="3b38b5c0-e4ab-4303-9d89-355b1aa55f63" providerId="ADAL" clId="{D5F51AF7-6068-2041-8B73-F6363AB601F8}" dt="2024-11-14T04:57:42.551" v="126" actId="478"/>
          <ac:spMkLst>
            <pc:docMk/>
            <pc:sldMk cId="377332053" sldId="259"/>
            <ac:spMk id="22" creationId="{5FCECA90-30CE-E2B3-A3CF-FC8FDB02444E}"/>
          </ac:spMkLst>
        </pc:spChg>
        <pc:spChg chg="add del mod">
          <ac:chgData name="Seang Darong" userId="3b38b5c0-e4ab-4303-9d89-355b1aa55f63" providerId="ADAL" clId="{D5F51AF7-6068-2041-8B73-F6363AB601F8}" dt="2024-11-14T04:56:58.292" v="122" actId="21"/>
          <ac:spMkLst>
            <pc:docMk/>
            <pc:sldMk cId="377332053" sldId="259"/>
            <ac:spMk id="23" creationId="{3B3A230A-AC3E-E06F-D0A0-D8079D2D0409}"/>
          </ac:spMkLst>
        </pc:spChg>
        <pc:spChg chg="add del mod">
          <ac:chgData name="Seang Darong" userId="3b38b5c0-e4ab-4303-9d89-355b1aa55f63" providerId="ADAL" clId="{D5F51AF7-6068-2041-8B73-F6363AB601F8}" dt="2024-11-14T04:57:00.821" v="123" actId="21"/>
          <ac:spMkLst>
            <pc:docMk/>
            <pc:sldMk cId="377332053" sldId="259"/>
            <ac:spMk id="24" creationId="{3DC25022-B0CB-E228-89CD-5A681C77F063}"/>
          </ac:spMkLst>
        </pc:spChg>
        <pc:spChg chg="add del mod">
          <ac:chgData name="Seang Darong" userId="3b38b5c0-e4ab-4303-9d89-355b1aa55f63" providerId="ADAL" clId="{D5F51AF7-6068-2041-8B73-F6363AB601F8}" dt="2024-11-14T04:57:42.551" v="126" actId="478"/>
          <ac:spMkLst>
            <pc:docMk/>
            <pc:sldMk cId="377332053" sldId="259"/>
            <ac:spMk id="25" creationId="{68339A2A-0F57-8F15-7BF8-8CE70AB47152}"/>
          </ac:spMkLst>
        </pc:spChg>
        <pc:spChg chg="add mod">
          <ac:chgData name="Seang Darong" userId="3b38b5c0-e4ab-4303-9d89-355b1aa55f63" providerId="ADAL" clId="{D5F51AF7-6068-2041-8B73-F6363AB601F8}" dt="2024-11-14T05:31:06.487" v="602" actId="1076"/>
          <ac:spMkLst>
            <pc:docMk/>
            <pc:sldMk cId="377332053" sldId="259"/>
            <ac:spMk id="26" creationId="{2DAD184F-0F50-9779-7148-5203DA0D6773}"/>
          </ac:spMkLst>
        </pc:spChg>
        <pc:spChg chg="add del mod">
          <ac:chgData name="Seang Darong" userId="3b38b5c0-e4ab-4303-9d89-355b1aa55f63" providerId="ADAL" clId="{D5F51AF7-6068-2041-8B73-F6363AB601F8}" dt="2024-11-13T17:24:16.185" v="85" actId="478"/>
          <ac:spMkLst>
            <pc:docMk/>
            <pc:sldMk cId="377332053" sldId="259"/>
            <ac:spMk id="26" creationId="{ACC0A070-DBC9-F6EC-2128-4E0D4D9BB36A}"/>
          </ac:spMkLst>
        </pc:spChg>
        <pc:spChg chg="add del mod">
          <ac:chgData name="Seang Darong" userId="3b38b5c0-e4ab-4303-9d89-355b1aa55f63" providerId="ADAL" clId="{D5F51AF7-6068-2041-8B73-F6363AB601F8}" dt="2024-11-14T04:57:08.206" v="124" actId="21"/>
          <ac:spMkLst>
            <pc:docMk/>
            <pc:sldMk cId="377332053" sldId="259"/>
            <ac:spMk id="27" creationId="{996E55EA-0139-F20E-B18E-0BD61ABBAEB0}"/>
          </ac:spMkLst>
        </pc:spChg>
        <pc:spChg chg="add del mod">
          <ac:chgData name="Seang Darong" userId="3b38b5c0-e4ab-4303-9d89-355b1aa55f63" providerId="ADAL" clId="{D5F51AF7-6068-2041-8B73-F6363AB601F8}" dt="2024-11-14T04:57:10.757" v="125" actId="21"/>
          <ac:spMkLst>
            <pc:docMk/>
            <pc:sldMk cId="377332053" sldId="259"/>
            <ac:spMk id="28" creationId="{7808C456-6ED2-9899-203D-1F880CBA65EF}"/>
          </ac:spMkLst>
        </pc:spChg>
        <pc:spChg chg="add mod">
          <ac:chgData name="Seang Darong" userId="3b38b5c0-e4ab-4303-9d89-355b1aa55f63" providerId="ADAL" clId="{D5F51AF7-6068-2041-8B73-F6363AB601F8}" dt="2024-11-14T05:31:20.804" v="619" actId="1076"/>
          <ac:spMkLst>
            <pc:docMk/>
            <pc:sldMk cId="377332053" sldId="259"/>
            <ac:spMk id="30" creationId="{03A37876-4F95-2F3F-3FE6-6076AEF9CB39}"/>
          </ac:spMkLst>
        </pc:spChg>
        <pc:spChg chg="add mod">
          <ac:chgData name="Seang Darong" userId="3b38b5c0-e4ab-4303-9d89-355b1aa55f63" providerId="ADAL" clId="{D5F51AF7-6068-2041-8B73-F6363AB601F8}" dt="2024-11-14T05:31:30.538" v="645" actId="1076"/>
          <ac:spMkLst>
            <pc:docMk/>
            <pc:sldMk cId="377332053" sldId="259"/>
            <ac:spMk id="31" creationId="{2D8F35C4-BA1C-54C5-C863-29886F4C32D8}"/>
          </ac:spMkLst>
        </pc:spChg>
        <pc:picChg chg="del">
          <ac:chgData name="Seang Darong" userId="3b38b5c0-e4ab-4303-9d89-355b1aa55f63" providerId="ADAL" clId="{D5F51AF7-6068-2041-8B73-F6363AB601F8}" dt="2024-11-13T17:18:47.942" v="17" actId="478"/>
          <ac:picMkLst>
            <pc:docMk/>
            <pc:sldMk cId="377332053" sldId="259"/>
            <ac:picMk id="2" creationId="{5B1BE93D-B29B-9479-B02D-060253F569D6}"/>
          </ac:picMkLst>
        </pc:picChg>
        <pc:picChg chg="add mod modCrop">
          <ac:chgData name="Seang Darong" userId="3b38b5c0-e4ab-4303-9d89-355b1aa55f63" providerId="ADAL" clId="{D5F51AF7-6068-2041-8B73-F6363AB601F8}" dt="2024-11-14T05:25:08.910" v="435" actId="732"/>
          <ac:picMkLst>
            <pc:docMk/>
            <pc:sldMk cId="377332053" sldId="259"/>
            <ac:picMk id="4" creationId="{0C07ADF5-4568-A646-19E4-E05E8C6CBED8}"/>
          </ac:picMkLst>
        </pc:picChg>
        <pc:picChg chg="add del mod">
          <ac:chgData name="Seang Darong" userId="3b38b5c0-e4ab-4303-9d89-355b1aa55f63" providerId="ADAL" clId="{D5F51AF7-6068-2041-8B73-F6363AB601F8}" dt="2024-11-14T05:26:14.456" v="457" actId="478"/>
          <ac:picMkLst>
            <pc:docMk/>
            <pc:sldMk cId="377332053" sldId="259"/>
            <ac:picMk id="29" creationId="{01B2EBAB-DDF5-211E-BAF5-536594A6DB88}"/>
          </ac:picMkLst>
        </pc:picChg>
        <pc:inkChg chg="add del">
          <ac:chgData name="Seang Darong" userId="3b38b5c0-e4ab-4303-9d89-355b1aa55f63" providerId="ADAL" clId="{D5F51AF7-6068-2041-8B73-F6363AB601F8}" dt="2024-11-14T04:59:37.476" v="132" actId="9405"/>
          <ac:inkMkLst>
            <pc:docMk/>
            <pc:sldMk cId="377332053" sldId="259"/>
            <ac:inkMk id="2" creationId="{8960118C-F577-C044-52A9-526FE815F0EC}"/>
          </ac:inkMkLst>
        </pc:inkChg>
      </pc:sldChg>
      <pc:sldChg chg="add del">
        <pc:chgData name="Seang Darong" userId="3b38b5c0-e4ab-4303-9d89-355b1aa55f63" providerId="ADAL" clId="{D5F51AF7-6068-2041-8B73-F6363AB601F8}" dt="2024-11-14T06:08:27.179" v="646" actId="2696"/>
        <pc:sldMkLst>
          <pc:docMk/>
          <pc:sldMk cId="1882338730" sldId="260"/>
        </pc:sldMkLst>
      </pc:sldChg>
      <pc:sldChg chg="addSp delSp modSp add mod">
        <pc:chgData name="Seang Darong" userId="3b38b5c0-e4ab-4303-9d89-355b1aa55f63" providerId="ADAL" clId="{D5F51AF7-6068-2041-8B73-F6363AB601F8}" dt="2024-11-14T05:17:54.115" v="434" actId="571"/>
        <pc:sldMkLst>
          <pc:docMk/>
          <pc:sldMk cId="1213496964" sldId="261"/>
        </pc:sldMkLst>
        <pc:spChg chg="add del mod">
          <ac:chgData name="Seang Darong" userId="3b38b5c0-e4ab-4303-9d89-355b1aa55f63" providerId="ADAL" clId="{D5F51AF7-6068-2041-8B73-F6363AB601F8}" dt="2024-11-14T05:09:05.157" v="240" actId="14100"/>
          <ac:spMkLst>
            <pc:docMk/>
            <pc:sldMk cId="1213496964" sldId="261"/>
            <ac:spMk id="3" creationId="{D5392BCD-FFCE-FEE3-BAC3-CDD37611C2C6}"/>
          </ac:spMkLst>
        </pc:spChg>
        <pc:spChg chg="del">
          <ac:chgData name="Seang Darong" userId="3b38b5c0-e4ab-4303-9d89-355b1aa55f63" providerId="ADAL" clId="{D5F51AF7-6068-2041-8B73-F6363AB601F8}" dt="2024-11-14T05:08:44.192" v="234" actId="478"/>
          <ac:spMkLst>
            <pc:docMk/>
            <pc:sldMk cId="1213496964" sldId="261"/>
            <ac:spMk id="4" creationId="{21D5BD2A-937C-1382-1B55-2A7BFC50C281}"/>
          </ac:spMkLst>
        </pc:spChg>
        <pc:spChg chg="mod">
          <ac:chgData name="Seang Darong" userId="3b38b5c0-e4ab-4303-9d89-355b1aa55f63" providerId="ADAL" clId="{D5F51AF7-6068-2041-8B73-F6363AB601F8}" dt="2024-11-14T05:10:08.217" v="279" actId="20577"/>
          <ac:spMkLst>
            <pc:docMk/>
            <pc:sldMk cId="1213496964" sldId="261"/>
            <ac:spMk id="5" creationId="{0E101051-85E0-0D97-224A-D34105B6E311}"/>
          </ac:spMkLst>
        </pc:spChg>
        <pc:spChg chg="mod">
          <ac:chgData name="Seang Darong" userId="3b38b5c0-e4ab-4303-9d89-355b1aa55f63" providerId="ADAL" clId="{D5F51AF7-6068-2041-8B73-F6363AB601F8}" dt="2024-11-14T05:10:21.693" v="286" actId="1076"/>
          <ac:spMkLst>
            <pc:docMk/>
            <pc:sldMk cId="1213496964" sldId="261"/>
            <ac:spMk id="6" creationId="{83C9AE49-CA9B-7394-328B-DE3BD07211A5}"/>
          </ac:spMkLst>
        </pc:spChg>
        <pc:spChg chg="add mod">
          <ac:chgData name="Seang Darong" userId="3b38b5c0-e4ab-4303-9d89-355b1aa55f63" providerId="ADAL" clId="{D5F51AF7-6068-2041-8B73-F6363AB601F8}" dt="2024-11-14T05:14:37.326" v="394" actId="1076"/>
          <ac:spMkLst>
            <pc:docMk/>
            <pc:sldMk cId="1213496964" sldId="261"/>
            <ac:spMk id="8" creationId="{B2BFCB28-ABFE-51AF-8025-B3382F3FA9B3}"/>
          </ac:spMkLst>
        </pc:spChg>
        <pc:spChg chg="add mod">
          <ac:chgData name="Seang Darong" userId="3b38b5c0-e4ab-4303-9d89-355b1aa55f63" providerId="ADAL" clId="{D5F51AF7-6068-2041-8B73-F6363AB601F8}" dt="2024-11-14T05:14:02.615" v="382" actId="20577"/>
          <ac:spMkLst>
            <pc:docMk/>
            <pc:sldMk cId="1213496964" sldId="261"/>
            <ac:spMk id="9" creationId="{19F084A1-AA16-3D59-ED83-FEF4E485E8EE}"/>
          </ac:spMkLst>
        </pc:spChg>
        <pc:spChg chg="add mod">
          <ac:chgData name="Seang Darong" userId="3b38b5c0-e4ab-4303-9d89-355b1aa55f63" providerId="ADAL" clId="{D5F51AF7-6068-2041-8B73-F6363AB601F8}" dt="2024-11-14T05:14:58.417" v="411" actId="1076"/>
          <ac:spMkLst>
            <pc:docMk/>
            <pc:sldMk cId="1213496964" sldId="261"/>
            <ac:spMk id="10" creationId="{362B64A8-2614-B062-29AE-5F0CB3EC1C90}"/>
          </ac:spMkLst>
        </pc:spChg>
        <pc:spChg chg="add mod">
          <ac:chgData name="Seang Darong" userId="3b38b5c0-e4ab-4303-9d89-355b1aa55f63" providerId="ADAL" clId="{D5F51AF7-6068-2041-8B73-F6363AB601F8}" dt="2024-11-14T05:15:42.327" v="415" actId="1076"/>
          <ac:spMkLst>
            <pc:docMk/>
            <pc:sldMk cId="1213496964" sldId="261"/>
            <ac:spMk id="11" creationId="{93791B0D-DEB7-4B3F-2DC6-F6988AB4563A}"/>
          </ac:spMkLst>
        </pc:spChg>
        <pc:spChg chg="add mod">
          <ac:chgData name="Seang Darong" userId="3b38b5c0-e4ab-4303-9d89-355b1aa55f63" providerId="ADAL" clId="{D5F51AF7-6068-2041-8B73-F6363AB601F8}" dt="2024-11-14T05:15:49.010" v="421" actId="1076"/>
          <ac:spMkLst>
            <pc:docMk/>
            <pc:sldMk cId="1213496964" sldId="261"/>
            <ac:spMk id="12" creationId="{E872CC23-0713-D980-ED56-B8DFA25691B9}"/>
          </ac:spMkLst>
        </pc:spChg>
        <pc:spChg chg="add mod">
          <ac:chgData name="Seang Darong" userId="3b38b5c0-e4ab-4303-9d89-355b1aa55f63" providerId="ADAL" clId="{D5F51AF7-6068-2041-8B73-F6363AB601F8}" dt="2024-11-14T05:15:55.277" v="432" actId="1076"/>
          <ac:spMkLst>
            <pc:docMk/>
            <pc:sldMk cId="1213496964" sldId="261"/>
            <ac:spMk id="13" creationId="{AED5C943-32B7-74F5-8C8C-7CD7BD34125F}"/>
          </ac:spMkLst>
        </pc:spChg>
        <pc:picChg chg="del">
          <ac:chgData name="Seang Darong" userId="3b38b5c0-e4ab-4303-9d89-355b1aa55f63" providerId="ADAL" clId="{D5F51AF7-6068-2041-8B73-F6363AB601F8}" dt="2024-11-14T05:08:05.463" v="226" actId="478"/>
          <ac:picMkLst>
            <pc:docMk/>
            <pc:sldMk cId="1213496964" sldId="261"/>
            <ac:picMk id="2" creationId="{507ECCA2-BAFC-A9B3-86AA-15AA9D4154FF}"/>
          </ac:picMkLst>
        </pc:picChg>
        <pc:picChg chg="add mod modCrop">
          <ac:chgData name="Seang Darong" userId="3b38b5c0-e4ab-4303-9d89-355b1aa55f63" providerId="ADAL" clId="{D5F51AF7-6068-2041-8B73-F6363AB601F8}" dt="2024-11-14T05:17:50.628" v="433" actId="1076"/>
          <ac:picMkLst>
            <pc:docMk/>
            <pc:sldMk cId="1213496964" sldId="261"/>
            <ac:picMk id="7" creationId="{676C0846-406F-9B7B-07CF-84352778D9B3}"/>
          </ac:picMkLst>
        </pc:picChg>
        <pc:picChg chg="add mod">
          <ac:chgData name="Seang Darong" userId="3b38b5c0-e4ab-4303-9d89-355b1aa55f63" providerId="ADAL" clId="{D5F51AF7-6068-2041-8B73-F6363AB601F8}" dt="2024-11-14T05:17:54.115" v="434" actId="571"/>
          <ac:picMkLst>
            <pc:docMk/>
            <pc:sldMk cId="1213496964" sldId="261"/>
            <ac:picMk id="14" creationId="{B93CA859-75B0-4DF9-D2AB-AD27A820EFA6}"/>
          </ac:picMkLst>
        </pc:picChg>
      </pc:sldChg>
      <pc:sldChg chg="addSp delSp modSp add mod">
        <pc:chgData name="Seang Darong" userId="3b38b5c0-e4ab-4303-9d89-355b1aa55f63" providerId="ADAL" clId="{D5F51AF7-6068-2041-8B73-F6363AB601F8}" dt="2024-11-14T05:28:36.456" v="539" actId="1076"/>
        <pc:sldMkLst>
          <pc:docMk/>
          <pc:sldMk cId="3134023021" sldId="262"/>
        </pc:sldMkLst>
        <pc:spChg chg="add mod">
          <ac:chgData name="Seang Darong" userId="3b38b5c0-e4ab-4303-9d89-355b1aa55f63" providerId="ADAL" clId="{D5F51AF7-6068-2041-8B73-F6363AB601F8}" dt="2024-11-14T05:27:26.191" v="514" actId="1076"/>
          <ac:spMkLst>
            <pc:docMk/>
            <pc:sldMk cId="3134023021" sldId="262"/>
            <ac:spMk id="2" creationId="{30784950-CCB9-EA2B-65D3-3B56DA20CABC}"/>
          </ac:spMkLst>
        </pc:spChg>
        <pc:spChg chg="add mod">
          <ac:chgData name="Seang Darong" userId="3b38b5c0-e4ab-4303-9d89-355b1aa55f63" providerId="ADAL" clId="{D5F51AF7-6068-2041-8B73-F6363AB601F8}" dt="2024-11-14T05:28:17.236" v="519" actId="1076"/>
          <ac:spMkLst>
            <pc:docMk/>
            <pc:sldMk cId="3134023021" sldId="262"/>
            <ac:spMk id="3" creationId="{6E6892FF-DC05-52A6-C520-DB08170ABCBB}"/>
          </ac:spMkLst>
        </pc:spChg>
        <pc:spChg chg="add mod">
          <ac:chgData name="Seang Darong" userId="3b38b5c0-e4ab-4303-9d89-355b1aa55f63" providerId="ADAL" clId="{D5F51AF7-6068-2041-8B73-F6363AB601F8}" dt="2024-11-14T05:28:22.689" v="521" actId="1076"/>
          <ac:spMkLst>
            <pc:docMk/>
            <pc:sldMk cId="3134023021" sldId="262"/>
            <ac:spMk id="6" creationId="{B67D31DF-6216-D252-AE9A-AA3B5F67D041}"/>
          </ac:spMkLst>
        </pc:spChg>
        <pc:spChg chg="add mod">
          <ac:chgData name="Seang Darong" userId="3b38b5c0-e4ab-4303-9d89-355b1aa55f63" providerId="ADAL" clId="{D5F51AF7-6068-2041-8B73-F6363AB601F8}" dt="2024-11-14T05:28:27.873" v="523" actId="14100"/>
          <ac:spMkLst>
            <pc:docMk/>
            <pc:sldMk cId="3134023021" sldId="262"/>
            <ac:spMk id="7" creationId="{D08DC827-26F6-4B76-5A16-8F8023F716FC}"/>
          </ac:spMkLst>
        </pc:spChg>
        <pc:spChg chg="add mod">
          <ac:chgData name="Seang Darong" userId="3b38b5c0-e4ab-4303-9d89-355b1aa55f63" providerId="ADAL" clId="{D5F51AF7-6068-2041-8B73-F6363AB601F8}" dt="2024-11-14T05:28:36.456" v="539" actId="1076"/>
          <ac:spMkLst>
            <pc:docMk/>
            <pc:sldMk cId="3134023021" sldId="262"/>
            <ac:spMk id="8" creationId="{9F0F65B0-3090-E46B-51F0-19193ACA9E7B}"/>
          </ac:spMkLst>
        </pc:spChg>
        <pc:spChg chg="mod">
          <ac:chgData name="Seang Darong" userId="3b38b5c0-e4ab-4303-9d89-355b1aa55f63" providerId="ADAL" clId="{D5F51AF7-6068-2041-8B73-F6363AB601F8}" dt="2024-11-14T05:26:57.821" v="483" actId="20577"/>
          <ac:spMkLst>
            <pc:docMk/>
            <pc:sldMk cId="3134023021" sldId="262"/>
            <ac:spMk id="10" creationId="{E4F352CB-30C2-15CB-3887-1783D4415282}"/>
          </ac:spMkLst>
        </pc:spChg>
        <pc:spChg chg="del">
          <ac:chgData name="Seang Darong" userId="3b38b5c0-e4ab-4303-9d89-355b1aa55f63" providerId="ADAL" clId="{D5F51AF7-6068-2041-8B73-F6363AB601F8}" dt="2024-11-14T05:26:26.425" v="460" actId="478"/>
          <ac:spMkLst>
            <pc:docMk/>
            <pc:sldMk cId="3134023021" sldId="262"/>
            <ac:spMk id="11" creationId="{BDF5B8ED-D465-8739-5FAB-9BD8A42E18F6}"/>
          </ac:spMkLst>
        </pc:spChg>
        <pc:picChg chg="mod modCrop">
          <ac:chgData name="Seang Darong" userId="3b38b5c0-e4ab-4303-9d89-355b1aa55f63" providerId="ADAL" clId="{D5F51AF7-6068-2041-8B73-F6363AB601F8}" dt="2024-11-14T05:26:46.207" v="468" actId="1076"/>
          <ac:picMkLst>
            <pc:docMk/>
            <pc:sldMk cId="3134023021" sldId="262"/>
            <ac:picMk id="4" creationId="{6B919D8E-10DD-2C19-B197-A979EDBABB45}"/>
          </ac:picMkLst>
        </pc:picChg>
      </pc:sldChg>
      <pc:sldChg chg="addSp delSp modSp add mod">
        <pc:chgData name="Seang Darong" userId="3b38b5c0-e4ab-4303-9d89-355b1aa55f63" providerId="ADAL" clId="{D5F51AF7-6068-2041-8B73-F6363AB601F8}" dt="2024-11-14T06:08:37.907" v="647" actId="767"/>
        <pc:sldMkLst>
          <pc:docMk/>
          <pc:sldMk cId="595792055" sldId="263"/>
        </pc:sldMkLst>
        <pc:spChg chg="add mod">
          <ac:chgData name="Seang Darong" userId="3b38b5c0-e4ab-4303-9d89-355b1aa55f63" providerId="ADAL" clId="{D5F51AF7-6068-2041-8B73-F6363AB601F8}" dt="2024-11-14T05:29:12.427" v="561" actId="1076"/>
          <ac:spMkLst>
            <pc:docMk/>
            <pc:sldMk cId="595792055" sldId="263"/>
            <ac:spMk id="2" creationId="{3EDACDA0-7AFC-E152-4F2C-53C89018602D}"/>
          </ac:spMkLst>
        </pc:spChg>
        <pc:spChg chg="add mod">
          <ac:chgData name="Seang Darong" userId="3b38b5c0-e4ab-4303-9d89-355b1aa55f63" providerId="ADAL" clId="{D5F51AF7-6068-2041-8B73-F6363AB601F8}" dt="2024-11-14T05:29:51.523" v="574" actId="1076"/>
          <ac:spMkLst>
            <pc:docMk/>
            <pc:sldMk cId="595792055" sldId="263"/>
            <ac:spMk id="3" creationId="{8E4C717D-6DBE-99F4-45ED-EC501E07DA3B}"/>
          </ac:spMkLst>
        </pc:spChg>
        <pc:spChg chg="mod">
          <ac:chgData name="Seang Darong" userId="3b38b5c0-e4ab-4303-9d89-355b1aa55f63" providerId="ADAL" clId="{D5F51AF7-6068-2041-8B73-F6363AB601F8}" dt="2024-11-14T05:28:53.956" v="542" actId="14100"/>
          <ac:spMkLst>
            <pc:docMk/>
            <pc:sldMk cId="595792055" sldId="263"/>
            <ac:spMk id="5" creationId="{19D67572-C9B2-DB7A-E22E-0D8A2111F185}"/>
          </ac:spMkLst>
        </pc:spChg>
        <pc:spChg chg="add mod">
          <ac:chgData name="Seang Darong" userId="3b38b5c0-e4ab-4303-9d89-355b1aa55f63" providerId="ADAL" clId="{D5F51AF7-6068-2041-8B73-F6363AB601F8}" dt="2024-11-14T05:29:59.137" v="577" actId="1076"/>
          <ac:spMkLst>
            <pc:docMk/>
            <pc:sldMk cId="595792055" sldId="263"/>
            <ac:spMk id="6" creationId="{6EA4F6A5-BD7B-22E7-4729-89BBA0BCC2BC}"/>
          </ac:spMkLst>
        </pc:spChg>
        <pc:spChg chg="add mod">
          <ac:chgData name="Seang Darong" userId="3b38b5c0-e4ab-4303-9d89-355b1aa55f63" providerId="ADAL" clId="{D5F51AF7-6068-2041-8B73-F6363AB601F8}" dt="2024-11-14T05:29:55.456" v="576" actId="1076"/>
          <ac:spMkLst>
            <pc:docMk/>
            <pc:sldMk cId="595792055" sldId="263"/>
            <ac:spMk id="7" creationId="{7519B974-915D-80AB-2A05-8795F013481A}"/>
          </ac:spMkLst>
        </pc:spChg>
        <pc:spChg chg="add mod">
          <ac:chgData name="Seang Darong" userId="3b38b5c0-e4ab-4303-9d89-355b1aa55f63" providerId="ADAL" clId="{D5F51AF7-6068-2041-8B73-F6363AB601F8}" dt="2024-11-14T05:29:53.839" v="575" actId="1076"/>
          <ac:spMkLst>
            <pc:docMk/>
            <pc:sldMk cId="595792055" sldId="263"/>
            <ac:spMk id="8" creationId="{11429091-2E8C-FC0C-5CAB-C77879A4839E}"/>
          </ac:spMkLst>
        </pc:spChg>
        <pc:spChg chg="add mod">
          <ac:chgData name="Seang Darong" userId="3b38b5c0-e4ab-4303-9d89-355b1aa55f63" providerId="ADAL" clId="{D5F51AF7-6068-2041-8B73-F6363AB601F8}" dt="2024-11-14T05:29:37.706" v="570" actId="1076"/>
          <ac:spMkLst>
            <pc:docMk/>
            <pc:sldMk cId="595792055" sldId="263"/>
            <ac:spMk id="9" creationId="{E3F7314F-F01E-1FBF-0048-258EE830F8CB}"/>
          </ac:spMkLst>
        </pc:spChg>
        <pc:spChg chg="del">
          <ac:chgData name="Seang Darong" userId="3b38b5c0-e4ab-4303-9d89-355b1aa55f63" providerId="ADAL" clId="{D5F51AF7-6068-2041-8B73-F6363AB601F8}" dt="2024-11-14T05:28:48.026" v="541" actId="478"/>
          <ac:spMkLst>
            <pc:docMk/>
            <pc:sldMk cId="595792055" sldId="263"/>
            <ac:spMk id="10" creationId="{E2F524DA-7E86-B234-6496-BB22FF105591}"/>
          </ac:spMkLst>
        </pc:spChg>
        <pc:spChg chg="mod">
          <ac:chgData name="Seang Darong" userId="3b38b5c0-e4ab-4303-9d89-355b1aa55f63" providerId="ADAL" clId="{D5F51AF7-6068-2041-8B73-F6363AB601F8}" dt="2024-11-14T05:30:41.505" v="601" actId="1076"/>
          <ac:spMkLst>
            <pc:docMk/>
            <pc:sldMk cId="595792055" sldId="263"/>
            <ac:spMk id="11" creationId="{F3A902B8-E67A-F1A8-251B-412D8D8FEBCA}"/>
          </ac:spMkLst>
        </pc:spChg>
        <pc:spChg chg="add mod">
          <ac:chgData name="Seang Darong" userId="3b38b5c0-e4ab-4303-9d89-355b1aa55f63" providerId="ADAL" clId="{D5F51AF7-6068-2041-8B73-F6363AB601F8}" dt="2024-11-14T05:30:28.929" v="600" actId="1076"/>
          <ac:spMkLst>
            <pc:docMk/>
            <pc:sldMk cId="595792055" sldId="263"/>
            <ac:spMk id="12" creationId="{F1477170-B6C6-2E8D-F205-88988499689B}"/>
          </ac:spMkLst>
        </pc:spChg>
        <pc:spChg chg="add mod">
          <ac:chgData name="Seang Darong" userId="3b38b5c0-e4ab-4303-9d89-355b1aa55f63" providerId="ADAL" clId="{D5F51AF7-6068-2041-8B73-F6363AB601F8}" dt="2024-11-14T06:08:37.907" v="647" actId="767"/>
          <ac:spMkLst>
            <pc:docMk/>
            <pc:sldMk cId="595792055" sldId="263"/>
            <ac:spMk id="13" creationId="{7D841B70-FEDA-46C7-4BB1-72E19040944D}"/>
          </ac:spMkLst>
        </pc:spChg>
        <pc:picChg chg="mod modCrop">
          <ac:chgData name="Seang Darong" userId="3b38b5c0-e4ab-4303-9d89-355b1aa55f63" providerId="ADAL" clId="{D5F51AF7-6068-2041-8B73-F6363AB601F8}" dt="2024-11-14T05:28:59.071" v="543" actId="732"/>
          <ac:picMkLst>
            <pc:docMk/>
            <pc:sldMk cId="595792055" sldId="263"/>
            <ac:picMk id="4" creationId="{203ED3A7-41B1-6261-CE19-F30BAF0FD3CA}"/>
          </ac:picMkLst>
        </pc:picChg>
      </pc:sldChg>
      <pc:sldChg chg="delSp add del mod">
        <pc:chgData name="Seang Darong" userId="3b38b5c0-e4ab-4303-9d89-355b1aa55f63" providerId="ADAL" clId="{D5F51AF7-6068-2041-8B73-F6363AB601F8}" dt="2024-11-14T05:27:59.955" v="517" actId="2696"/>
        <pc:sldMkLst>
          <pc:docMk/>
          <pc:sldMk cId="4226363609" sldId="263"/>
        </pc:sldMkLst>
        <pc:picChg chg="del">
          <ac:chgData name="Seang Darong" userId="3b38b5c0-e4ab-4303-9d89-355b1aa55f63" providerId="ADAL" clId="{D5F51AF7-6068-2041-8B73-F6363AB601F8}" dt="2024-11-14T05:27:57.595" v="516" actId="478"/>
          <ac:picMkLst>
            <pc:docMk/>
            <pc:sldMk cId="4226363609" sldId="263"/>
            <ac:picMk id="4" creationId="{2D947347-E4A0-C25A-5949-CBBC065BF9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0" y="10609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518" y="1370803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B607C7-3A5A-7D7C-9938-297CCA63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1016"/>
          <a:stretch/>
        </p:blipFill>
        <p:spPr>
          <a:xfrm>
            <a:off x="767862" y="2421707"/>
            <a:ext cx="10128738" cy="4249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D8A2FB-341B-5B9D-AA24-0C50A272ABC4}"/>
              </a:ext>
            </a:extLst>
          </p:cNvPr>
          <p:cNvSpPr/>
          <p:nvPr/>
        </p:nvSpPr>
        <p:spPr>
          <a:xfrm>
            <a:off x="767862" y="1841500"/>
            <a:ext cx="10128738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F59B39-C132-CB0B-42F5-176E6DEC452F}"/>
              </a:ext>
            </a:extLst>
          </p:cNvPr>
          <p:cNvSpPr/>
          <p:nvPr/>
        </p:nvSpPr>
        <p:spPr>
          <a:xfrm>
            <a:off x="826936" y="1880815"/>
            <a:ext cx="1176793" cy="4166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KH" dirty="0"/>
              <a:t>av-left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39B793-E5E6-D5C5-E857-2BCE227537BD}"/>
              </a:ext>
            </a:extLst>
          </p:cNvPr>
          <p:cNvSpPr/>
          <p:nvPr/>
        </p:nvSpPr>
        <p:spPr>
          <a:xfrm>
            <a:off x="4408336" y="1880815"/>
            <a:ext cx="2376512" cy="4166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KH" dirty="0"/>
              <a:t>av-mid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1F9ADF-160B-FF87-1641-7F151FAD0F72}"/>
              </a:ext>
            </a:extLst>
          </p:cNvPr>
          <p:cNvSpPr/>
          <p:nvPr/>
        </p:nvSpPr>
        <p:spPr>
          <a:xfrm>
            <a:off x="9647848" y="1880815"/>
            <a:ext cx="1176793" cy="41667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KH" dirty="0"/>
              <a:t>av-right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86CA3-79B5-D7CC-DAF7-B21ADF5FB5CB}"/>
              </a:ext>
            </a:extLst>
          </p:cNvPr>
          <p:cNvSpPr txBox="1"/>
          <p:nvPr/>
        </p:nvSpPr>
        <p:spPr>
          <a:xfrm>
            <a:off x="909328" y="1472168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flex-start</a:t>
            </a:r>
            <a:endParaRPr lang="en-K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C488B-CC20-D2FA-07EA-CDBB8DC48D65}"/>
              </a:ext>
            </a:extLst>
          </p:cNvPr>
          <p:cNvSpPr txBox="1"/>
          <p:nvPr/>
        </p:nvSpPr>
        <p:spPr>
          <a:xfrm>
            <a:off x="5202798" y="14721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center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C40F4-7EAC-9CB5-D012-6F843955D63F}"/>
              </a:ext>
            </a:extLst>
          </p:cNvPr>
          <p:cNvSpPr txBox="1"/>
          <p:nvPr/>
        </p:nvSpPr>
        <p:spPr>
          <a:xfrm>
            <a:off x="9765217" y="1432853"/>
            <a:ext cx="94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flex-end</a:t>
            </a:r>
            <a:endParaRPr lang="en-K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846D3-0E98-6871-523F-4992AB9382D7}"/>
              </a:ext>
            </a:extLst>
          </p:cNvPr>
          <p:cNvSpPr txBox="1"/>
          <p:nvPr/>
        </p:nvSpPr>
        <p:spPr>
          <a:xfrm>
            <a:off x="344877" y="363070"/>
            <a:ext cx="16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KH" dirty="0"/>
              <a:t>iv class=‘’nav’’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E7B6E-5936-9DF0-321A-97DDB911C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392BCD-FFCE-FEE3-BAC3-CDD37611C2C6}"/>
              </a:ext>
            </a:extLst>
          </p:cNvPr>
          <p:cNvSpPr/>
          <p:nvPr/>
        </p:nvSpPr>
        <p:spPr>
          <a:xfrm>
            <a:off x="3086100" y="1841500"/>
            <a:ext cx="5314950" cy="158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101051-85E0-0D97-224A-D34105B6E311}"/>
              </a:ext>
            </a:extLst>
          </p:cNvPr>
          <p:cNvSpPr/>
          <p:nvPr/>
        </p:nvSpPr>
        <p:spPr>
          <a:xfrm>
            <a:off x="3172753" y="2964015"/>
            <a:ext cx="1079207" cy="4166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KH" dirty="0"/>
              <a:t>iv title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3C9AE49-CA9B-7394-328B-DE3BD07211A5}"/>
              </a:ext>
            </a:extLst>
          </p:cNvPr>
          <p:cNvSpPr/>
          <p:nvPr/>
        </p:nvSpPr>
        <p:spPr>
          <a:xfrm>
            <a:off x="7030378" y="1944205"/>
            <a:ext cx="1290662" cy="5132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 Customize</a:t>
            </a:r>
            <a:endParaRPr lang="en-K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6C0846-406F-9B7B-07CF-84352778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520" b="59922"/>
          <a:stretch/>
        </p:blipFill>
        <p:spPr>
          <a:xfrm>
            <a:off x="793262" y="3603661"/>
            <a:ext cx="10128738" cy="1280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BFCB28-ABFE-51AF-8025-B3382F3FA9B3}"/>
              </a:ext>
            </a:extLst>
          </p:cNvPr>
          <p:cNvSpPr txBox="1"/>
          <p:nvPr/>
        </p:nvSpPr>
        <p:spPr>
          <a:xfrm>
            <a:off x="8401050" y="2016161"/>
            <a:ext cx="9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Flex-end</a:t>
            </a:r>
            <a:endParaRPr lang="en-K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084A1-AA16-3D59-ED83-FEF4E485E8EE}"/>
              </a:ext>
            </a:extLst>
          </p:cNvPr>
          <p:cNvSpPr txBox="1"/>
          <p:nvPr/>
        </p:nvSpPr>
        <p:spPr>
          <a:xfrm>
            <a:off x="344877" y="363070"/>
            <a:ext cx="222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KH" dirty="0"/>
              <a:t>iv class=‘’Class-title’’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B64A8-2614-B062-29AE-5F0CB3EC1C90}"/>
              </a:ext>
            </a:extLst>
          </p:cNvPr>
          <p:cNvSpPr txBox="1"/>
          <p:nvPr/>
        </p:nvSpPr>
        <p:spPr>
          <a:xfrm>
            <a:off x="1889590" y="2987684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KH" dirty="0"/>
              <a:t>lex start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791B0D-DEB7-4B3F-2DC6-F6988AB4563A}"/>
              </a:ext>
            </a:extLst>
          </p:cNvPr>
          <p:cNvSpPr/>
          <p:nvPr/>
        </p:nvSpPr>
        <p:spPr>
          <a:xfrm>
            <a:off x="8133462" y="3197362"/>
            <a:ext cx="187578" cy="1833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2CC23-0713-D980-ED56-B8DFA25691B9}"/>
              </a:ext>
            </a:extLst>
          </p:cNvPr>
          <p:cNvSpPr txBox="1"/>
          <p:nvPr/>
        </p:nvSpPr>
        <p:spPr>
          <a:xfrm>
            <a:off x="8401050" y="3108960"/>
            <a:ext cx="57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icon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5C943-32B7-74F5-8C8C-7CD7BD34125F}"/>
              </a:ext>
            </a:extLst>
          </p:cNvPr>
          <p:cNvSpPr txBox="1"/>
          <p:nvPr/>
        </p:nvSpPr>
        <p:spPr>
          <a:xfrm>
            <a:off x="8875822" y="3108960"/>
            <a:ext cx="9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KH" dirty="0"/>
              <a:t>lex-end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3CA859-75B0-4DF9-D2AB-AD27A820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520" b="59922"/>
          <a:stretch/>
        </p:blipFill>
        <p:spPr>
          <a:xfrm>
            <a:off x="679206" y="3603661"/>
            <a:ext cx="10128738" cy="12801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349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38B5A-ABB7-8460-6F4A-C8C3C84B7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07ADF5-4568-A646-19E4-E05E8C6CBE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66" t="41586" r="24170"/>
          <a:stretch/>
        </p:blipFill>
        <p:spPr>
          <a:xfrm>
            <a:off x="295442" y="2586789"/>
            <a:ext cx="5384800" cy="25997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6DDBFB-F1D4-1536-B6F5-70F58511A2CD}"/>
              </a:ext>
            </a:extLst>
          </p:cNvPr>
          <p:cNvSpPr/>
          <p:nvPr/>
        </p:nvSpPr>
        <p:spPr>
          <a:xfrm>
            <a:off x="5753100" y="2594218"/>
            <a:ext cx="5346700" cy="2599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3AB96-1772-DA23-48C2-18624F82E7F2}"/>
              </a:ext>
            </a:extLst>
          </p:cNvPr>
          <p:cNvSpPr/>
          <p:nvPr/>
        </p:nvSpPr>
        <p:spPr>
          <a:xfrm>
            <a:off x="5821613" y="2707105"/>
            <a:ext cx="1204829" cy="239428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31D51-510B-1551-E5B3-459AFA905E96}"/>
              </a:ext>
            </a:extLst>
          </p:cNvPr>
          <p:cNvSpPr/>
          <p:nvPr/>
        </p:nvSpPr>
        <p:spPr>
          <a:xfrm>
            <a:off x="7114506" y="2707105"/>
            <a:ext cx="3916780" cy="23942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AD184F-0F50-9779-7148-5203DA0D6773}"/>
              </a:ext>
            </a:extLst>
          </p:cNvPr>
          <p:cNvSpPr txBox="1"/>
          <p:nvPr/>
        </p:nvSpPr>
        <p:spPr>
          <a:xfrm>
            <a:off x="371015" y="621638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.container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A37876-4F95-2F3F-3FE6-6076AEF9CB39}"/>
              </a:ext>
            </a:extLst>
          </p:cNvPr>
          <p:cNvSpPr txBox="1"/>
          <p:nvPr/>
        </p:nvSpPr>
        <p:spPr>
          <a:xfrm>
            <a:off x="5643206" y="2096664"/>
            <a:ext cx="14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KH" dirty="0"/>
              <a:t>ontainer left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F35C4-BA1C-54C5-C863-29886F4C32D8}"/>
              </a:ext>
            </a:extLst>
          </p:cNvPr>
          <p:cNvSpPr txBox="1"/>
          <p:nvPr/>
        </p:nvSpPr>
        <p:spPr>
          <a:xfrm>
            <a:off x="8602133" y="2096664"/>
            <a:ext cx="15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KH" dirty="0"/>
              <a:t>ontainer right</a:t>
            </a:r>
          </a:p>
        </p:txBody>
      </p:sp>
    </p:spTree>
    <p:extLst>
      <p:ext uri="{BB962C8B-B14F-4D97-AF65-F5344CB8AC3E}">
        <p14:creationId xmlns:p14="http://schemas.microsoft.com/office/powerpoint/2010/main" val="3773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C1EA4-C801-A44E-1B52-E82E5010E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3ED3A7-41B1-6261-CE19-F30BAF0F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67" t="41586" r="24170"/>
          <a:stretch/>
        </p:blipFill>
        <p:spPr>
          <a:xfrm>
            <a:off x="1379348" y="2586789"/>
            <a:ext cx="4300893" cy="25997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D67572-C9B2-DB7A-E22E-0D8A2111F185}"/>
              </a:ext>
            </a:extLst>
          </p:cNvPr>
          <p:cNvSpPr/>
          <p:nvPr/>
        </p:nvSpPr>
        <p:spPr>
          <a:xfrm>
            <a:off x="6974236" y="2594218"/>
            <a:ext cx="4125563" cy="2599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A902B8-E67A-F1A8-251B-412D8D8FEBCA}"/>
              </a:ext>
            </a:extLst>
          </p:cNvPr>
          <p:cNvSpPr/>
          <p:nvPr/>
        </p:nvSpPr>
        <p:spPr>
          <a:xfrm>
            <a:off x="7078627" y="2673856"/>
            <a:ext cx="3916780" cy="23942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2BDB6-8486-EA29-3881-3BB99191A03E}"/>
              </a:ext>
            </a:extLst>
          </p:cNvPr>
          <p:cNvSpPr txBox="1"/>
          <p:nvPr/>
        </p:nvSpPr>
        <p:spPr>
          <a:xfrm>
            <a:off x="5680242" y="1671505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.container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DACDA0-7AFC-E152-4F2C-53C89018602D}"/>
              </a:ext>
            </a:extLst>
          </p:cNvPr>
          <p:cNvSpPr txBox="1"/>
          <p:nvPr/>
        </p:nvSpPr>
        <p:spPr>
          <a:xfrm>
            <a:off x="7950630" y="2090837"/>
            <a:ext cx="16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KH" dirty="0"/>
              <a:t>ight-container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E4C717D-6DBE-99F4-45ED-EC501E07DA3B}"/>
              </a:ext>
            </a:extLst>
          </p:cNvPr>
          <p:cNvSpPr/>
          <p:nvPr/>
        </p:nvSpPr>
        <p:spPr>
          <a:xfrm>
            <a:off x="7202038" y="2748783"/>
            <a:ext cx="3610614" cy="3697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A4F6A5-BD7B-22E7-4729-89BBA0BCC2BC}"/>
              </a:ext>
            </a:extLst>
          </p:cNvPr>
          <p:cNvSpPr/>
          <p:nvPr/>
        </p:nvSpPr>
        <p:spPr>
          <a:xfrm>
            <a:off x="7202038" y="3232706"/>
            <a:ext cx="3610614" cy="3697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19B974-915D-80AB-2A05-8795F013481A}"/>
              </a:ext>
            </a:extLst>
          </p:cNvPr>
          <p:cNvSpPr/>
          <p:nvPr/>
        </p:nvSpPr>
        <p:spPr>
          <a:xfrm>
            <a:off x="7231710" y="3686135"/>
            <a:ext cx="3610614" cy="3697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429091-2E8C-FC0C-5CAB-C77879A4839E}"/>
              </a:ext>
            </a:extLst>
          </p:cNvPr>
          <p:cNvSpPr/>
          <p:nvPr/>
        </p:nvSpPr>
        <p:spPr>
          <a:xfrm>
            <a:off x="7231710" y="4169570"/>
            <a:ext cx="3610614" cy="3697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F7314F-F01E-1FBF-0048-258EE830F8CB}"/>
              </a:ext>
            </a:extLst>
          </p:cNvPr>
          <p:cNvSpPr/>
          <p:nvPr/>
        </p:nvSpPr>
        <p:spPr>
          <a:xfrm>
            <a:off x="7231710" y="4622999"/>
            <a:ext cx="3610614" cy="3697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77170-B6C6-2E8D-F205-88988499689B}"/>
              </a:ext>
            </a:extLst>
          </p:cNvPr>
          <p:cNvSpPr txBox="1"/>
          <p:nvPr/>
        </p:nvSpPr>
        <p:spPr>
          <a:xfrm>
            <a:off x="5968477" y="2670269"/>
            <a:ext cx="1365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KH" dirty="0"/>
              <a:t>lex-direction row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841B70-FEDA-46C7-4BB1-72E19040944D}"/>
              </a:ext>
            </a:extLst>
          </p:cNvPr>
          <p:cNvSpPr txBox="1"/>
          <p:nvPr/>
        </p:nvSpPr>
        <p:spPr>
          <a:xfrm>
            <a:off x="-834887" y="-16697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59579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49C65-B79D-2164-87CF-C8CD2A447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919D8E-10DD-2C19-B197-A979EDBA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66" t="41586" r="65581"/>
          <a:stretch/>
        </p:blipFill>
        <p:spPr>
          <a:xfrm>
            <a:off x="880596" y="213344"/>
            <a:ext cx="2576305" cy="562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3CF1A0-5899-C423-8ED4-5530754E7778}"/>
              </a:ext>
            </a:extLst>
          </p:cNvPr>
          <p:cNvSpPr/>
          <p:nvPr/>
        </p:nvSpPr>
        <p:spPr>
          <a:xfrm>
            <a:off x="5753100" y="2594218"/>
            <a:ext cx="5346700" cy="2599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F352CB-30C2-15CB-3887-1783D4415282}"/>
              </a:ext>
            </a:extLst>
          </p:cNvPr>
          <p:cNvSpPr/>
          <p:nvPr/>
        </p:nvSpPr>
        <p:spPr>
          <a:xfrm>
            <a:off x="5821613" y="2707105"/>
            <a:ext cx="1204829" cy="239428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KH" dirty="0"/>
              <a:t>eft container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5B4148-93C1-03DD-7745-A42896CBFB1A}"/>
              </a:ext>
            </a:extLst>
          </p:cNvPr>
          <p:cNvSpPr txBox="1"/>
          <p:nvPr/>
        </p:nvSpPr>
        <p:spPr>
          <a:xfrm>
            <a:off x="5680242" y="1671505"/>
            <a:ext cx="11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.container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84950-CCB9-EA2B-65D3-3B56DA20CABC}"/>
              </a:ext>
            </a:extLst>
          </p:cNvPr>
          <p:cNvSpPr txBox="1"/>
          <p:nvPr/>
        </p:nvSpPr>
        <p:spPr>
          <a:xfrm>
            <a:off x="4654716" y="2564729"/>
            <a:ext cx="1166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KH" dirty="0"/>
              <a:t>lex-direction column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E6892FF-DC05-52A6-C520-DB08170ABCBB}"/>
              </a:ext>
            </a:extLst>
          </p:cNvPr>
          <p:cNvSpPr/>
          <p:nvPr/>
        </p:nvSpPr>
        <p:spPr>
          <a:xfrm>
            <a:off x="5927314" y="2782966"/>
            <a:ext cx="993427" cy="486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7D31DF-6216-D252-AE9A-AA3B5F67D041}"/>
              </a:ext>
            </a:extLst>
          </p:cNvPr>
          <p:cNvSpPr/>
          <p:nvPr/>
        </p:nvSpPr>
        <p:spPr>
          <a:xfrm>
            <a:off x="5926570" y="3345683"/>
            <a:ext cx="993427" cy="486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08DC827-26F6-4B76-5A16-8F8023F716FC}"/>
              </a:ext>
            </a:extLst>
          </p:cNvPr>
          <p:cNvSpPr/>
          <p:nvPr/>
        </p:nvSpPr>
        <p:spPr>
          <a:xfrm>
            <a:off x="5925826" y="3908399"/>
            <a:ext cx="993427" cy="10886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F65B0-3090-E46B-51F0-19193ACA9E7B}"/>
              </a:ext>
            </a:extLst>
          </p:cNvPr>
          <p:cNvSpPr txBox="1"/>
          <p:nvPr/>
        </p:nvSpPr>
        <p:spPr>
          <a:xfrm>
            <a:off x="5728356" y="2270288"/>
            <a:ext cx="139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KH" dirty="0"/>
              <a:t>eft-continer</a:t>
            </a:r>
          </a:p>
        </p:txBody>
      </p:sp>
    </p:spTree>
    <p:extLst>
      <p:ext uri="{BB962C8B-B14F-4D97-AF65-F5344CB8AC3E}">
        <p14:creationId xmlns:p14="http://schemas.microsoft.com/office/powerpoint/2010/main" val="313402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82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-webkit-standard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Seang Darong</cp:lastModifiedBy>
  <cp:revision>1</cp:revision>
  <dcterms:created xsi:type="dcterms:W3CDTF">2024-08-04T11:27:57Z</dcterms:created>
  <dcterms:modified xsi:type="dcterms:W3CDTF">2024-11-14T06:08:39Z</dcterms:modified>
</cp:coreProperties>
</file>