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66" r:id="rId6"/>
    <p:sldId id="268" r:id="rId7"/>
    <p:sldId id="273" r:id="rId8"/>
    <p:sldId id="258" r:id="rId9"/>
    <p:sldId id="269" r:id="rId10"/>
    <p:sldId id="270" r:id="rId11"/>
    <p:sldId id="260" r:id="rId12"/>
    <p:sldId id="259" r:id="rId13"/>
    <p:sldId id="274" r:id="rId14"/>
    <p:sldId id="275" r:id="rId15"/>
    <p:sldId id="276" r:id="rId16"/>
    <p:sldId id="277" r:id="rId17"/>
    <p:sldId id="263" r:id="rId18"/>
    <p:sldId id="261" r:id="rId19"/>
    <p:sldId id="264" r:id="rId20"/>
    <p:sldId id="262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60" autoAdjust="0"/>
  </p:normalViewPr>
  <p:slideViewPr>
    <p:cSldViewPr snapToGrid="0">
      <p:cViewPr varScale="1">
        <p:scale>
          <a:sx n="69" d="100"/>
          <a:sy n="69" d="100"/>
        </p:scale>
        <p:origin x="12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84770A-C642-45FB-BF1F-02666C83AD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D79CC1-9EAD-4E0A-98C9-2AE4962621FC}">
      <dgm:prSet/>
      <dgm:spPr/>
      <dgm:t>
        <a:bodyPr/>
        <a:lstStyle/>
        <a:p>
          <a:r>
            <a:rPr lang="en-US"/>
            <a:t>- Background and Objectives</a:t>
          </a:r>
        </a:p>
      </dgm:t>
    </dgm:pt>
    <dgm:pt modelId="{7CBC5EAF-0718-4B62-8A88-34199DEDA645}" type="parTrans" cxnId="{A2F4969F-FA65-4654-9D73-6CAF232EE333}">
      <dgm:prSet/>
      <dgm:spPr/>
      <dgm:t>
        <a:bodyPr/>
        <a:lstStyle/>
        <a:p>
          <a:endParaRPr lang="en-US"/>
        </a:p>
      </dgm:t>
    </dgm:pt>
    <dgm:pt modelId="{AE885AD4-4DB6-4A1F-B9A5-1D5974880BDF}" type="sibTrans" cxnId="{A2F4969F-FA65-4654-9D73-6CAF232EE333}">
      <dgm:prSet/>
      <dgm:spPr/>
      <dgm:t>
        <a:bodyPr/>
        <a:lstStyle/>
        <a:p>
          <a:endParaRPr lang="en-US"/>
        </a:p>
      </dgm:t>
    </dgm:pt>
    <dgm:pt modelId="{7AAFBC59-7655-4869-9DBB-DAA8138E31DC}">
      <dgm:prSet/>
      <dgm:spPr/>
      <dgm:t>
        <a:bodyPr/>
        <a:lstStyle/>
        <a:p>
          <a:r>
            <a:rPr lang="en-US" dirty="0"/>
            <a:t>- Overall System Structure (Diagram)</a:t>
          </a:r>
        </a:p>
      </dgm:t>
    </dgm:pt>
    <dgm:pt modelId="{86BAE3BC-2AFD-4A88-9A71-6CC1AF343E7A}" type="parTrans" cxnId="{10D55778-B278-4429-AAC0-4A89F32CE6EE}">
      <dgm:prSet/>
      <dgm:spPr/>
      <dgm:t>
        <a:bodyPr/>
        <a:lstStyle/>
        <a:p>
          <a:endParaRPr lang="en-US"/>
        </a:p>
      </dgm:t>
    </dgm:pt>
    <dgm:pt modelId="{31633B14-1709-48D7-B8C3-754D78C488A3}" type="sibTrans" cxnId="{10D55778-B278-4429-AAC0-4A89F32CE6EE}">
      <dgm:prSet/>
      <dgm:spPr/>
      <dgm:t>
        <a:bodyPr/>
        <a:lstStyle/>
        <a:p>
          <a:endParaRPr lang="en-US"/>
        </a:p>
      </dgm:t>
    </dgm:pt>
    <dgm:pt modelId="{2F88CAD9-1548-42B3-9C8A-403C989F8DC3}">
      <dgm:prSet/>
      <dgm:spPr/>
      <dgm:t>
        <a:bodyPr/>
        <a:lstStyle/>
        <a:p>
          <a:r>
            <a:rPr lang="en-US"/>
            <a:t>- Requirements Analysis and Definition (Use Case Diagram, Use Case Specification)</a:t>
          </a:r>
        </a:p>
      </dgm:t>
    </dgm:pt>
    <dgm:pt modelId="{3A14DF29-3935-439B-9F80-A11D18222F90}" type="parTrans" cxnId="{E50241ED-1395-41DC-986D-804EDF27AEB4}">
      <dgm:prSet/>
      <dgm:spPr/>
      <dgm:t>
        <a:bodyPr/>
        <a:lstStyle/>
        <a:p>
          <a:endParaRPr lang="en-US"/>
        </a:p>
      </dgm:t>
    </dgm:pt>
    <dgm:pt modelId="{E5EF40BF-F19B-4CD2-8047-61B2F509D193}" type="sibTrans" cxnId="{E50241ED-1395-41DC-986D-804EDF27AEB4}">
      <dgm:prSet/>
      <dgm:spPr/>
      <dgm:t>
        <a:bodyPr/>
        <a:lstStyle/>
        <a:p>
          <a:endParaRPr lang="en-US"/>
        </a:p>
      </dgm:t>
    </dgm:pt>
    <dgm:pt modelId="{5B2A7720-E43A-4BDE-8B59-4272EB0C9B9D}">
      <dgm:prSet/>
      <dgm:spPr/>
      <dgm:t>
        <a:bodyPr/>
        <a:lstStyle/>
        <a:p>
          <a:r>
            <a:rPr lang="en-US" dirty="0"/>
            <a:t>- Progress and Technology Stack</a:t>
          </a:r>
        </a:p>
      </dgm:t>
    </dgm:pt>
    <dgm:pt modelId="{CE39F870-C410-4668-8B3E-805F54140423}" type="parTrans" cxnId="{2A9CF957-CED9-4B05-B2DC-5205435A5CF3}">
      <dgm:prSet/>
      <dgm:spPr/>
      <dgm:t>
        <a:bodyPr/>
        <a:lstStyle/>
        <a:p>
          <a:endParaRPr lang="en-US"/>
        </a:p>
      </dgm:t>
    </dgm:pt>
    <dgm:pt modelId="{25683EB9-C093-4D70-B373-9250E4E7D67D}" type="sibTrans" cxnId="{2A9CF957-CED9-4B05-B2DC-5205435A5CF3}">
      <dgm:prSet/>
      <dgm:spPr/>
      <dgm:t>
        <a:bodyPr/>
        <a:lstStyle/>
        <a:p>
          <a:endParaRPr lang="en-US"/>
        </a:p>
      </dgm:t>
    </dgm:pt>
    <dgm:pt modelId="{3391FAB4-21E3-4740-BB3A-1EC7F83EE633}">
      <dgm:prSet/>
      <dgm:spPr/>
      <dgm:t>
        <a:bodyPr/>
        <a:lstStyle/>
        <a:p>
          <a:r>
            <a:rPr lang="en-US"/>
            <a:t>- Issues and Solutions</a:t>
          </a:r>
        </a:p>
      </dgm:t>
    </dgm:pt>
    <dgm:pt modelId="{BF11EA10-66CE-4093-B50C-705D5926526C}" type="parTrans" cxnId="{CD409BAB-CB0C-4529-BD95-75D8F21D2F2B}">
      <dgm:prSet/>
      <dgm:spPr/>
      <dgm:t>
        <a:bodyPr/>
        <a:lstStyle/>
        <a:p>
          <a:endParaRPr lang="en-US"/>
        </a:p>
      </dgm:t>
    </dgm:pt>
    <dgm:pt modelId="{182C7F07-FEEC-437D-9A69-EBFF0584C062}" type="sibTrans" cxnId="{CD409BAB-CB0C-4529-BD95-75D8F21D2F2B}">
      <dgm:prSet/>
      <dgm:spPr/>
      <dgm:t>
        <a:bodyPr/>
        <a:lstStyle/>
        <a:p>
          <a:endParaRPr lang="en-US"/>
        </a:p>
      </dgm:t>
    </dgm:pt>
    <dgm:pt modelId="{7CB654AB-5926-4FCB-A5F8-8C5D8D3449C4}">
      <dgm:prSet/>
      <dgm:spPr/>
      <dgm:t>
        <a:bodyPr/>
        <a:lstStyle/>
        <a:p>
          <a:r>
            <a:rPr lang="en-US"/>
            <a:t>- Future Schedule</a:t>
          </a:r>
        </a:p>
      </dgm:t>
    </dgm:pt>
    <dgm:pt modelId="{99E532A1-A096-4C32-B436-6B728544960A}" type="parTrans" cxnId="{702926BC-A0E2-4F4B-A481-3063255A116F}">
      <dgm:prSet/>
      <dgm:spPr/>
      <dgm:t>
        <a:bodyPr/>
        <a:lstStyle/>
        <a:p>
          <a:endParaRPr lang="en-US"/>
        </a:p>
      </dgm:t>
    </dgm:pt>
    <dgm:pt modelId="{E1981E31-5813-482A-B7D3-01181379C124}" type="sibTrans" cxnId="{702926BC-A0E2-4F4B-A481-3063255A116F}">
      <dgm:prSet/>
      <dgm:spPr/>
      <dgm:t>
        <a:bodyPr/>
        <a:lstStyle/>
        <a:p>
          <a:endParaRPr lang="en-US"/>
        </a:p>
      </dgm:t>
    </dgm:pt>
    <dgm:pt modelId="{C5018CC4-5B40-410B-AA13-0F55CC68CE03}" type="pres">
      <dgm:prSet presAssocID="{A684770A-C642-45FB-BF1F-02666C83ADC9}" presName="root" presStyleCnt="0">
        <dgm:presLayoutVars>
          <dgm:dir/>
          <dgm:resizeHandles val="exact"/>
        </dgm:presLayoutVars>
      </dgm:prSet>
      <dgm:spPr/>
    </dgm:pt>
    <dgm:pt modelId="{D90227EB-F15E-468F-80D8-FC82E9485E74}" type="pres">
      <dgm:prSet presAssocID="{A3D79CC1-9EAD-4E0A-98C9-2AE4962621FC}" presName="compNode" presStyleCnt="0"/>
      <dgm:spPr/>
    </dgm:pt>
    <dgm:pt modelId="{65976725-69E6-46FE-AF8F-8DB09C47F834}" type="pres">
      <dgm:prSet presAssocID="{A3D79CC1-9EAD-4E0A-98C9-2AE4962621FC}" presName="bgRect" presStyleLbl="bgShp" presStyleIdx="0" presStyleCnt="6"/>
      <dgm:spPr/>
    </dgm:pt>
    <dgm:pt modelId="{51DD7225-A846-462D-BE48-85F4325975DF}" type="pres">
      <dgm:prSet presAssocID="{A3D79CC1-9EAD-4E0A-98C9-2AE4962621F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5B9DD5D-E5AB-49F6-BC56-EA336D0AD768}" type="pres">
      <dgm:prSet presAssocID="{A3D79CC1-9EAD-4E0A-98C9-2AE4962621FC}" presName="spaceRect" presStyleCnt="0"/>
      <dgm:spPr/>
    </dgm:pt>
    <dgm:pt modelId="{DCC07F53-BA1C-4926-90FD-02FEE9A392BC}" type="pres">
      <dgm:prSet presAssocID="{A3D79CC1-9EAD-4E0A-98C9-2AE4962621FC}" presName="parTx" presStyleLbl="revTx" presStyleIdx="0" presStyleCnt="6">
        <dgm:presLayoutVars>
          <dgm:chMax val="0"/>
          <dgm:chPref val="0"/>
        </dgm:presLayoutVars>
      </dgm:prSet>
      <dgm:spPr/>
    </dgm:pt>
    <dgm:pt modelId="{F2828B1D-E7F1-4E23-825F-DBC1507B2DB8}" type="pres">
      <dgm:prSet presAssocID="{AE885AD4-4DB6-4A1F-B9A5-1D5974880BDF}" presName="sibTrans" presStyleCnt="0"/>
      <dgm:spPr/>
    </dgm:pt>
    <dgm:pt modelId="{561DD278-204A-4C44-AC3D-698E434862BD}" type="pres">
      <dgm:prSet presAssocID="{7AAFBC59-7655-4869-9DBB-DAA8138E31DC}" presName="compNode" presStyleCnt="0"/>
      <dgm:spPr/>
    </dgm:pt>
    <dgm:pt modelId="{12C3EDCA-0DB2-40E5-80FE-66D022A9D802}" type="pres">
      <dgm:prSet presAssocID="{7AAFBC59-7655-4869-9DBB-DAA8138E31DC}" presName="bgRect" presStyleLbl="bgShp" presStyleIdx="1" presStyleCnt="6"/>
      <dgm:spPr/>
    </dgm:pt>
    <dgm:pt modelId="{BEF09260-FF8E-4A35-AD9D-3AB18BCF6824}" type="pres">
      <dgm:prSet presAssocID="{7AAFBC59-7655-4869-9DBB-DAA8138E31D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A87E38C-E78B-4DCA-9DDD-F6C13D0134B7}" type="pres">
      <dgm:prSet presAssocID="{7AAFBC59-7655-4869-9DBB-DAA8138E31DC}" presName="spaceRect" presStyleCnt="0"/>
      <dgm:spPr/>
    </dgm:pt>
    <dgm:pt modelId="{FB63D2BF-E274-4F79-8F95-16596A40B99C}" type="pres">
      <dgm:prSet presAssocID="{7AAFBC59-7655-4869-9DBB-DAA8138E31DC}" presName="parTx" presStyleLbl="revTx" presStyleIdx="1" presStyleCnt="6">
        <dgm:presLayoutVars>
          <dgm:chMax val="0"/>
          <dgm:chPref val="0"/>
        </dgm:presLayoutVars>
      </dgm:prSet>
      <dgm:spPr/>
    </dgm:pt>
    <dgm:pt modelId="{F72FC651-074F-413A-8C86-24FEF8D14BB0}" type="pres">
      <dgm:prSet presAssocID="{31633B14-1709-48D7-B8C3-754D78C488A3}" presName="sibTrans" presStyleCnt="0"/>
      <dgm:spPr/>
    </dgm:pt>
    <dgm:pt modelId="{BBF6F567-8F66-4219-A4EE-F3883AC7C29F}" type="pres">
      <dgm:prSet presAssocID="{2F88CAD9-1548-42B3-9C8A-403C989F8DC3}" presName="compNode" presStyleCnt="0"/>
      <dgm:spPr/>
    </dgm:pt>
    <dgm:pt modelId="{A4AC90DB-F490-4277-9C1C-CB155309F0DC}" type="pres">
      <dgm:prSet presAssocID="{2F88CAD9-1548-42B3-9C8A-403C989F8DC3}" presName="bgRect" presStyleLbl="bgShp" presStyleIdx="2" presStyleCnt="6"/>
      <dgm:spPr/>
    </dgm:pt>
    <dgm:pt modelId="{816E97D8-4F8D-4837-BE0A-237F4F7EE21C}" type="pres">
      <dgm:prSet presAssocID="{2F88CAD9-1548-42B3-9C8A-403C989F8DC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66685E2C-87B7-4E47-860E-7058D1943A0C}" type="pres">
      <dgm:prSet presAssocID="{2F88CAD9-1548-42B3-9C8A-403C989F8DC3}" presName="spaceRect" presStyleCnt="0"/>
      <dgm:spPr/>
    </dgm:pt>
    <dgm:pt modelId="{4CB9F30B-F9D7-47D3-9DEF-81487C5E61BD}" type="pres">
      <dgm:prSet presAssocID="{2F88CAD9-1548-42B3-9C8A-403C989F8DC3}" presName="parTx" presStyleLbl="revTx" presStyleIdx="2" presStyleCnt="6">
        <dgm:presLayoutVars>
          <dgm:chMax val="0"/>
          <dgm:chPref val="0"/>
        </dgm:presLayoutVars>
      </dgm:prSet>
      <dgm:spPr/>
    </dgm:pt>
    <dgm:pt modelId="{5635C6AF-CB70-435B-B87C-0B9D8D9B81ED}" type="pres">
      <dgm:prSet presAssocID="{E5EF40BF-F19B-4CD2-8047-61B2F509D193}" presName="sibTrans" presStyleCnt="0"/>
      <dgm:spPr/>
    </dgm:pt>
    <dgm:pt modelId="{BC8AAF4A-73CF-4D72-8A68-43A99512E0F1}" type="pres">
      <dgm:prSet presAssocID="{5B2A7720-E43A-4BDE-8B59-4272EB0C9B9D}" presName="compNode" presStyleCnt="0"/>
      <dgm:spPr/>
    </dgm:pt>
    <dgm:pt modelId="{6C3C9481-E4DE-4059-8811-71DED4079CFE}" type="pres">
      <dgm:prSet presAssocID="{5B2A7720-E43A-4BDE-8B59-4272EB0C9B9D}" presName="bgRect" presStyleLbl="bgShp" presStyleIdx="3" presStyleCnt="6"/>
      <dgm:spPr/>
    </dgm:pt>
    <dgm:pt modelId="{375EA08C-C3D3-4958-9F65-16E988C7D558}" type="pres">
      <dgm:prSet presAssocID="{5B2A7720-E43A-4BDE-8B59-4272EB0C9B9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26156FB9-AB72-496C-B5DF-80A4334C475A}" type="pres">
      <dgm:prSet presAssocID="{5B2A7720-E43A-4BDE-8B59-4272EB0C9B9D}" presName="spaceRect" presStyleCnt="0"/>
      <dgm:spPr/>
    </dgm:pt>
    <dgm:pt modelId="{DD646530-5041-43FD-B4E3-BB9A1DEA5A78}" type="pres">
      <dgm:prSet presAssocID="{5B2A7720-E43A-4BDE-8B59-4272EB0C9B9D}" presName="parTx" presStyleLbl="revTx" presStyleIdx="3" presStyleCnt="6">
        <dgm:presLayoutVars>
          <dgm:chMax val="0"/>
          <dgm:chPref val="0"/>
        </dgm:presLayoutVars>
      </dgm:prSet>
      <dgm:spPr/>
    </dgm:pt>
    <dgm:pt modelId="{0052A34C-FB79-43B5-A9F8-AF7754A62051}" type="pres">
      <dgm:prSet presAssocID="{25683EB9-C093-4D70-B373-9250E4E7D67D}" presName="sibTrans" presStyleCnt="0"/>
      <dgm:spPr/>
    </dgm:pt>
    <dgm:pt modelId="{6A403E70-22FA-4202-9E3F-389236C62706}" type="pres">
      <dgm:prSet presAssocID="{3391FAB4-21E3-4740-BB3A-1EC7F83EE633}" presName="compNode" presStyleCnt="0"/>
      <dgm:spPr/>
    </dgm:pt>
    <dgm:pt modelId="{E30FE8C8-121E-4D21-BCA7-9DB97F29575D}" type="pres">
      <dgm:prSet presAssocID="{3391FAB4-21E3-4740-BB3A-1EC7F83EE633}" presName="bgRect" presStyleLbl="bgShp" presStyleIdx="4" presStyleCnt="6"/>
      <dgm:spPr/>
    </dgm:pt>
    <dgm:pt modelId="{F414AC3B-1B37-4B15-9208-677C33FD9448}" type="pres">
      <dgm:prSet presAssocID="{3391FAB4-21E3-4740-BB3A-1EC7F83EE63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510FDCB6-FDEF-4807-B585-59D1115B25A1}" type="pres">
      <dgm:prSet presAssocID="{3391FAB4-21E3-4740-BB3A-1EC7F83EE633}" presName="spaceRect" presStyleCnt="0"/>
      <dgm:spPr/>
    </dgm:pt>
    <dgm:pt modelId="{C659BEAC-1380-4B3C-8F35-82241A23E77C}" type="pres">
      <dgm:prSet presAssocID="{3391FAB4-21E3-4740-BB3A-1EC7F83EE633}" presName="parTx" presStyleLbl="revTx" presStyleIdx="4" presStyleCnt="6">
        <dgm:presLayoutVars>
          <dgm:chMax val="0"/>
          <dgm:chPref val="0"/>
        </dgm:presLayoutVars>
      </dgm:prSet>
      <dgm:spPr/>
    </dgm:pt>
    <dgm:pt modelId="{A79246C1-ED98-474A-BA71-2710CB589D6F}" type="pres">
      <dgm:prSet presAssocID="{182C7F07-FEEC-437D-9A69-EBFF0584C062}" presName="sibTrans" presStyleCnt="0"/>
      <dgm:spPr/>
    </dgm:pt>
    <dgm:pt modelId="{90143A50-54F3-485C-A49E-ABEF7D69978F}" type="pres">
      <dgm:prSet presAssocID="{7CB654AB-5926-4FCB-A5F8-8C5D8D3449C4}" presName="compNode" presStyleCnt="0"/>
      <dgm:spPr/>
    </dgm:pt>
    <dgm:pt modelId="{68905D73-D567-41D2-8807-D334FF8CFE62}" type="pres">
      <dgm:prSet presAssocID="{7CB654AB-5926-4FCB-A5F8-8C5D8D3449C4}" presName="bgRect" presStyleLbl="bgShp" presStyleIdx="5" presStyleCnt="6"/>
      <dgm:spPr/>
    </dgm:pt>
    <dgm:pt modelId="{E4F394F5-5075-40C1-A9C1-CB20ECC231C6}" type="pres">
      <dgm:prSet presAssocID="{7CB654AB-5926-4FCB-A5F8-8C5D8D3449C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1F6DEF41-B9C3-441A-84DD-BEAF4A1DDE3B}" type="pres">
      <dgm:prSet presAssocID="{7CB654AB-5926-4FCB-A5F8-8C5D8D3449C4}" presName="spaceRect" presStyleCnt="0"/>
      <dgm:spPr/>
    </dgm:pt>
    <dgm:pt modelId="{29FF64C2-1054-4C46-A2AA-1CFB12E1CA33}" type="pres">
      <dgm:prSet presAssocID="{7CB654AB-5926-4FCB-A5F8-8C5D8D3449C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54EB40E-FFEE-4D66-AD61-322D2DDE0E69}" type="presOf" srcId="{5B2A7720-E43A-4BDE-8B59-4272EB0C9B9D}" destId="{DD646530-5041-43FD-B4E3-BB9A1DEA5A78}" srcOrd="0" destOrd="0" presId="urn:microsoft.com/office/officeart/2018/2/layout/IconVerticalSolidList"/>
    <dgm:cxn modelId="{6AB6751F-3A86-457A-B2B7-5E17434E55C5}" type="presOf" srcId="{A3D79CC1-9EAD-4E0A-98C9-2AE4962621FC}" destId="{DCC07F53-BA1C-4926-90FD-02FEE9A392BC}" srcOrd="0" destOrd="0" presId="urn:microsoft.com/office/officeart/2018/2/layout/IconVerticalSolidList"/>
    <dgm:cxn modelId="{305FB61F-FA6F-4579-83B9-B7673F3E9F10}" type="presOf" srcId="{A684770A-C642-45FB-BF1F-02666C83ADC9}" destId="{C5018CC4-5B40-410B-AA13-0F55CC68CE03}" srcOrd="0" destOrd="0" presId="urn:microsoft.com/office/officeart/2018/2/layout/IconVerticalSolidList"/>
    <dgm:cxn modelId="{2A9CF957-CED9-4B05-B2DC-5205435A5CF3}" srcId="{A684770A-C642-45FB-BF1F-02666C83ADC9}" destId="{5B2A7720-E43A-4BDE-8B59-4272EB0C9B9D}" srcOrd="3" destOrd="0" parTransId="{CE39F870-C410-4668-8B3E-805F54140423}" sibTransId="{25683EB9-C093-4D70-B373-9250E4E7D67D}"/>
    <dgm:cxn modelId="{10D55778-B278-4429-AAC0-4A89F32CE6EE}" srcId="{A684770A-C642-45FB-BF1F-02666C83ADC9}" destId="{7AAFBC59-7655-4869-9DBB-DAA8138E31DC}" srcOrd="1" destOrd="0" parTransId="{86BAE3BC-2AFD-4A88-9A71-6CC1AF343E7A}" sibTransId="{31633B14-1709-48D7-B8C3-754D78C488A3}"/>
    <dgm:cxn modelId="{FD91B281-B98F-4340-B0A5-E9C8B3503C09}" type="presOf" srcId="{2F88CAD9-1548-42B3-9C8A-403C989F8DC3}" destId="{4CB9F30B-F9D7-47D3-9DEF-81487C5E61BD}" srcOrd="0" destOrd="0" presId="urn:microsoft.com/office/officeart/2018/2/layout/IconVerticalSolidList"/>
    <dgm:cxn modelId="{A2F4969F-FA65-4654-9D73-6CAF232EE333}" srcId="{A684770A-C642-45FB-BF1F-02666C83ADC9}" destId="{A3D79CC1-9EAD-4E0A-98C9-2AE4962621FC}" srcOrd="0" destOrd="0" parTransId="{7CBC5EAF-0718-4B62-8A88-34199DEDA645}" sibTransId="{AE885AD4-4DB6-4A1F-B9A5-1D5974880BDF}"/>
    <dgm:cxn modelId="{55C67EA2-FF76-497B-81C2-38D1E0D514AE}" type="presOf" srcId="{7CB654AB-5926-4FCB-A5F8-8C5D8D3449C4}" destId="{29FF64C2-1054-4C46-A2AA-1CFB12E1CA33}" srcOrd="0" destOrd="0" presId="urn:microsoft.com/office/officeart/2018/2/layout/IconVerticalSolidList"/>
    <dgm:cxn modelId="{0259A1A3-50E7-4703-A480-37E7476AA152}" type="presOf" srcId="{7AAFBC59-7655-4869-9DBB-DAA8138E31DC}" destId="{FB63D2BF-E274-4F79-8F95-16596A40B99C}" srcOrd="0" destOrd="0" presId="urn:microsoft.com/office/officeart/2018/2/layout/IconVerticalSolidList"/>
    <dgm:cxn modelId="{2D1CE0A7-277F-4368-A490-E9CEE4BCBF74}" type="presOf" srcId="{3391FAB4-21E3-4740-BB3A-1EC7F83EE633}" destId="{C659BEAC-1380-4B3C-8F35-82241A23E77C}" srcOrd="0" destOrd="0" presId="urn:microsoft.com/office/officeart/2018/2/layout/IconVerticalSolidList"/>
    <dgm:cxn modelId="{CD409BAB-CB0C-4529-BD95-75D8F21D2F2B}" srcId="{A684770A-C642-45FB-BF1F-02666C83ADC9}" destId="{3391FAB4-21E3-4740-BB3A-1EC7F83EE633}" srcOrd="4" destOrd="0" parTransId="{BF11EA10-66CE-4093-B50C-705D5926526C}" sibTransId="{182C7F07-FEEC-437D-9A69-EBFF0584C062}"/>
    <dgm:cxn modelId="{702926BC-A0E2-4F4B-A481-3063255A116F}" srcId="{A684770A-C642-45FB-BF1F-02666C83ADC9}" destId="{7CB654AB-5926-4FCB-A5F8-8C5D8D3449C4}" srcOrd="5" destOrd="0" parTransId="{99E532A1-A096-4C32-B436-6B728544960A}" sibTransId="{E1981E31-5813-482A-B7D3-01181379C124}"/>
    <dgm:cxn modelId="{E50241ED-1395-41DC-986D-804EDF27AEB4}" srcId="{A684770A-C642-45FB-BF1F-02666C83ADC9}" destId="{2F88CAD9-1548-42B3-9C8A-403C989F8DC3}" srcOrd="2" destOrd="0" parTransId="{3A14DF29-3935-439B-9F80-A11D18222F90}" sibTransId="{E5EF40BF-F19B-4CD2-8047-61B2F509D193}"/>
    <dgm:cxn modelId="{976A2D5D-5626-4B35-80B4-2EEF92B00FAA}" type="presParOf" srcId="{C5018CC4-5B40-410B-AA13-0F55CC68CE03}" destId="{D90227EB-F15E-468F-80D8-FC82E9485E74}" srcOrd="0" destOrd="0" presId="urn:microsoft.com/office/officeart/2018/2/layout/IconVerticalSolidList"/>
    <dgm:cxn modelId="{1B6D785E-21B3-4F83-9188-CFA9A4C8737F}" type="presParOf" srcId="{D90227EB-F15E-468F-80D8-FC82E9485E74}" destId="{65976725-69E6-46FE-AF8F-8DB09C47F834}" srcOrd="0" destOrd="0" presId="urn:microsoft.com/office/officeart/2018/2/layout/IconVerticalSolidList"/>
    <dgm:cxn modelId="{4CA90023-90F9-4557-B1E0-5C4D2959C677}" type="presParOf" srcId="{D90227EB-F15E-468F-80D8-FC82E9485E74}" destId="{51DD7225-A846-462D-BE48-85F4325975DF}" srcOrd="1" destOrd="0" presId="urn:microsoft.com/office/officeart/2018/2/layout/IconVerticalSolidList"/>
    <dgm:cxn modelId="{470EFAEA-F5AB-413C-924E-0EFABEB3FDFC}" type="presParOf" srcId="{D90227EB-F15E-468F-80D8-FC82E9485E74}" destId="{75B9DD5D-E5AB-49F6-BC56-EA336D0AD768}" srcOrd="2" destOrd="0" presId="urn:microsoft.com/office/officeart/2018/2/layout/IconVerticalSolidList"/>
    <dgm:cxn modelId="{847EC5AC-415D-4CA6-9F13-E3453CA244B6}" type="presParOf" srcId="{D90227EB-F15E-468F-80D8-FC82E9485E74}" destId="{DCC07F53-BA1C-4926-90FD-02FEE9A392BC}" srcOrd="3" destOrd="0" presId="urn:microsoft.com/office/officeart/2018/2/layout/IconVerticalSolidList"/>
    <dgm:cxn modelId="{9087BBC5-6514-4A76-8850-3828E226FD37}" type="presParOf" srcId="{C5018CC4-5B40-410B-AA13-0F55CC68CE03}" destId="{F2828B1D-E7F1-4E23-825F-DBC1507B2DB8}" srcOrd="1" destOrd="0" presId="urn:microsoft.com/office/officeart/2018/2/layout/IconVerticalSolidList"/>
    <dgm:cxn modelId="{AA8DED38-E175-4B3F-826B-4A9F6953E137}" type="presParOf" srcId="{C5018CC4-5B40-410B-AA13-0F55CC68CE03}" destId="{561DD278-204A-4C44-AC3D-698E434862BD}" srcOrd="2" destOrd="0" presId="urn:microsoft.com/office/officeart/2018/2/layout/IconVerticalSolidList"/>
    <dgm:cxn modelId="{C02A80FE-DA95-46E3-BF1D-48202E088BE4}" type="presParOf" srcId="{561DD278-204A-4C44-AC3D-698E434862BD}" destId="{12C3EDCA-0DB2-40E5-80FE-66D022A9D802}" srcOrd="0" destOrd="0" presId="urn:microsoft.com/office/officeart/2018/2/layout/IconVerticalSolidList"/>
    <dgm:cxn modelId="{FC7860E4-DA1D-4883-9FAA-334690888E10}" type="presParOf" srcId="{561DD278-204A-4C44-AC3D-698E434862BD}" destId="{BEF09260-FF8E-4A35-AD9D-3AB18BCF6824}" srcOrd="1" destOrd="0" presId="urn:microsoft.com/office/officeart/2018/2/layout/IconVerticalSolidList"/>
    <dgm:cxn modelId="{1659FAFE-409F-4C45-9AAA-7934F45126BE}" type="presParOf" srcId="{561DD278-204A-4C44-AC3D-698E434862BD}" destId="{FA87E38C-E78B-4DCA-9DDD-F6C13D0134B7}" srcOrd="2" destOrd="0" presId="urn:microsoft.com/office/officeart/2018/2/layout/IconVerticalSolidList"/>
    <dgm:cxn modelId="{3066E8BD-36E3-4A6A-892C-AEFD11CCDC24}" type="presParOf" srcId="{561DD278-204A-4C44-AC3D-698E434862BD}" destId="{FB63D2BF-E274-4F79-8F95-16596A40B99C}" srcOrd="3" destOrd="0" presId="urn:microsoft.com/office/officeart/2018/2/layout/IconVerticalSolidList"/>
    <dgm:cxn modelId="{9C34E064-A98F-4D1E-8ADF-16A24F0175B0}" type="presParOf" srcId="{C5018CC4-5B40-410B-AA13-0F55CC68CE03}" destId="{F72FC651-074F-413A-8C86-24FEF8D14BB0}" srcOrd="3" destOrd="0" presId="urn:microsoft.com/office/officeart/2018/2/layout/IconVerticalSolidList"/>
    <dgm:cxn modelId="{39184433-D271-4D38-948E-062902583A66}" type="presParOf" srcId="{C5018CC4-5B40-410B-AA13-0F55CC68CE03}" destId="{BBF6F567-8F66-4219-A4EE-F3883AC7C29F}" srcOrd="4" destOrd="0" presId="urn:microsoft.com/office/officeart/2018/2/layout/IconVerticalSolidList"/>
    <dgm:cxn modelId="{5A0B0AA9-221D-4A9E-B90A-37030289FDC6}" type="presParOf" srcId="{BBF6F567-8F66-4219-A4EE-F3883AC7C29F}" destId="{A4AC90DB-F490-4277-9C1C-CB155309F0DC}" srcOrd="0" destOrd="0" presId="urn:microsoft.com/office/officeart/2018/2/layout/IconVerticalSolidList"/>
    <dgm:cxn modelId="{C426174E-DA74-4460-8B3D-B6C22A9B1419}" type="presParOf" srcId="{BBF6F567-8F66-4219-A4EE-F3883AC7C29F}" destId="{816E97D8-4F8D-4837-BE0A-237F4F7EE21C}" srcOrd="1" destOrd="0" presId="urn:microsoft.com/office/officeart/2018/2/layout/IconVerticalSolidList"/>
    <dgm:cxn modelId="{CA14FE61-D891-4F94-A51D-E760BE2B8BC5}" type="presParOf" srcId="{BBF6F567-8F66-4219-A4EE-F3883AC7C29F}" destId="{66685E2C-87B7-4E47-860E-7058D1943A0C}" srcOrd="2" destOrd="0" presId="urn:microsoft.com/office/officeart/2018/2/layout/IconVerticalSolidList"/>
    <dgm:cxn modelId="{86B91877-3A02-4BEE-B2E6-9B617A96B50F}" type="presParOf" srcId="{BBF6F567-8F66-4219-A4EE-F3883AC7C29F}" destId="{4CB9F30B-F9D7-47D3-9DEF-81487C5E61BD}" srcOrd="3" destOrd="0" presId="urn:microsoft.com/office/officeart/2018/2/layout/IconVerticalSolidList"/>
    <dgm:cxn modelId="{AE1F52E4-F969-45D7-929C-AD47C6A6385F}" type="presParOf" srcId="{C5018CC4-5B40-410B-AA13-0F55CC68CE03}" destId="{5635C6AF-CB70-435B-B87C-0B9D8D9B81ED}" srcOrd="5" destOrd="0" presId="urn:microsoft.com/office/officeart/2018/2/layout/IconVerticalSolidList"/>
    <dgm:cxn modelId="{BC612D09-0661-4277-9F79-CD04BE59179E}" type="presParOf" srcId="{C5018CC4-5B40-410B-AA13-0F55CC68CE03}" destId="{BC8AAF4A-73CF-4D72-8A68-43A99512E0F1}" srcOrd="6" destOrd="0" presId="urn:microsoft.com/office/officeart/2018/2/layout/IconVerticalSolidList"/>
    <dgm:cxn modelId="{FF0D3F2F-6E82-4143-A860-C4F2AA59B294}" type="presParOf" srcId="{BC8AAF4A-73CF-4D72-8A68-43A99512E0F1}" destId="{6C3C9481-E4DE-4059-8811-71DED4079CFE}" srcOrd="0" destOrd="0" presId="urn:microsoft.com/office/officeart/2018/2/layout/IconVerticalSolidList"/>
    <dgm:cxn modelId="{5517DF90-B695-44F5-AE67-93EDBA73CFFF}" type="presParOf" srcId="{BC8AAF4A-73CF-4D72-8A68-43A99512E0F1}" destId="{375EA08C-C3D3-4958-9F65-16E988C7D558}" srcOrd="1" destOrd="0" presId="urn:microsoft.com/office/officeart/2018/2/layout/IconVerticalSolidList"/>
    <dgm:cxn modelId="{56942144-FC63-4F17-A1AA-81DE4379D2DA}" type="presParOf" srcId="{BC8AAF4A-73CF-4D72-8A68-43A99512E0F1}" destId="{26156FB9-AB72-496C-B5DF-80A4334C475A}" srcOrd="2" destOrd="0" presId="urn:microsoft.com/office/officeart/2018/2/layout/IconVerticalSolidList"/>
    <dgm:cxn modelId="{8AB2C1E9-F4CE-41BF-BD25-21E9817164B8}" type="presParOf" srcId="{BC8AAF4A-73CF-4D72-8A68-43A99512E0F1}" destId="{DD646530-5041-43FD-B4E3-BB9A1DEA5A78}" srcOrd="3" destOrd="0" presId="urn:microsoft.com/office/officeart/2018/2/layout/IconVerticalSolidList"/>
    <dgm:cxn modelId="{1546BD3E-411E-43DE-BCE4-E44A05B10D90}" type="presParOf" srcId="{C5018CC4-5B40-410B-AA13-0F55CC68CE03}" destId="{0052A34C-FB79-43B5-A9F8-AF7754A62051}" srcOrd="7" destOrd="0" presId="urn:microsoft.com/office/officeart/2018/2/layout/IconVerticalSolidList"/>
    <dgm:cxn modelId="{40C069E0-FC11-429C-848E-D97CDF1C6268}" type="presParOf" srcId="{C5018CC4-5B40-410B-AA13-0F55CC68CE03}" destId="{6A403E70-22FA-4202-9E3F-389236C62706}" srcOrd="8" destOrd="0" presId="urn:microsoft.com/office/officeart/2018/2/layout/IconVerticalSolidList"/>
    <dgm:cxn modelId="{836D19E2-2EF8-4CC9-AD6B-D3F3B861E21B}" type="presParOf" srcId="{6A403E70-22FA-4202-9E3F-389236C62706}" destId="{E30FE8C8-121E-4D21-BCA7-9DB97F29575D}" srcOrd="0" destOrd="0" presId="urn:microsoft.com/office/officeart/2018/2/layout/IconVerticalSolidList"/>
    <dgm:cxn modelId="{B5A4D964-8475-47D4-8579-671E7C605798}" type="presParOf" srcId="{6A403E70-22FA-4202-9E3F-389236C62706}" destId="{F414AC3B-1B37-4B15-9208-677C33FD9448}" srcOrd="1" destOrd="0" presId="urn:microsoft.com/office/officeart/2018/2/layout/IconVerticalSolidList"/>
    <dgm:cxn modelId="{346B9214-C55D-4748-8717-95DFD3E2FE08}" type="presParOf" srcId="{6A403E70-22FA-4202-9E3F-389236C62706}" destId="{510FDCB6-FDEF-4807-B585-59D1115B25A1}" srcOrd="2" destOrd="0" presId="urn:microsoft.com/office/officeart/2018/2/layout/IconVerticalSolidList"/>
    <dgm:cxn modelId="{72D6310A-9719-4921-AB42-0C4DD27351DC}" type="presParOf" srcId="{6A403E70-22FA-4202-9E3F-389236C62706}" destId="{C659BEAC-1380-4B3C-8F35-82241A23E77C}" srcOrd="3" destOrd="0" presId="urn:microsoft.com/office/officeart/2018/2/layout/IconVerticalSolidList"/>
    <dgm:cxn modelId="{6A2953E1-6A3F-449D-BFE9-306D108B7FAF}" type="presParOf" srcId="{C5018CC4-5B40-410B-AA13-0F55CC68CE03}" destId="{A79246C1-ED98-474A-BA71-2710CB589D6F}" srcOrd="9" destOrd="0" presId="urn:microsoft.com/office/officeart/2018/2/layout/IconVerticalSolidList"/>
    <dgm:cxn modelId="{D3FE11AA-3B73-40D3-805F-88B9BD0E2D47}" type="presParOf" srcId="{C5018CC4-5B40-410B-AA13-0F55CC68CE03}" destId="{90143A50-54F3-485C-A49E-ABEF7D69978F}" srcOrd="10" destOrd="0" presId="urn:microsoft.com/office/officeart/2018/2/layout/IconVerticalSolidList"/>
    <dgm:cxn modelId="{2E567EC0-F227-4AE5-81CB-C14D9ED30477}" type="presParOf" srcId="{90143A50-54F3-485C-A49E-ABEF7D69978F}" destId="{68905D73-D567-41D2-8807-D334FF8CFE62}" srcOrd="0" destOrd="0" presId="urn:microsoft.com/office/officeart/2018/2/layout/IconVerticalSolidList"/>
    <dgm:cxn modelId="{DE95C28E-A629-4E3D-904F-99EE8E0B8222}" type="presParOf" srcId="{90143A50-54F3-485C-A49E-ABEF7D69978F}" destId="{E4F394F5-5075-40C1-A9C1-CB20ECC231C6}" srcOrd="1" destOrd="0" presId="urn:microsoft.com/office/officeart/2018/2/layout/IconVerticalSolidList"/>
    <dgm:cxn modelId="{529FF533-95A2-43F8-991D-037CA552D0FD}" type="presParOf" srcId="{90143A50-54F3-485C-A49E-ABEF7D69978F}" destId="{1F6DEF41-B9C3-441A-84DD-BEAF4A1DDE3B}" srcOrd="2" destOrd="0" presId="urn:microsoft.com/office/officeart/2018/2/layout/IconVerticalSolidList"/>
    <dgm:cxn modelId="{B05242AD-22EB-4CBE-AEFB-7C3F4A006A56}" type="presParOf" srcId="{90143A50-54F3-485C-A49E-ABEF7D69978F}" destId="{29FF64C2-1054-4C46-A2AA-1CFB12E1CA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996CAB-37F3-416B-A142-31E4D72CF0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986508E-7BE6-41DD-B663-E1B9D8B469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- Company Collaboration: </a:t>
          </a:r>
          <a:r>
            <a:rPr lang="en-US" dirty="0"/>
            <a:t>Collaboration with LG Electronics, focusing on software development for webOS.</a:t>
          </a:r>
        </a:p>
      </dgm:t>
    </dgm:pt>
    <dgm:pt modelId="{C66C78C3-B233-4110-9F02-EF344D82F7CC}" type="parTrans" cxnId="{F76F8E5A-A9A5-4FD7-BBC5-9953FE398B12}">
      <dgm:prSet/>
      <dgm:spPr/>
      <dgm:t>
        <a:bodyPr/>
        <a:lstStyle/>
        <a:p>
          <a:endParaRPr lang="en-US"/>
        </a:p>
      </dgm:t>
    </dgm:pt>
    <dgm:pt modelId="{C1E818DE-BAB8-4A29-8B81-CAA2169F9A41}" type="sibTrans" cxnId="{F76F8E5A-A9A5-4FD7-BBC5-9953FE398B12}">
      <dgm:prSet/>
      <dgm:spPr/>
      <dgm:t>
        <a:bodyPr/>
        <a:lstStyle/>
        <a:p>
          <a:endParaRPr lang="en-US"/>
        </a:p>
      </dgm:t>
    </dgm:pt>
    <dgm:pt modelId="{21C1A58F-CAE6-47E4-991D-22C717D814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- Platform Focus: </a:t>
          </a:r>
          <a:r>
            <a:rPr lang="en-US"/>
            <a:t>Create a personalized IdleView app/widget for webOS devices.</a:t>
          </a:r>
          <a:endParaRPr lang="en-US" dirty="0"/>
        </a:p>
      </dgm:t>
    </dgm:pt>
    <dgm:pt modelId="{404AACEA-AFF3-48EC-8FA2-27D96F743535}" type="parTrans" cxnId="{6D141A52-503F-41C6-AA45-ABE4FB694B05}">
      <dgm:prSet/>
      <dgm:spPr/>
      <dgm:t>
        <a:bodyPr/>
        <a:lstStyle/>
        <a:p>
          <a:endParaRPr lang="en-US"/>
        </a:p>
      </dgm:t>
    </dgm:pt>
    <dgm:pt modelId="{48974AFC-16D5-4237-9EAA-A2520C9C3D65}" type="sibTrans" cxnId="{6D141A52-503F-41C6-AA45-ABE4FB694B05}">
      <dgm:prSet/>
      <dgm:spPr/>
      <dgm:t>
        <a:bodyPr/>
        <a:lstStyle/>
        <a:p>
          <a:endParaRPr lang="en-US"/>
        </a:p>
      </dgm:t>
    </dgm:pt>
    <dgm:pt modelId="{FDE17FF5-1681-4A19-A72F-BA3EB11A05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- Need for Development:</a:t>
          </a:r>
        </a:p>
      </dgm:t>
    </dgm:pt>
    <dgm:pt modelId="{1279457F-05C4-4425-9D3D-760CB3DAED36}" type="parTrans" cxnId="{CF773C30-9F4A-4CEF-96E6-0EFAD71A8A7F}">
      <dgm:prSet/>
      <dgm:spPr/>
      <dgm:t>
        <a:bodyPr/>
        <a:lstStyle/>
        <a:p>
          <a:endParaRPr lang="en-US"/>
        </a:p>
      </dgm:t>
    </dgm:pt>
    <dgm:pt modelId="{C1D78D2E-70D3-470E-BEF8-D9A20509F25A}" type="sibTrans" cxnId="{CF773C30-9F4A-4CEF-96E6-0EFAD71A8A7F}">
      <dgm:prSet/>
      <dgm:spPr/>
      <dgm:t>
        <a:bodyPr/>
        <a:lstStyle/>
        <a:p>
          <a:endParaRPr lang="en-US"/>
        </a:p>
      </dgm:t>
    </dgm:pt>
    <dgm:pt modelId="{D7887474-322F-47BF-9458-D6C96B5247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Idle screens does not return anything during device is in idle mode.</a:t>
          </a:r>
        </a:p>
      </dgm:t>
    </dgm:pt>
    <dgm:pt modelId="{8BC97EFD-FCB4-436D-BFA7-F999F564DDB2}" type="parTrans" cxnId="{8004C548-D69D-4098-949D-7357D5DA56F5}">
      <dgm:prSet/>
      <dgm:spPr/>
      <dgm:t>
        <a:bodyPr/>
        <a:lstStyle/>
        <a:p>
          <a:endParaRPr lang="en-US"/>
        </a:p>
      </dgm:t>
    </dgm:pt>
    <dgm:pt modelId="{E7E2F9D9-8EA6-4E72-9E2B-9938929173BA}" type="sibTrans" cxnId="{8004C548-D69D-4098-949D-7357D5DA56F5}">
      <dgm:prSet/>
      <dgm:spPr/>
      <dgm:t>
        <a:bodyPr/>
        <a:lstStyle/>
        <a:p>
          <a:endParaRPr lang="en-US"/>
        </a:p>
      </dgm:t>
    </dgm:pt>
    <dgm:pt modelId="{75308154-3441-4899-BFFC-AD9FBAC587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Need for a solution that offers real-time and meaningful information while also reducing power consumption.</a:t>
          </a:r>
        </a:p>
      </dgm:t>
    </dgm:pt>
    <dgm:pt modelId="{9B72B2C6-CD9B-4024-8B95-11D1733A7126}" type="parTrans" cxnId="{E2534132-CDB3-40C1-A360-3FF7264293C1}">
      <dgm:prSet/>
      <dgm:spPr/>
      <dgm:t>
        <a:bodyPr/>
        <a:lstStyle/>
        <a:p>
          <a:endParaRPr lang="en-US"/>
        </a:p>
      </dgm:t>
    </dgm:pt>
    <dgm:pt modelId="{CB839C56-70E0-4E91-BF24-04BDB0C7D5E9}" type="sibTrans" cxnId="{E2534132-CDB3-40C1-A360-3FF7264293C1}">
      <dgm:prSet/>
      <dgm:spPr/>
      <dgm:t>
        <a:bodyPr/>
        <a:lstStyle/>
        <a:p>
          <a:endParaRPr lang="en-US"/>
        </a:p>
      </dgm:t>
    </dgm:pt>
    <dgm:pt modelId="{D22F97A3-6667-40CF-BB7F-55FCAA2CE9DB}" type="pres">
      <dgm:prSet presAssocID="{A7996CAB-37F3-416B-A142-31E4D72CF065}" presName="root" presStyleCnt="0">
        <dgm:presLayoutVars>
          <dgm:dir/>
          <dgm:resizeHandles val="exact"/>
        </dgm:presLayoutVars>
      </dgm:prSet>
      <dgm:spPr/>
    </dgm:pt>
    <dgm:pt modelId="{ADB63182-8EC5-45B4-894E-D8FBE4761183}" type="pres">
      <dgm:prSet presAssocID="{C986508E-7BE6-41DD-B663-E1B9D8B46985}" presName="compNode" presStyleCnt="0"/>
      <dgm:spPr/>
    </dgm:pt>
    <dgm:pt modelId="{4F008569-09E9-4469-875E-67925D1BC212}" type="pres">
      <dgm:prSet presAssocID="{C986508E-7BE6-41DD-B663-E1B9D8B46985}" presName="bgRect" presStyleLbl="bgShp" presStyleIdx="0" presStyleCnt="5"/>
      <dgm:spPr/>
    </dgm:pt>
    <dgm:pt modelId="{B39DA2A1-CCA8-44C2-82A5-97D93B8BA328}" type="pres">
      <dgm:prSet presAssocID="{C986508E-7BE6-41DD-B663-E1B9D8B4698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E9CC065-3BA1-4688-9FD0-9999FCC34C21}" type="pres">
      <dgm:prSet presAssocID="{C986508E-7BE6-41DD-B663-E1B9D8B46985}" presName="spaceRect" presStyleCnt="0"/>
      <dgm:spPr/>
    </dgm:pt>
    <dgm:pt modelId="{264696E1-A891-410E-BEBE-1823401F728C}" type="pres">
      <dgm:prSet presAssocID="{C986508E-7BE6-41DD-B663-E1B9D8B46985}" presName="parTx" presStyleLbl="revTx" presStyleIdx="0" presStyleCnt="5">
        <dgm:presLayoutVars>
          <dgm:chMax val="0"/>
          <dgm:chPref val="0"/>
        </dgm:presLayoutVars>
      </dgm:prSet>
      <dgm:spPr/>
    </dgm:pt>
    <dgm:pt modelId="{ACA41D70-112C-4E74-B7EB-F3E085AEE08C}" type="pres">
      <dgm:prSet presAssocID="{C1E818DE-BAB8-4A29-8B81-CAA2169F9A41}" presName="sibTrans" presStyleCnt="0"/>
      <dgm:spPr/>
    </dgm:pt>
    <dgm:pt modelId="{D115AB01-CCA3-4BD1-A437-1CB1087DA139}" type="pres">
      <dgm:prSet presAssocID="{21C1A58F-CAE6-47E4-991D-22C717D814FF}" presName="compNode" presStyleCnt="0"/>
      <dgm:spPr/>
    </dgm:pt>
    <dgm:pt modelId="{C84BCE7C-E08A-47BC-B41F-9DCE40F2E57C}" type="pres">
      <dgm:prSet presAssocID="{21C1A58F-CAE6-47E4-991D-22C717D814FF}" presName="bgRect" presStyleLbl="bgShp" presStyleIdx="1" presStyleCnt="5"/>
      <dgm:spPr/>
    </dgm:pt>
    <dgm:pt modelId="{7D9033BC-4DEB-4E06-A653-C296F80AB9C0}" type="pres">
      <dgm:prSet presAssocID="{21C1A58F-CAE6-47E4-991D-22C717D814F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3F76104-676F-4CB3-A928-59E5BD4ABA75}" type="pres">
      <dgm:prSet presAssocID="{21C1A58F-CAE6-47E4-991D-22C717D814FF}" presName="spaceRect" presStyleCnt="0"/>
      <dgm:spPr/>
    </dgm:pt>
    <dgm:pt modelId="{6CEEA61F-2E73-4297-9AD9-80728C01D225}" type="pres">
      <dgm:prSet presAssocID="{21C1A58F-CAE6-47E4-991D-22C717D814FF}" presName="parTx" presStyleLbl="revTx" presStyleIdx="1" presStyleCnt="5">
        <dgm:presLayoutVars>
          <dgm:chMax val="0"/>
          <dgm:chPref val="0"/>
        </dgm:presLayoutVars>
      </dgm:prSet>
      <dgm:spPr/>
    </dgm:pt>
    <dgm:pt modelId="{1D328613-8122-4A02-9F79-1FEBEDB7CBD3}" type="pres">
      <dgm:prSet presAssocID="{48974AFC-16D5-4237-9EAA-A2520C9C3D65}" presName="sibTrans" presStyleCnt="0"/>
      <dgm:spPr/>
    </dgm:pt>
    <dgm:pt modelId="{95FCB1C9-174A-4291-9E5F-7EC0C0AE15F7}" type="pres">
      <dgm:prSet presAssocID="{FDE17FF5-1681-4A19-A72F-BA3EB11A05C0}" presName="compNode" presStyleCnt="0"/>
      <dgm:spPr/>
    </dgm:pt>
    <dgm:pt modelId="{8A664F38-1E93-4BF7-99E1-A522E9C69DA0}" type="pres">
      <dgm:prSet presAssocID="{FDE17FF5-1681-4A19-A72F-BA3EB11A05C0}" presName="bgRect" presStyleLbl="bgShp" presStyleIdx="2" presStyleCnt="5"/>
      <dgm:spPr/>
    </dgm:pt>
    <dgm:pt modelId="{00C095B3-1343-4F2B-8F7D-3D97AD2DF5A0}" type="pres">
      <dgm:prSet presAssocID="{FDE17FF5-1681-4A19-A72F-BA3EB11A05C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BD3C0CE-E38D-44C7-AB54-9378278B25D8}" type="pres">
      <dgm:prSet presAssocID="{FDE17FF5-1681-4A19-A72F-BA3EB11A05C0}" presName="spaceRect" presStyleCnt="0"/>
      <dgm:spPr/>
    </dgm:pt>
    <dgm:pt modelId="{B7367557-9FD3-4B4F-85E3-A35C84C80BC3}" type="pres">
      <dgm:prSet presAssocID="{FDE17FF5-1681-4A19-A72F-BA3EB11A05C0}" presName="parTx" presStyleLbl="revTx" presStyleIdx="2" presStyleCnt="5">
        <dgm:presLayoutVars>
          <dgm:chMax val="0"/>
          <dgm:chPref val="0"/>
        </dgm:presLayoutVars>
      </dgm:prSet>
      <dgm:spPr/>
    </dgm:pt>
    <dgm:pt modelId="{02D5FF5A-EF4B-4FDD-B340-27611CCDF8F4}" type="pres">
      <dgm:prSet presAssocID="{C1D78D2E-70D3-470E-BEF8-D9A20509F25A}" presName="sibTrans" presStyleCnt="0"/>
      <dgm:spPr/>
    </dgm:pt>
    <dgm:pt modelId="{53969FD0-174C-4008-A0FA-CEDF7A5AD07E}" type="pres">
      <dgm:prSet presAssocID="{D7887474-322F-47BF-9458-D6C96B524717}" presName="compNode" presStyleCnt="0"/>
      <dgm:spPr/>
    </dgm:pt>
    <dgm:pt modelId="{E0CB0042-906D-4EA7-8F03-8DCD9CFD4679}" type="pres">
      <dgm:prSet presAssocID="{D7887474-322F-47BF-9458-D6C96B524717}" presName="bgRect" presStyleLbl="bgShp" presStyleIdx="3" presStyleCnt="5" custLinFactNeighborX="15816" custLinFactNeighborY="-29147"/>
      <dgm:spPr/>
    </dgm:pt>
    <dgm:pt modelId="{4593A20C-609A-4AE8-B63C-A95EC121FC57}" type="pres">
      <dgm:prSet presAssocID="{D7887474-322F-47BF-9458-D6C96B524717}" presName="iconRect" presStyleLbl="node1" presStyleIdx="3" presStyleCnt="5" custLinFactNeighborX="-9529" custLinFactNeighborY="-9502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AF7DC449-E9FA-4173-A6D5-99889F2A46F9}" type="pres">
      <dgm:prSet presAssocID="{D7887474-322F-47BF-9458-D6C96B524717}" presName="spaceRect" presStyleCnt="0"/>
      <dgm:spPr/>
    </dgm:pt>
    <dgm:pt modelId="{4BD06F6B-BF72-4CEF-9A46-5D702CF48C93}" type="pres">
      <dgm:prSet presAssocID="{D7887474-322F-47BF-9458-D6C96B524717}" presName="parTx" presStyleLbl="revTx" presStyleIdx="3" presStyleCnt="5" custLinFactNeighborX="-760" custLinFactNeighborY="-64324">
        <dgm:presLayoutVars>
          <dgm:chMax val="0"/>
          <dgm:chPref val="0"/>
        </dgm:presLayoutVars>
      </dgm:prSet>
      <dgm:spPr/>
    </dgm:pt>
    <dgm:pt modelId="{E4027979-A802-4307-A77E-5B3E4171E119}" type="pres">
      <dgm:prSet presAssocID="{E7E2F9D9-8EA6-4E72-9E2B-9938929173BA}" presName="sibTrans" presStyleCnt="0"/>
      <dgm:spPr/>
    </dgm:pt>
    <dgm:pt modelId="{58370D71-C793-496C-B502-75C63B940963}" type="pres">
      <dgm:prSet presAssocID="{75308154-3441-4899-BFFC-AD9FBAC58741}" presName="compNode" presStyleCnt="0"/>
      <dgm:spPr/>
    </dgm:pt>
    <dgm:pt modelId="{C20AD96A-1BB8-4182-ACFB-AEF061A622C2}" type="pres">
      <dgm:prSet presAssocID="{75308154-3441-4899-BFFC-AD9FBAC58741}" presName="bgRect" presStyleLbl="bgShp" presStyleIdx="4" presStyleCnt="5" custLinFactNeighborY="-56227"/>
      <dgm:spPr/>
    </dgm:pt>
    <dgm:pt modelId="{D1191DF7-5713-44E9-A8B2-9A656CFD768A}" type="pres">
      <dgm:prSet presAssocID="{75308154-3441-4899-BFFC-AD9FBAC58741}" presName="iconRect" presStyleLbl="node1" presStyleIdx="4" presStyleCnt="5" custLinFactY="-100000" custLinFactNeighborX="-9529" custLinFactNeighborY="-10637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78FD060D-8A66-4D2A-BEED-3CDEF2BE574B}" type="pres">
      <dgm:prSet presAssocID="{75308154-3441-4899-BFFC-AD9FBAC58741}" presName="spaceRect" presStyleCnt="0"/>
      <dgm:spPr/>
    </dgm:pt>
    <dgm:pt modelId="{4C5D118E-7916-4DDB-95AC-7A756E6150AE}" type="pres">
      <dgm:prSet presAssocID="{75308154-3441-4899-BFFC-AD9FBAC58741}" presName="parTx" presStyleLbl="revTx" presStyleIdx="4" presStyleCnt="5" custLinFactY="-13508" custLinFactNeighborX="-183" custLinFactNeighborY="-100000">
        <dgm:presLayoutVars>
          <dgm:chMax val="0"/>
          <dgm:chPref val="0"/>
        </dgm:presLayoutVars>
      </dgm:prSet>
      <dgm:spPr/>
    </dgm:pt>
  </dgm:ptLst>
  <dgm:cxnLst>
    <dgm:cxn modelId="{F7888B05-B5EA-4F0A-AB60-F7ED0C6D9D2F}" type="presOf" srcId="{A7996CAB-37F3-416B-A142-31E4D72CF065}" destId="{D22F97A3-6667-40CF-BB7F-55FCAA2CE9DB}" srcOrd="0" destOrd="0" presId="urn:microsoft.com/office/officeart/2018/2/layout/IconVerticalSolidList"/>
    <dgm:cxn modelId="{C6E7B505-C467-4D16-9CED-C4395E4D075C}" type="presOf" srcId="{D7887474-322F-47BF-9458-D6C96B524717}" destId="{4BD06F6B-BF72-4CEF-9A46-5D702CF48C93}" srcOrd="0" destOrd="0" presId="urn:microsoft.com/office/officeart/2018/2/layout/IconVerticalSolidList"/>
    <dgm:cxn modelId="{18A17708-FDE0-47CA-AC6B-6003E048ABAD}" type="presOf" srcId="{C986508E-7BE6-41DD-B663-E1B9D8B46985}" destId="{264696E1-A891-410E-BEBE-1823401F728C}" srcOrd="0" destOrd="0" presId="urn:microsoft.com/office/officeart/2018/2/layout/IconVerticalSolidList"/>
    <dgm:cxn modelId="{CF773C30-9F4A-4CEF-96E6-0EFAD71A8A7F}" srcId="{A7996CAB-37F3-416B-A142-31E4D72CF065}" destId="{FDE17FF5-1681-4A19-A72F-BA3EB11A05C0}" srcOrd="2" destOrd="0" parTransId="{1279457F-05C4-4425-9D3D-760CB3DAED36}" sibTransId="{C1D78D2E-70D3-470E-BEF8-D9A20509F25A}"/>
    <dgm:cxn modelId="{E2534132-CDB3-40C1-A360-3FF7264293C1}" srcId="{A7996CAB-37F3-416B-A142-31E4D72CF065}" destId="{75308154-3441-4899-BFFC-AD9FBAC58741}" srcOrd="4" destOrd="0" parTransId="{9B72B2C6-CD9B-4024-8B95-11D1733A7126}" sibTransId="{CB839C56-70E0-4E91-BF24-04BDB0C7D5E9}"/>
    <dgm:cxn modelId="{63451E3F-402A-4AFE-8E16-ED218F3FC3B5}" type="presOf" srcId="{21C1A58F-CAE6-47E4-991D-22C717D814FF}" destId="{6CEEA61F-2E73-4297-9AD9-80728C01D225}" srcOrd="0" destOrd="0" presId="urn:microsoft.com/office/officeart/2018/2/layout/IconVerticalSolidList"/>
    <dgm:cxn modelId="{8004C548-D69D-4098-949D-7357D5DA56F5}" srcId="{A7996CAB-37F3-416B-A142-31E4D72CF065}" destId="{D7887474-322F-47BF-9458-D6C96B524717}" srcOrd="3" destOrd="0" parTransId="{8BC97EFD-FCB4-436D-BFA7-F999F564DDB2}" sibTransId="{E7E2F9D9-8EA6-4E72-9E2B-9938929173BA}"/>
    <dgm:cxn modelId="{6D141A52-503F-41C6-AA45-ABE4FB694B05}" srcId="{A7996CAB-37F3-416B-A142-31E4D72CF065}" destId="{21C1A58F-CAE6-47E4-991D-22C717D814FF}" srcOrd="1" destOrd="0" parTransId="{404AACEA-AFF3-48EC-8FA2-27D96F743535}" sibTransId="{48974AFC-16D5-4237-9EAA-A2520C9C3D65}"/>
    <dgm:cxn modelId="{F76F8E5A-A9A5-4FD7-BBC5-9953FE398B12}" srcId="{A7996CAB-37F3-416B-A142-31E4D72CF065}" destId="{C986508E-7BE6-41DD-B663-E1B9D8B46985}" srcOrd="0" destOrd="0" parTransId="{C66C78C3-B233-4110-9F02-EF344D82F7CC}" sibTransId="{C1E818DE-BAB8-4A29-8B81-CAA2169F9A41}"/>
    <dgm:cxn modelId="{EC0A7584-2921-40EC-83A8-2E4145889B78}" type="presOf" srcId="{75308154-3441-4899-BFFC-AD9FBAC58741}" destId="{4C5D118E-7916-4DDB-95AC-7A756E6150AE}" srcOrd="0" destOrd="0" presId="urn:microsoft.com/office/officeart/2018/2/layout/IconVerticalSolidList"/>
    <dgm:cxn modelId="{6D9035AD-C81B-43D0-B468-9A429E99D06E}" type="presOf" srcId="{FDE17FF5-1681-4A19-A72F-BA3EB11A05C0}" destId="{B7367557-9FD3-4B4F-85E3-A35C84C80BC3}" srcOrd="0" destOrd="0" presId="urn:microsoft.com/office/officeart/2018/2/layout/IconVerticalSolidList"/>
    <dgm:cxn modelId="{99ECF7AA-73B7-40C8-9105-634747DC0F45}" type="presParOf" srcId="{D22F97A3-6667-40CF-BB7F-55FCAA2CE9DB}" destId="{ADB63182-8EC5-45B4-894E-D8FBE4761183}" srcOrd="0" destOrd="0" presId="urn:microsoft.com/office/officeart/2018/2/layout/IconVerticalSolidList"/>
    <dgm:cxn modelId="{641A2F54-5821-4F72-A5AA-EF0D6BD1AF0D}" type="presParOf" srcId="{ADB63182-8EC5-45B4-894E-D8FBE4761183}" destId="{4F008569-09E9-4469-875E-67925D1BC212}" srcOrd="0" destOrd="0" presId="urn:microsoft.com/office/officeart/2018/2/layout/IconVerticalSolidList"/>
    <dgm:cxn modelId="{E6E29D74-590B-41BF-A671-2D56461811FF}" type="presParOf" srcId="{ADB63182-8EC5-45B4-894E-D8FBE4761183}" destId="{B39DA2A1-CCA8-44C2-82A5-97D93B8BA328}" srcOrd="1" destOrd="0" presId="urn:microsoft.com/office/officeart/2018/2/layout/IconVerticalSolidList"/>
    <dgm:cxn modelId="{61F324BD-E908-4751-B26A-05707C78CD61}" type="presParOf" srcId="{ADB63182-8EC5-45B4-894E-D8FBE4761183}" destId="{9E9CC065-3BA1-4688-9FD0-9999FCC34C21}" srcOrd="2" destOrd="0" presId="urn:microsoft.com/office/officeart/2018/2/layout/IconVerticalSolidList"/>
    <dgm:cxn modelId="{C8458ED4-1D88-4E09-8D52-DB05E2AC89CF}" type="presParOf" srcId="{ADB63182-8EC5-45B4-894E-D8FBE4761183}" destId="{264696E1-A891-410E-BEBE-1823401F728C}" srcOrd="3" destOrd="0" presId="urn:microsoft.com/office/officeart/2018/2/layout/IconVerticalSolidList"/>
    <dgm:cxn modelId="{8C581F3D-D34A-49E8-A0F0-37CEC9CA3A47}" type="presParOf" srcId="{D22F97A3-6667-40CF-BB7F-55FCAA2CE9DB}" destId="{ACA41D70-112C-4E74-B7EB-F3E085AEE08C}" srcOrd="1" destOrd="0" presId="urn:microsoft.com/office/officeart/2018/2/layout/IconVerticalSolidList"/>
    <dgm:cxn modelId="{219A6FBD-CDB8-45E9-95EF-D952AC3C5222}" type="presParOf" srcId="{D22F97A3-6667-40CF-BB7F-55FCAA2CE9DB}" destId="{D115AB01-CCA3-4BD1-A437-1CB1087DA139}" srcOrd="2" destOrd="0" presId="urn:microsoft.com/office/officeart/2018/2/layout/IconVerticalSolidList"/>
    <dgm:cxn modelId="{DE716F8D-85E9-4E58-A812-2DEBD940C5B1}" type="presParOf" srcId="{D115AB01-CCA3-4BD1-A437-1CB1087DA139}" destId="{C84BCE7C-E08A-47BC-B41F-9DCE40F2E57C}" srcOrd="0" destOrd="0" presId="urn:microsoft.com/office/officeart/2018/2/layout/IconVerticalSolidList"/>
    <dgm:cxn modelId="{82C97A39-595C-4B96-9FF8-6CEB4CAAE43A}" type="presParOf" srcId="{D115AB01-CCA3-4BD1-A437-1CB1087DA139}" destId="{7D9033BC-4DEB-4E06-A653-C296F80AB9C0}" srcOrd="1" destOrd="0" presId="urn:microsoft.com/office/officeart/2018/2/layout/IconVerticalSolidList"/>
    <dgm:cxn modelId="{8846ACBD-C417-46DD-B87C-DD78CAD05C08}" type="presParOf" srcId="{D115AB01-CCA3-4BD1-A437-1CB1087DA139}" destId="{63F76104-676F-4CB3-A928-59E5BD4ABA75}" srcOrd="2" destOrd="0" presId="urn:microsoft.com/office/officeart/2018/2/layout/IconVerticalSolidList"/>
    <dgm:cxn modelId="{649C078C-1F13-4133-9DDE-26E906461523}" type="presParOf" srcId="{D115AB01-CCA3-4BD1-A437-1CB1087DA139}" destId="{6CEEA61F-2E73-4297-9AD9-80728C01D225}" srcOrd="3" destOrd="0" presId="urn:microsoft.com/office/officeart/2018/2/layout/IconVerticalSolidList"/>
    <dgm:cxn modelId="{8856B076-3C9A-492C-9B46-A232E5930CA0}" type="presParOf" srcId="{D22F97A3-6667-40CF-BB7F-55FCAA2CE9DB}" destId="{1D328613-8122-4A02-9F79-1FEBEDB7CBD3}" srcOrd="3" destOrd="0" presId="urn:microsoft.com/office/officeart/2018/2/layout/IconVerticalSolidList"/>
    <dgm:cxn modelId="{4D26CC92-7D51-4871-AB27-0D26001A3D2F}" type="presParOf" srcId="{D22F97A3-6667-40CF-BB7F-55FCAA2CE9DB}" destId="{95FCB1C9-174A-4291-9E5F-7EC0C0AE15F7}" srcOrd="4" destOrd="0" presId="urn:microsoft.com/office/officeart/2018/2/layout/IconVerticalSolidList"/>
    <dgm:cxn modelId="{4A25452C-0E32-4C3B-86A9-EDF5AA131E86}" type="presParOf" srcId="{95FCB1C9-174A-4291-9E5F-7EC0C0AE15F7}" destId="{8A664F38-1E93-4BF7-99E1-A522E9C69DA0}" srcOrd="0" destOrd="0" presId="urn:microsoft.com/office/officeart/2018/2/layout/IconVerticalSolidList"/>
    <dgm:cxn modelId="{9CD4E3DF-5772-4CA3-85C3-5FF8BD7CB772}" type="presParOf" srcId="{95FCB1C9-174A-4291-9E5F-7EC0C0AE15F7}" destId="{00C095B3-1343-4F2B-8F7D-3D97AD2DF5A0}" srcOrd="1" destOrd="0" presId="urn:microsoft.com/office/officeart/2018/2/layout/IconVerticalSolidList"/>
    <dgm:cxn modelId="{69CC3E80-3675-492C-B615-B90E00032B6F}" type="presParOf" srcId="{95FCB1C9-174A-4291-9E5F-7EC0C0AE15F7}" destId="{FBD3C0CE-E38D-44C7-AB54-9378278B25D8}" srcOrd="2" destOrd="0" presId="urn:microsoft.com/office/officeart/2018/2/layout/IconVerticalSolidList"/>
    <dgm:cxn modelId="{9FC341E7-7961-4481-BF83-0BB3A987DEE9}" type="presParOf" srcId="{95FCB1C9-174A-4291-9E5F-7EC0C0AE15F7}" destId="{B7367557-9FD3-4B4F-85E3-A35C84C80BC3}" srcOrd="3" destOrd="0" presId="urn:microsoft.com/office/officeart/2018/2/layout/IconVerticalSolidList"/>
    <dgm:cxn modelId="{EA7B1115-CEB3-4B63-A192-37F8F8ACB628}" type="presParOf" srcId="{D22F97A3-6667-40CF-BB7F-55FCAA2CE9DB}" destId="{02D5FF5A-EF4B-4FDD-B340-27611CCDF8F4}" srcOrd="5" destOrd="0" presId="urn:microsoft.com/office/officeart/2018/2/layout/IconVerticalSolidList"/>
    <dgm:cxn modelId="{4D71BB9D-21BB-46A5-99D8-9CFAA9656533}" type="presParOf" srcId="{D22F97A3-6667-40CF-BB7F-55FCAA2CE9DB}" destId="{53969FD0-174C-4008-A0FA-CEDF7A5AD07E}" srcOrd="6" destOrd="0" presId="urn:microsoft.com/office/officeart/2018/2/layout/IconVerticalSolidList"/>
    <dgm:cxn modelId="{1A1B4003-CBAF-4E86-9E65-33F79340C348}" type="presParOf" srcId="{53969FD0-174C-4008-A0FA-CEDF7A5AD07E}" destId="{E0CB0042-906D-4EA7-8F03-8DCD9CFD4679}" srcOrd="0" destOrd="0" presId="urn:microsoft.com/office/officeart/2018/2/layout/IconVerticalSolidList"/>
    <dgm:cxn modelId="{9ABFE6AE-7E75-44BB-85D4-3E05EEE079ED}" type="presParOf" srcId="{53969FD0-174C-4008-A0FA-CEDF7A5AD07E}" destId="{4593A20C-609A-4AE8-B63C-A95EC121FC57}" srcOrd="1" destOrd="0" presId="urn:microsoft.com/office/officeart/2018/2/layout/IconVerticalSolidList"/>
    <dgm:cxn modelId="{742499A1-4060-47FF-AE52-FA8454D8980A}" type="presParOf" srcId="{53969FD0-174C-4008-A0FA-CEDF7A5AD07E}" destId="{AF7DC449-E9FA-4173-A6D5-99889F2A46F9}" srcOrd="2" destOrd="0" presId="urn:microsoft.com/office/officeart/2018/2/layout/IconVerticalSolidList"/>
    <dgm:cxn modelId="{903E5185-5056-4741-B64A-1299614F0CF5}" type="presParOf" srcId="{53969FD0-174C-4008-A0FA-CEDF7A5AD07E}" destId="{4BD06F6B-BF72-4CEF-9A46-5D702CF48C93}" srcOrd="3" destOrd="0" presId="urn:microsoft.com/office/officeart/2018/2/layout/IconVerticalSolidList"/>
    <dgm:cxn modelId="{C30F2A20-4EB0-4CB4-88B3-C6F1D9CA1EE3}" type="presParOf" srcId="{D22F97A3-6667-40CF-BB7F-55FCAA2CE9DB}" destId="{E4027979-A802-4307-A77E-5B3E4171E119}" srcOrd="7" destOrd="0" presId="urn:microsoft.com/office/officeart/2018/2/layout/IconVerticalSolidList"/>
    <dgm:cxn modelId="{E99E9B2A-4309-4B81-9915-AA3204E30C15}" type="presParOf" srcId="{D22F97A3-6667-40CF-BB7F-55FCAA2CE9DB}" destId="{58370D71-C793-496C-B502-75C63B940963}" srcOrd="8" destOrd="0" presId="urn:microsoft.com/office/officeart/2018/2/layout/IconVerticalSolidList"/>
    <dgm:cxn modelId="{F445C3AA-6508-4A79-B954-F151A336DDCF}" type="presParOf" srcId="{58370D71-C793-496C-B502-75C63B940963}" destId="{C20AD96A-1BB8-4182-ACFB-AEF061A622C2}" srcOrd="0" destOrd="0" presId="urn:microsoft.com/office/officeart/2018/2/layout/IconVerticalSolidList"/>
    <dgm:cxn modelId="{855CDFA6-3536-4D16-B163-658DF8F88944}" type="presParOf" srcId="{58370D71-C793-496C-B502-75C63B940963}" destId="{D1191DF7-5713-44E9-A8B2-9A656CFD768A}" srcOrd="1" destOrd="0" presId="urn:microsoft.com/office/officeart/2018/2/layout/IconVerticalSolidList"/>
    <dgm:cxn modelId="{3F37B509-E1B7-4618-99D1-54DB2F9EC228}" type="presParOf" srcId="{58370D71-C793-496C-B502-75C63B940963}" destId="{78FD060D-8A66-4D2A-BEED-3CDEF2BE574B}" srcOrd="2" destOrd="0" presId="urn:microsoft.com/office/officeart/2018/2/layout/IconVerticalSolidList"/>
    <dgm:cxn modelId="{2308A407-5550-4815-9C7F-DF32CE1B88D1}" type="presParOf" srcId="{58370D71-C793-496C-B502-75C63B940963}" destId="{4C5D118E-7916-4DDB-95AC-7A756E6150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72B0F6-C12F-46D7-A379-CA03C8326D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35125F8-41CD-4E6D-895D-FB671C78777A}">
      <dgm:prSet/>
      <dgm:spPr/>
      <dgm:t>
        <a:bodyPr/>
        <a:lstStyle/>
        <a:p>
          <a:r>
            <a:rPr lang="en-US"/>
            <a:t>- User Authentication: Implement a login system for personalized settings.</a:t>
          </a:r>
        </a:p>
      </dgm:t>
    </dgm:pt>
    <dgm:pt modelId="{4C9F3BF7-9567-42C1-8787-379127665A30}" type="parTrans" cxnId="{EC1031BA-D254-4B12-AF35-9FE9985B9352}">
      <dgm:prSet/>
      <dgm:spPr/>
      <dgm:t>
        <a:bodyPr/>
        <a:lstStyle/>
        <a:p>
          <a:endParaRPr lang="en-US"/>
        </a:p>
      </dgm:t>
    </dgm:pt>
    <dgm:pt modelId="{6B146BE1-5DF1-49A6-8740-A34997D8289F}" type="sibTrans" cxnId="{EC1031BA-D254-4B12-AF35-9FE9985B9352}">
      <dgm:prSet/>
      <dgm:spPr/>
      <dgm:t>
        <a:bodyPr/>
        <a:lstStyle/>
        <a:p>
          <a:endParaRPr lang="en-US"/>
        </a:p>
      </dgm:t>
    </dgm:pt>
    <dgm:pt modelId="{8F9203B9-0106-4FF5-A35B-4282FF86847E}">
      <dgm:prSet/>
      <dgm:spPr/>
      <dgm:t>
        <a:bodyPr/>
        <a:lstStyle/>
        <a:p>
          <a:r>
            <a:rPr lang="en-US"/>
            <a:t>- Widget Customization: Allow users to configure the IdleView screen (weather, media, calendar).</a:t>
          </a:r>
        </a:p>
      </dgm:t>
    </dgm:pt>
    <dgm:pt modelId="{A70A48B3-FA2E-4FE6-AE53-79FBCA3CA101}" type="parTrans" cxnId="{90A63227-8646-46FD-9B50-7D5CE2DE6745}">
      <dgm:prSet/>
      <dgm:spPr/>
      <dgm:t>
        <a:bodyPr/>
        <a:lstStyle/>
        <a:p>
          <a:endParaRPr lang="en-US"/>
        </a:p>
      </dgm:t>
    </dgm:pt>
    <dgm:pt modelId="{C66C0DB4-B9BC-4E51-AD9C-D87282FBB142}" type="sibTrans" cxnId="{90A63227-8646-46FD-9B50-7D5CE2DE6745}">
      <dgm:prSet/>
      <dgm:spPr/>
      <dgm:t>
        <a:bodyPr/>
        <a:lstStyle/>
        <a:p>
          <a:endParaRPr lang="en-US"/>
        </a:p>
      </dgm:t>
    </dgm:pt>
    <dgm:pt modelId="{EE723F01-46F3-43E4-8C44-8FF3739D049B}">
      <dgm:prSet/>
      <dgm:spPr/>
      <dgm:t>
        <a:bodyPr/>
        <a:lstStyle/>
        <a:p>
          <a:r>
            <a:rPr lang="en-US"/>
            <a:t>- Real-Time Data Updates: Integrate live weather, calendar events, media playback.</a:t>
          </a:r>
        </a:p>
      </dgm:t>
    </dgm:pt>
    <dgm:pt modelId="{88F3F8BB-B7B8-47CB-BC0B-AC78BA0680A9}" type="parTrans" cxnId="{F23130E1-3480-4C8C-BD36-82203C7D8513}">
      <dgm:prSet/>
      <dgm:spPr/>
      <dgm:t>
        <a:bodyPr/>
        <a:lstStyle/>
        <a:p>
          <a:endParaRPr lang="en-US"/>
        </a:p>
      </dgm:t>
    </dgm:pt>
    <dgm:pt modelId="{A84A0FC0-106A-42E0-92F1-EF6B33EE54BA}" type="sibTrans" cxnId="{F23130E1-3480-4C8C-BD36-82203C7D8513}">
      <dgm:prSet/>
      <dgm:spPr/>
      <dgm:t>
        <a:bodyPr/>
        <a:lstStyle/>
        <a:p>
          <a:endParaRPr lang="en-US"/>
        </a:p>
      </dgm:t>
    </dgm:pt>
    <dgm:pt modelId="{8BAC8FBE-0334-4F3E-89C8-D7D46160ABAD}">
      <dgm:prSet/>
      <dgm:spPr/>
      <dgm:t>
        <a:bodyPr/>
        <a:lstStyle/>
        <a:p>
          <a:r>
            <a:rPr lang="en-US"/>
            <a:t>- Power Efficiency: Ensure low-power mode operation while displaying critical information.</a:t>
          </a:r>
        </a:p>
      </dgm:t>
    </dgm:pt>
    <dgm:pt modelId="{B3CD483B-B584-4732-83B9-D6DE9DE1049C}" type="parTrans" cxnId="{BFF1BD07-C4E3-4DB4-A120-6492CCC1E1F1}">
      <dgm:prSet/>
      <dgm:spPr/>
      <dgm:t>
        <a:bodyPr/>
        <a:lstStyle/>
        <a:p>
          <a:endParaRPr lang="en-US"/>
        </a:p>
      </dgm:t>
    </dgm:pt>
    <dgm:pt modelId="{DEF5B273-E094-42BB-930E-BEECB8B67909}" type="sibTrans" cxnId="{BFF1BD07-C4E3-4DB4-A120-6492CCC1E1F1}">
      <dgm:prSet/>
      <dgm:spPr/>
      <dgm:t>
        <a:bodyPr/>
        <a:lstStyle/>
        <a:p>
          <a:endParaRPr lang="en-US"/>
        </a:p>
      </dgm:t>
    </dgm:pt>
    <dgm:pt modelId="{F14F6D3C-1F36-416F-834C-EAF67D158EC2}" type="pres">
      <dgm:prSet presAssocID="{8B72B0F6-C12F-46D7-A379-CA03C8326D0C}" presName="root" presStyleCnt="0">
        <dgm:presLayoutVars>
          <dgm:dir/>
          <dgm:resizeHandles val="exact"/>
        </dgm:presLayoutVars>
      </dgm:prSet>
      <dgm:spPr/>
    </dgm:pt>
    <dgm:pt modelId="{30FDA687-2FFC-4DA9-8F55-E35B3054BCB2}" type="pres">
      <dgm:prSet presAssocID="{235125F8-41CD-4E6D-895D-FB671C78777A}" presName="compNode" presStyleCnt="0"/>
      <dgm:spPr/>
    </dgm:pt>
    <dgm:pt modelId="{7112CDC0-C9E6-43C6-ADD6-B4932FE05BC2}" type="pres">
      <dgm:prSet presAssocID="{235125F8-41CD-4E6D-895D-FB671C78777A}" presName="bgRect" presStyleLbl="bgShp" presStyleIdx="0" presStyleCnt="4"/>
      <dgm:spPr/>
    </dgm:pt>
    <dgm:pt modelId="{D6374687-A626-43B7-B8B0-BF814F643F2A}" type="pres">
      <dgm:prSet presAssocID="{235125F8-41CD-4E6D-895D-FB671C7877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BCB4249F-9188-4651-B3B2-572C04CEC2AB}" type="pres">
      <dgm:prSet presAssocID="{235125F8-41CD-4E6D-895D-FB671C78777A}" presName="spaceRect" presStyleCnt="0"/>
      <dgm:spPr/>
    </dgm:pt>
    <dgm:pt modelId="{F6A32574-2053-49E4-89DC-0B267DB8FC0C}" type="pres">
      <dgm:prSet presAssocID="{235125F8-41CD-4E6D-895D-FB671C78777A}" presName="parTx" presStyleLbl="revTx" presStyleIdx="0" presStyleCnt="4">
        <dgm:presLayoutVars>
          <dgm:chMax val="0"/>
          <dgm:chPref val="0"/>
        </dgm:presLayoutVars>
      </dgm:prSet>
      <dgm:spPr/>
    </dgm:pt>
    <dgm:pt modelId="{4147F015-7E01-4856-8EC0-A46895C38D2D}" type="pres">
      <dgm:prSet presAssocID="{6B146BE1-5DF1-49A6-8740-A34997D8289F}" presName="sibTrans" presStyleCnt="0"/>
      <dgm:spPr/>
    </dgm:pt>
    <dgm:pt modelId="{14393A02-2A43-46F3-A2F8-BCAD98E33386}" type="pres">
      <dgm:prSet presAssocID="{8F9203B9-0106-4FF5-A35B-4282FF86847E}" presName="compNode" presStyleCnt="0"/>
      <dgm:spPr/>
    </dgm:pt>
    <dgm:pt modelId="{D397A0BA-1CD2-48F9-BFDA-DA9F443FE428}" type="pres">
      <dgm:prSet presAssocID="{8F9203B9-0106-4FF5-A35B-4282FF86847E}" presName="bgRect" presStyleLbl="bgShp" presStyleIdx="1" presStyleCnt="4"/>
      <dgm:spPr/>
    </dgm:pt>
    <dgm:pt modelId="{16236CED-A94F-4D97-8B6D-A289DB0122AA}" type="pres">
      <dgm:prSet presAssocID="{8F9203B9-0106-4FF5-A35B-4282FF86847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E6336ED2-3EDF-47E8-B990-449E6D26FEF8}" type="pres">
      <dgm:prSet presAssocID="{8F9203B9-0106-4FF5-A35B-4282FF86847E}" presName="spaceRect" presStyleCnt="0"/>
      <dgm:spPr/>
    </dgm:pt>
    <dgm:pt modelId="{7E1C57FD-A556-45A0-93FE-B80E68964B77}" type="pres">
      <dgm:prSet presAssocID="{8F9203B9-0106-4FF5-A35B-4282FF86847E}" presName="parTx" presStyleLbl="revTx" presStyleIdx="1" presStyleCnt="4">
        <dgm:presLayoutVars>
          <dgm:chMax val="0"/>
          <dgm:chPref val="0"/>
        </dgm:presLayoutVars>
      </dgm:prSet>
      <dgm:spPr/>
    </dgm:pt>
    <dgm:pt modelId="{672B7EA8-F115-4098-9024-086AF9D3CE92}" type="pres">
      <dgm:prSet presAssocID="{C66C0DB4-B9BC-4E51-AD9C-D87282FBB142}" presName="sibTrans" presStyleCnt="0"/>
      <dgm:spPr/>
    </dgm:pt>
    <dgm:pt modelId="{413DFBA4-1555-42B5-8C3B-195B9C214D8A}" type="pres">
      <dgm:prSet presAssocID="{EE723F01-46F3-43E4-8C44-8FF3739D049B}" presName="compNode" presStyleCnt="0"/>
      <dgm:spPr/>
    </dgm:pt>
    <dgm:pt modelId="{D5BCCF8C-4871-42D5-BBF3-CEDE5A396794}" type="pres">
      <dgm:prSet presAssocID="{EE723F01-46F3-43E4-8C44-8FF3739D049B}" presName="bgRect" presStyleLbl="bgShp" presStyleIdx="2" presStyleCnt="4"/>
      <dgm:spPr/>
    </dgm:pt>
    <dgm:pt modelId="{8E1ACC7C-6061-446E-87E6-8E64B46B97CE}" type="pres">
      <dgm:prSet presAssocID="{EE723F01-46F3-43E4-8C44-8FF3739D04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9F8EFE39-7485-437B-88BE-7E234465F8BF}" type="pres">
      <dgm:prSet presAssocID="{EE723F01-46F3-43E4-8C44-8FF3739D049B}" presName="spaceRect" presStyleCnt="0"/>
      <dgm:spPr/>
    </dgm:pt>
    <dgm:pt modelId="{E3C4B5A2-8ED9-4CD8-8D40-F328B8983696}" type="pres">
      <dgm:prSet presAssocID="{EE723F01-46F3-43E4-8C44-8FF3739D049B}" presName="parTx" presStyleLbl="revTx" presStyleIdx="2" presStyleCnt="4">
        <dgm:presLayoutVars>
          <dgm:chMax val="0"/>
          <dgm:chPref val="0"/>
        </dgm:presLayoutVars>
      </dgm:prSet>
      <dgm:spPr/>
    </dgm:pt>
    <dgm:pt modelId="{252C096F-EDC7-42C1-BE2A-CE3991F13C09}" type="pres">
      <dgm:prSet presAssocID="{A84A0FC0-106A-42E0-92F1-EF6B33EE54BA}" presName="sibTrans" presStyleCnt="0"/>
      <dgm:spPr/>
    </dgm:pt>
    <dgm:pt modelId="{87275065-9D8E-406E-9C3D-957B3701F51B}" type="pres">
      <dgm:prSet presAssocID="{8BAC8FBE-0334-4F3E-89C8-D7D46160ABAD}" presName="compNode" presStyleCnt="0"/>
      <dgm:spPr/>
    </dgm:pt>
    <dgm:pt modelId="{2CA34A57-B303-40FB-A65F-B72C40D626B7}" type="pres">
      <dgm:prSet presAssocID="{8BAC8FBE-0334-4F3E-89C8-D7D46160ABAD}" presName="bgRect" presStyleLbl="bgShp" presStyleIdx="3" presStyleCnt="4"/>
      <dgm:spPr/>
    </dgm:pt>
    <dgm:pt modelId="{17F19496-2DE9-4593-AFFF-5472A7B71AD1}" type="pres">
      <dgm:prSet presAssocID="{8BAC8FBE-0334-4F3E-89C8-D7D46160ABA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3724A4FF-64AC-4644-B298-92B1B6DF7AA1}" type="pres">
      <dgm:prSet presAssocID="{8BAC8FBE-0334-4F3E-89C8-D7D46160ABAD}" presName="spaceRect" presStyleCnt="0"/>
      <dgm:spPr/>
    </dgm:pt>
    <dgm:pt modelId="{0C16B680-56B1-4B11-8EE0-3C7055631F07}" type="pres">
      <dgm:prSet presAssocID="{8BAC8FBE-0334-4F3E-89C8-D7D46160ABA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3D5E303-370E-472B-97AE-DF5A4B207F92}" type="presOf" srcId="{8B72B0F6-C12F-46D7-A379-CA03C8326D0C}" destId="{F14F6D3C-1F36-416F-834C-EAF67D158EC2}" srcOrd="0" destOrd="0" presId="urn:microsoft.com/office/officeart/2018/2/layout/IconVerticalSolidList"/>
    <dgm:cxn modelId="{BFF1BD07-C4E3-4DB4-A120-6492CCC1E1F1}" srcId="{8B72B0F6-C12F-46D7-A379-CA03C8326D0C}" destId="{8BAC8FBE-0334-4F3E-89C8-D7D46160ABAD}" srcOrd="3" destOrd="0" parTransId="{B3CD483B-B584-4732-83B9-D6DE9DE1049C}" sibTransId="{DEF5B273-E094-42BB-930E-BEECB8B67909}"/>
    <dgm:cxn modelId="{07C1420D-5F74-4C5E-AE36-C6330E3DAA19}" type="presOf" srcId="{8BAC8FBE-0334-4F3E-89C8-D7D46160ABAD}" destId="{0C16B680-56B1-4B11-8EE0-3C7055631F07}" srcOrd="0" destOrd="0" presId="urn:microsoft.com/office/officeart/2018/2/layout/IconVerticalSolidList"/>
    <dgm:cxn modelId="{90A63227-8646-46FD-9B50-7D5CE2DE6745}" srcId="{8B72B0F6-C12F-46D7-A379-CA03C8326D0C}" destId="{8F9203B9-0106-4FF5-A35B-4282FF86847E}" srcOrd="1" destOrd="0" parTransId="{A70A48B3-FA2E-4FE6-AE53-79FBCA3CA101}" sibTransId="{C66C0DB4-B9BC-4E51-AD9C-D87282FBB142}"/>
    <dgm:cxn modelId="{B9CF3B92-2406-4AF5-82C5-B46AB245F69D}" type="presOf" srcId="{235125F8-41CD-4E6D-895D-FB671C78777A}" destId="{F6A32574-2053-49E4-89DC-0B267DB8FC0C}" srcOrd="0" destOrd="0" presId="urn:microsoft.com/office/officeart/2018/2/layout/IconVerticalSolidList"/>
    <dgm:cxn modelId="{EC1031BA-D254-4B12-AF35-9FE9985B9352}" srcId="{8B72B0F6-C12F-46D7-A379-CA03C8326D0C}" destId="{235125F8-41CD-4E6D-895D-FB671C78777A}" srcOrd="0" destOrd="0" parTransId="{4C9F3BF7-9567-42C1-8787-379127665A30}" sibTransId="{6B146BE1-5DF1-49A6-8740-A34997D8289F}"/>
    <dgm:cxn modelId="{F23130E1-3480-4C8C-BD36-82203C7D8513}" srcId="{8B72B0F6-C12F-46D7-A379-CA03C8326D0C}" destId="{EE723F01-46F3-43E4-8C44-8FF3739D049B}" srcOrd="2" destOrd="0" parTransId="{88F3F8BB-B7B8-47CB-BC0B-AC78BA0680A9}" sibTransId="{A84A0FC0-106A-42E0-92F1-EF6B33EE54BA}"/>
    <dgm:cxn modelId="{F619E8E2-FC1E-45C7-BB4B-01AC00D9FDAB}" type="presOf" srcId="{EE723F01-46F3-43E4-8C44-8FF3739D049B}" destId="{E3C4B5A2-8ED9-4CD8-8D40-F328B8983696}" srcOrd="0" destOrd="0" presId="urn:microsoft.com/office/officeart/2018/2/layout/IconVerticalSolidList"/>
    <dgm:cxn modelId="{801957F2-D3A1-480E-8857-5E820B792FAC}" type="presOf" srcId="{8F9203B9-0106-4FF5-A35B-4282FF86847E}" destId="{7E1C57FD-A556-45A0-93FE-B80E68964B77}" srcOrd="0" destOrd="0" presId="urn:microsoft.com/office/officeart/2018/2/layout/IconVerticalSolidList"/>
    <dgm:cxn modelId="{447ED431-9A4E-49B6-BC91-B6DDD390670F}" type="presParOf" srcId="{F14F6D3C-1F36-416F-834C-EAF67D158EC2}" destId="{30FDA687-2FFC-4DA9-8F55-E35B3054BCB2}" srcOrd="0" destOrd="0" presId="urn:microsoft.com/office/officeart/2018/2/layout/IconVerticalSolidList"/>
    <dgm:cxn modelId="{14F70558-1509-4426-A577-7997B4E033E1}" type="presParOf" srcId="{30FDA687-2FFC-4DA9-8F55-E35B3054BCB2}" destId="{7112CDC0-C9E6-43C6-ADD6-B4932FE05BC2}" srcOrd="0" destOrd="0" presId="urn:microsoft.com/office/officeart/2018/2/layout/IconVerticalSolidList"/>
    <dgm:cxn modelId="{254DAF8C-6385-448C-BE41-7C341707F803}" type="presParOf" srcId="{30FDA687-2FFC-4DA9-8F55-E35B3054BCB2}" destId="{D6374687-A626-43B7-B8B0-BF814F643F2A}" srcOrd="1" destOrd="0" presId="urn:microsoft.com/office/officeart/2018/2/layout/IconVerticalSolidList"/>
    <dgm:cxn modelId="{5A2174B7-BF04-4DD4-9818-3CB2115BCE4E}" type="presParOf" srcId="{30FDA687-2FFC-4DA9-8F55-E35B3054BCB2}" destId="{BCB4249F-9188-4651-B3B2-572C04CEC2AB}" srcOrd="2" destOrd="0" presId="urn:microsoft.com/office/officeart/2018/2/layout/IconVerticalSolidList"/>
    <dgm:cxn modelId="{2CA07262-CCB3-434B-8FD3-E775768FAAD4}" type="presParOf" srcId="{30FDA687-2FFC-4DA9-8F55-E35B3054BCB2}" destId="{F6A32574-2053-49E4-89DC-0B267DB8FC0C}" srcOrd="3" destOrd="0" presId="urn:microsoft.com/office/officeart/2018/2/layout/IconVerticalSolidList"/>
    <dgm:cxn modelId="{8D1AA755-6388-4DC2-AE2D-77E9F9BB950C}" type="presParOf" srcId="{F14F6D3C-1F36-416F-834C-EAF67D158EC2}" destId="{4147F015-7E01-4856-8EC0-A46895C38D2D}" srcOrd="1" destOrd="0" presId="urn:microsoft.com/office/officeart/2018/2/layout/IconVerticalSolidList"/>
    <dgm:cxn modelId="{B00C8186-383A-40F1-90DC-59F0BFBFF5CA}" type="presParOf" srcId="{F14F6D3C-1F36-416F-834C-EAF67D158EC2}" destId="{14393A02-2A43-46F3-A2F8-BCAD98E33386}" srcOrd="2" destOrd="0" presId="urn:microsoft.com/office/officeart/2018/2/layout/IconVerticalSolidList"/>
    <dgm:cxn modelId="{5557A8C8-4396-4D25-85EA-B71D88D65DC5}" type="presParOf" srcId="{14393A02-2A43-46F3-A2F8-BCAD98E33386}" destId="{D397A0BA-1CD2-48F9-BFDA-DA9F443FE428}" srcOrd="0" destOrd="0" presId="urn:microsoft.com/office/officeart/2018/2/layout/IconVerticalSolidList"/>
    <dgm:cxn modelId="{1B6C7487-3307-4B67-884A-CDFC255B14BE}" type="presParOf" srcId="{14393A02-2A43-46F3-A2F8-BCAD98E33386}" destId="{16236CED-A94F-4D97-8B6D-A289DB0122AA}" srcOrd="1" destOrd="0" presId="urn:microsoft.com/office/officeart/2018/2/layout/IconVerticalSolidList"/>
    <dgm:cxn modelId="{BED22456-FFA2-4C95-8C98-65300D217C11}" type="presParOf" srcId="{14393A02-2A43-46F3-A2F8-BCAD98E33386}" destId="{E6336ED2-3EDF-47E8-B990-449E6D26FEF8}" srcOrd="2" destOrd="0" presId="urn:microsoft.com/office/officeart/2018/2/layout/IconVerticalSolidList"/>
    <dgm:cxn modelId="{302DE9C7-D0B8-4A43-9B1B-ED8B916FF851}" type="presParOf" srcId="{14393A02-2A43-46F3-A2F8-BCAD98E33386}" destId="{7E1C57FD-A556-45A0-93FE-B80E68964B77}" srcOrd="3" destOrd="0" presId="urn:microsoft.com/office/officeart/2018/2/layout/IconVerticalSolidList"/>
    <dgm:cxn modelId="{CB732CEB-C7E0-4E79-A719-580507F6F711}" type="presParOf" srcId="{F14F6D3C-1F36-416F-834C-EAF67D158EC2}" destId="{672B7EA8-F115-4098-9024-086AF9D3CE92}" srcOrd="3" destOrd="0" presId="urn:microsoft.com/office/officeart/2018/2/layout/IconVerticalSolidList"/>
    <dgm:cxn modelId="{A5DC0F57-2042-48CA-AD28-060A81D3B33D}" type="presParOf" srcId="{F14F6D3C-1F36-416F-834C-EAF67D158EC2}" destId="{413DFBA4-1555-42B5-8C3B-195B9C214D8A}" srcOrd="4" destOrd="0" presId="urn:microsoft.com/office/officeart/2018/2/layout/IconVerticalSolidList"/>
    <dgm:cxn modelId="{66ED6AB3-55C3-49B3-A09A-957F81E7CB5E}" type="presParOf" srcId="{413DFBA4-1555-42B5-8C3B-195B9C214D8A}" destId="{D5BCCF8C-4871-42D5-BBF3-CEDE5A396794}" srcOrd="0" destOrd="0" presId="urn:microsoft.com/office/officeart/2018/2/layout/IconVerticalSolidList"/>
    <dgm:cxn modelId="{87A2C989-CE4A-40E8-8B74-0432A6B5DBC6}" type="presParOf" srcId="{413DFBA4-1555-42B5-8C3B-195B9C214D8A}" destId="{8E1ACC7C-6061-446E-87E6-8E64B46B97CE}" srcOrd="1" destOrd="0" presId="urn:microsoft.com/office/officeart/2018/2/layout/IconVerticalSolidList"/>
    <dgm:cxn modelId="{59E6E648-06F0-4A1B-9708-B61961546354}" type="presParOf" srcId="{413DFBA4-1555-42B5-8C3B-195B9C214D8A}" destId="{9F8EFE39-7485-437B-88BE-7E234465F8BF}" srcOrd="2" destOrd="0" presId="urn:microsoft.com/office/officeart/2018/2/layout/IconVerticalSolidList"/>
    <dgm:cxn modelId="{DA398D8F-2685-4908-BBD0-59130FCA5E7F}" type="presParOf" srcId="{413DFBA4-1555-42B5-8C3B-195B9C214D8A}" destId="{E3C4B5A2-8ED9-4CD8-8D40-F328B8983696}" srcOrd="3" destOrd="0" presId="urn:microsoft.com/office/officeart/2018/2/layout/IconVerticalSolidList"/>
    <dgm:cxn modelId="{C49B9ADA-2355-4848-A869-667F266E9E41}" type="presParOf" srcId="{F14F6D3C-1F36-416F-834C-EAF67D158EC2}" destId="{252C096F-EDC7-42C1-BE2A-CE3991F13C09}" srcOrd="5" destOrd="0" presId="urn:microsoft.com/office/officeart/2018/2/layout/IconVerticalSolidList"/>
    <dgm:cxn modelId="{1C8E7361-93D4-47C2-99AE-36D1E63DCB16}" type="presParOf" srcId="{F14F6D3C-1F36-416F-834C-EAF67D158EC2}" destId="{87275065-9D8E-406E-9C3D-957B3701F51B}" srcOrd="6" destOrd="0" presId="urn:microsoft.com/office/officeart/2018/2/layout/IconVerticalSolidList"/>
    <dgm:cxn modelId="{FE9D8A79-F534-4067-9CFD-6F8673308756}" type="presParOf" srcId="{87275065-9D8E-406E-9C3D-957B3701F51B}" destId="{2CA34A57-B303-40FB-A65F-B72C40D626B7}" srcOrd="0" destOrd="0" presId="urn:microsoft.com/office/officeart/2018/2/layout/IconVerticalSolidList"/>
    <dgm:cxn modelId="{1DF725C8-C038-48D3-A84D-4D8C18A6EAE5}" type="presParOf" srcId="{87275065-9D8E-406E-9C3D-957B3701F51B}" destId="{17F19496-2DE9-4593-AFFF-5472A7B71AD1}" srcOrd="1" destOrd="0" presId="urn:microsoft.com/office/officeart/2018/2/layout/IconVerticalSolidList"/>
    <dgm:cxn modelId="{B3FB62FF-A7AB-496B-8E73-907ECD8D3E00}" type="presParOf" srcId="{87275065-9D8E-406E-9C3D-957B3701F51B}" destId="{3724A4FF-64AC-4644-B298-92B1B6DF7AA1}" srcOrd="2" destOrd="0" presId="urn:microsoft.com/office/officeart/2018/2/layout/IconVerticalSolidList"/>
    <dgm:cxn modelId="{3DBCDBE9-CEBE-4EAC-BBB2-E3C791278593}" type="presParOf" srcId="{87275065-9D8E-406E-9C3D-957B3701F51B}" destId="{0C16B680-56B1-4B11-8EE0-3C7055631F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AC8A69-F96D-4610-9407-62D56C1536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9F0EC3-C92B-4366-9127-7A835F8CED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Front-End Development: Build a responsive UI using Enact. Typescript, </a:t>
          </a:r>
          <a:r>
            <a:rPr lang="en-US" dirty="0" err="1"/>
            <a:t>Vite</a:t>
          </a:r>
          <a:r>
            <a:rPr lang="en-US" dirty="0"/>
            <a:t> </a:t>
          </a:r>
          <a:r>
            <a:rPr lang="en-US" dirty="0">
              <a:sym typeface="Wingdings" panose="05000000000000000000" pitchFamily="2" charset="2"/>
            </a:rPr>
            <a:t> fast build times</a:t>
          </a:r>
          <a:r>
            <a:rPr lang="en-US" dirty="0"/>
            <a:t>.</a:t>
          </a:r>
        </a:p>
      </dgm:t>
    </dgm:pt>
    <dgm:pt modelId="{44311EAD-7372-41CE-A43F-91DE7B3D452F}" type="parTrans" cxnId="{E5091AC9-288B-4C51-A145-DE737629FF4A}">
      <dgm:prSet/>
      <dgm:spPr/>
      <dgm:t>
        <a:bodyPr/>
        <a:lstStyle/>
        <a:p>
          <a:endParaRPr lang="en-US"/>
        </a:p>
      </dgm:t>
    </dgm:pt>
    <dgm:pt modelId="{AE64A288-31DE-4E96-B3E8-0824642F81C4}" type="sibTrans" cxnId="{E5091AC9-288B-4C51-A145-DE737629FF4A}">
      <dgm:prSet phldrT="1" phldr="0"/>
      <dgm:spPr/>
      <dgm:t>
        <a:bodyPr/>
        <a:lstStyle/>
        <a:p>
          <a:endParaRPr lang="en-US"/>
        </a:p>
      </dgm:t>
    </dgm:pt>
    <dgm:pt modelId="{EA8E0122-8554-4319-BFB3-E568C9916F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Back-End Development: Set up API infrastructure using Node.js and Express.</a:t>
          </a:r>
        </a:p>
      </dgm:t>
    </dgm:pt>
    <dgm:pt modelId="{3B60268C-9CD9-4F29-A6E2-DD243C99D8F8}" type="parTrans" cxnId="{99E880DA-3F56-4760-ABD6-6386FF709399}">
      <dgm:prSet/>
      <dgm:spPr/>
      <dgm:t>
        <a:bodyPr/>
        <a:lstStyle/>
        <a:p>
          <a:endParaRPr lang="en-US"/>
        </a:p>
      </dgm:t>
    </dgm:pt>
    <dgm:pt modelId="{E5DC4345-F08E-4144-88A2-9D6B4DBB6F9A}" type="sibTrans" cxnId="{99E880DA-3F56-4760-ABD6-6386FF709399}">
      <dgm:prSet phldrT="2" phldr="0"/>
      <dgm:spPr/>
      <dgm:t>
        <a:bodyPr/>
        <a:lstStyle/>
        <a:p>
          <a:endParaRPr lang="en-US"/>
        </a:p>
      </dgm:t>
    </dgm:pt>
    <dgm:pt modelId="{B00788CC-1D45-4503-8FBC-B7E8BC51A5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Database Integration: Use Prisma ORM to manage user data and widget configurations in MySQL.</a:t>
          </a:r>
        </a:p>
      </dgm:t>
    </dgm:pt>
    <dgm:pt modelId="{9975AB36-1662-43E6-A2B2-5BEBCA402684}" type="parTrans" cxnId="{13A1471C-6B8B-4F09-9581-8574611D506F}">
      <dgm:prSet/>
      <dgm:spPr/>
      <dgm:t>
        <a:bodyPr/>
        <a:lstStyle/>
        <a:p>
          <a:endParaRPr lang="en-US"/>
        </a:p>
      </dgm:t>
    </dgm:pt>
    <dgm:pt modelId="{C0903F02-59C0-49BF-9894-C7C4786336C8}" type="sibTrans" cxnId="{13A1471C-6B8B-4F09-9581-8574611D506F}">
      <dgm:prSet phldrT="3" phldr="0"/>
      <dgm:spPr/>
      <dgm:t>
        <a:bodyPr/>
        <a:lstStyle/>
        <a:p>
          <a:endParaRPr lang="en-US"/>
        </a:p>
      </dgm:t>
    </dgm:pt>
    <dgm:pt modelId="{579B6897-F505-4333-8D62-338856985E59}" type="pres">
      <dgm:prSet presAssocID="{DCAC8A69-F96D-4610-9407-62D56C1536F6}" presName="root" presStyleCnt="0">
        <dgm:presLayoutVars>
          <dgm:dir/>
          <dgm:resizeHandles val="exact"/>
        </dgm:presLayoutVars>
      </dgm:prSet>
      <dgm:spPr/>
    </dgm:pt>
    <dgm:pt modelId="{FD4E6B73-6A1E-4C36-99BE-32BCD441A2EE}" type="pres">
      <dgm:prSet presAssocID="{BE9F0EC3-C92B-4366-9127-7A835F8CED67}" presName="compNode" presStyleCnt="0"/>
      <dgm:spPr/>
    </dgm:pt>
    <dgm:pt modelId="{CD1A6BC0-9B2C-44FB-957D-CD52F7BC55E2}" type="pres">
      <dgm:prSet presAssocID="{BE9F0EC3-C92B-4366-9127-7A835F8CED67}" presName="bgRect" presStyleLbl="bgShp" presStyleIdx="0" presStyleCnt="3"/>
      <dgm:spPr/>
    </dgm:pt>
    <dgm:pt modelId="{5EC718B2-BC39-4BBD-869F-0C4629EECC18}" type="pres">
      <dgm:prSet presAssocID="{BE9F0EC3-C92B-4366-9127-7A835F8CED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5C086CE-6B44-446C-BB74-1DD7C4A9A62B}" type="pres">
      <dgm:prSet presAssocID="{BE9F0EC3-C92B-4366-9127-7A835F8CED67}" presName="spaceRect" presStyleCnt="0"/>
      <dgm:spPr/>
    </dgm:pt>
    <dgm:pt modelId="{DAD1E5ED-258F-4255-843F-A8F4B6E45923}" type="pres">
      <dgm:prSet presAssocID="{BE9F0EC3-C92B-4366-9127-7A835F8CED67}" presName="parTx" presStyleLbl="revTx" presStyleIdx="0" presStyleCnt="3">
        <dgm:presLayoutVars>
          <dgm:chMax val="0"/>
          <dgm:chPref val="0"/>
        </dgm:presLayoutVars>
      </dgm:prSet>
      <dgm:spPr/>
    </dgm:pt>
    <dgm:pt modelId="{D9EE0396-72ED-4A12-A7AC-2C67C5D92CD9}" type="pres">
      <dgm:prSet presAssocID="{AE64A288-31DE-4E96-B3E8-0824642F81C4}" presName="sibTrans" presStyleCnt="0"/>
      <dgm:spPr/>
    </dgm:pt>
    <dgm:pt modelId="{034C437E-10A7-4A1E-B53D-57DD6197CFB9}" type="pres">
      <dgm:prSet presAssocID="{EA8E0122-8554-4319-BFB3-E568C9916F34}" presName="compNode" presStyleCnt="0"/>
      <dgm:spPr/>
    </dgm:pt>
    <dgm:pt modelId="{1C8E354D-2861-4F59-B609-D1A37E0944CA}" type="pres">
      <dgm:prSet presAssocID="{EA8E0122-8554-4319-BFB3-E568C9916F34}" presName="bgRect" presStyleLbl="bgShp" presStyleIdx="1" presStyleCnt="3"/>
      <dgm:spPr/>
    </dgm:pt>
    <dgm:pt modelId="{2A4FA9EF-E9D9-4071-B980-1A0CA158ECDF}" type="pres">
      <dgm:prSet presAssocID="{EA8E0122-8554-4319-BFB3-E568C9916F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95C860E-AF8C-4DDA-897E-DAEA16A34B53}" type="pres">
      <dgm:prSet presAssocID="{EA8E0122-8554-4319-BFB3-E568C9916F34}" presName="spaceRect" presStyleCnt="0"/>
      <dgm:spPr/>
    </dgm:pt>
    <dgm:pt modelId="{67EA2555-6165-4727-87E8-48A5B44CC252}" type="pres">
      <dgm:prSet presAssocID="{EA8E0122-8554-4319-BFB3-E568C9916F34}" presName="parTx" presStyleLbl="revTx" presStyleIdx="1" presStyleCnt="3">
        <dgm:presLayoutVars>
          <dgm:chMax val="0"/>
          <dgm:chPref val="0"/>
        </dgm:presLayoutVars>
      </dgm:prSet>
      <dgm:spPr/>
    </dgm:pt>
    <dgm:pt modelId="{DBF5574B-FE5B-4E56-A047-4128BACF7C98}" type="pres">
      <dgm:prSet presAssocID="{E5DC4345-F08E-4144-88A2-9D6B4DBB6F9A}" presName="sibTrans" presStyleCnt="0"/>
      <dgm:spPr/>
    </dgm:pt>
    <dgm:pt modelId="{0DA7F28D-CAAB-4DDA-BEA4-4B3ACDBE86FB}" type="pres">
      <dgm:prSet presAssocID="{B00788CC-1D45-4503-8FBC-B7E8BC51A515}" presName="compNode" presStyleCnt="0"/>
      <dgm:spPr/>
    </dgm:pt>
    <dgm:pt modelId="{F3390D6B-0067-4F15-9FC1-3F7E14AC471D}" type="pres">
      <dgm:prSet presAssocID="{B00788CC-1D45-4503-8FBC-B7E8BC51A515}" presName="bgRect" presStyleLbl="bgShp" presStyleIdx="2" presStyleCnt="3"/>
      <dgm:spPr/>
    </dgm:pt>
    <dgm:pt modelId="{11CEDABA-905B-4F53-AF76-8B09C3066F2A}" type="pres">
      <dgm:prSet presAssocID="{B00788CC-1D45-4503-8FBC-B7E8BC51A5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F5E0D10-BA9C-4AF9-9EB9-A037CE3B8562}" type="pres">
      <dgm:prSet presAssocID="{B00788CC-1D45-4503-8FBC-B7E8BC51A515}" presName="spaceRect" presStyleCnt="0"/>
      <dgm:spPr/>
    </dgm:pt>
    <dgm:pt modelId="{A9E71C0D-2197-4DE0-BF96-8D2EC9250C54}" type="pres">
      <dgm:prSet presAssocID="{B00788CC-1D45-4503-8FBC-B7E8BC51A51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A1471C-6B8B-4F09-9581-8574611D506F}" srcId="{DCAC8A69-F96D-4610-9407-62D56C1536F6}" destId="{B00788CC-1D45-4503-8FBC-B7E8BC51A515}" srcOrd="2" destOrd="0" parTransId="{9975AB36-1662-43E6-A2B2-5BEBCA402684}" sibTransId="{C0903F02-59C0-49BF-9894-C7C4786336C8}"/>
    <dgm:cxn modelId="{F2196C3C-5E37-4A7C-BA30-B3D4840D20C3}" type="presOf" srcId="{DCAC8A69-F96D-4610-9407-62D56C1536F6}" destId="{579B6897-F505-4333-8D62-338856985E59}" srcOrd="0" destOrd="0" presId="urn:microsoft.com/office/officeart/2018/2/layout/IconVerticalSolidList"/>
    <dgm:cxn modelId="{FAED1D6E-B98A-4290-BA14-53F24193F885}" type="presOf" srcId="{BE9F0EC3-C92B-4366-9127-7A835F8CED67}" destId="{DAD1E5ED-258F-4255-843F-A8F4B6E45923}" srcOrd="0" destOrd="0" presId="urn:microsoft.com/office/officeart/2018/2/layout/IconVerticalSolidList"/>
    <dgm:cxn modelId="{7D7C64B5-4651-4C6E-8526-DE0E60C72504}" type="presOf" srcId="{B00788CC-1D45-4503-8FBC-B7E8BC51A515}" destId="{A9E71C0D-2197-4DE0-BF96-8D2EC9250C54}" srcOrd="0" destOrd="0" presId="urn:microsoft.com/office/officeart/2018/2/layout/IconVerticalSolidList"/>
    <dgm:cxn modelId="{D8D769C1-DA87-4A12-B43F-013FD38FE770}" type="presOf" srcId="{EA8E0122-8554-4319-BFB3-E568C9916F34}" destId="{67EA2555-6165-4727-87E8-48A5B44CC252}" srcOrd="0" destOrd="0" presId="urn:microsoft.com/office/officeart/2018/2/layout/IconVerticalSolidList"/>
    <dgm:cxn modelId="{E5091AC9-288B-4C51-A145-DE737629FF4A}" srcId="{DCAC8A69-F96D-4610-9407-62D56C1536F6}" destId="{BE9F0EC3-C92B-4366-9127-7A835F8CED67}" srcOrd="0" destOrd="0" parTransId="{44311EAD-7372-41CE-A43F-91DE7B3D452F}" sibTransId="{AE64A288-31DE-4E96-B3E8-0824642F81C4}"/>
    <dgm:cxn modelId="{99E880DA-3F56-4760-ABD6-6386FF709399}" srcId="{DCAC8A69-F96D-4610-9407-62D56C1536F6}" destId="{EA8E0122-8554-4319-BFB3-E568C9916F34}" srcOrd="1" destOrd="0" parTransId="{3B60268C-9CD9-4F29-A6E2-DD243C99D8F8}" sibTransId="{E5DC4345-F08E-4144-88A2-9D6B4DBB6F9A}"/>
    <dgm:cxn modelId="{7DADEE81-4EC7-4ACC-B5F0-50A291B2B09C}" type="presParOf" srcId="{579B6897-F505-4333-8D62-338856985E59}" destId="{FD4E6B73-6A1E-4C36-99BE-32BCD441A2EE}" srcOrd="0" destOrd="0" presId="urn:microsoft.com/office/officeart/2018/2/layout/IconVerticalSolidList"/>
    <dgm:cxn modelId="{BFFAD695-7346-4D38-A478-A84A6D07E6D7}" type="presParOf" srcId="{FD4E6B73-6A1E-4C36-99BE-32BCD441A2EE}" destId="{CD1A6BC0-9B2C-44FB-957D-CD52F7BC55E2}" srcOrd="0" destOrd="0" presId="urn:microsoft.com/office/officeart/2018/2/layout/IconVerticalSolidList"/>
    <dgm:cxn modelId="{5334B1CD-B8B0-4CD2-883A-C7FD385B7FB2}" type="presParOf" srcId="{FD4E6B73-6A1E-4C36-99BE-32BCD441A2EE}" destId="{5EC718B2-BC39-4BBD-869F-0C4629EECC18}" srcOrd="1" destOrd="0" presId="urn:microsoft.com/office/officeart/2018/2/layout/IconVerticalSolidList"/>
    <dgm:cxn modelId="{B09E96E2-B427-439A-9A35-F519C4E739AC}" type="presParOf" srcId="{FD4E6B73-6A1E-4C36-99BE-32BCD441A2EE}" destId="{65C086CE-6B44-446C-BB74-1DD7C4A9A62B}" srcOrd="2" destOrd="0" presId="urn:microsoft.com/office/officeart/2018/2/layout/IconVerticalSolidList"/>
    <dgm:cxn modelId="{574D16F5-E6D2-4490-9CEC-7A384241B9A2}" type="presParOf" srcId="{FD4E6B73-6A1E-4C36-99BE-32BCD441A2EE}" destId="{DAD1E5ED-258F-4255-843F-A8F4B6E45923}" srcOrd="3" destOrd="0" presId="urn:microsoft.com/office/officeart/2018/2/layout/IconVerticalSolidList"/>
    <dgm:cxn modelId="{AFBB3C22-C720-4C19-BCC7-B6B581D4A7F8}" type="presParOf" srcId="{579B6897-F505-4333-8D62-338856985E59}" destId="{D9EE0396-72ED-4A12-A7AC-2C67C5D92CD9}" srcOrd="1" destOrd="0" presId="urn:microsoft.com/office/officeart/2018/2/layout/IconVerticalSolidList"/>
    <dgm:cxn modelId="{AFD6C7BB-FA44-4E43-BB3C-54B7F96C1EF5}" type="presParOf" srcId="{579B6897-F505-4333-8D62-338856985E59}" destId="{034C437E-10A7-4A1E-B53D-57DD6197CFB9}" srcOrd="2" destOrd="0" presId="urn:microsoft.com/office/officeart/2018/2/layout/IconVerticalSolidList"/>
    <dgm:cxn modelId="{99EA25BF-1F39-4B69-9B55-75171C5B3E52}" type="presParOf" srcId="{034C437E-10A7-4A1E-B53D-57DD6197CFB9}" destId="{1C8E354D-2861-4F59-B609-D1A37E0944CA}" srcOrd="0" destOrd="0" presId="urn:microsoft.com/office/officeart/2018/2/layout/IconVerticalSolidList"/>
    <dgm:cxn modelId="{6005895A-8325-4576-8904-605FBC2EA231}" type="presParOf" srcId="{034C437E-10A7-4A1E-B53D-57DD6197CFB9}" destId="{2A4FA9EF-E9D9-4071-B980-1A0CA158ECDF}" srcOrd="1" destOrd="0" presId="urn:microsoft.com/office/officeart/2018/2/layout/IconVerticalSolidList"/>
    <dgm:cxn modelId="{4946D4FE-5FEE-486B-BAB6-27A477C82DA0}" type="presParOf" srcId="{034C437E-10A7-4A1E-B53D-57DD6197CFB9}" destId="{895C860E-AF8C-4DDA-897E-DAEA16A34B53}" srcOrd="2" destOrd="0" presId="urn:microsoft.com/office/officeart/2018/2/layout/IconVerticalSolidList"/>
    <dgm:cxn modelId="{DADDEEAD-998F-45F0-990B-B9B2E8F180FF}" type="presParOf" srcId="{034C437E-10A7-4A1E-B53D-57DD6197CFB9}" destId="{67EA2555-6165-4727-87E8-48A5B44CC252}" srcOrd="3" destOrd="0" presId="urn:microsoft.com/office/officeart/2018/2/layout/IconVerticalSolidList"/>
    <dgm:cxn modelId="{A86D0B49-1AFF-4633-983F-1CE1FDF15620}" type="presParOf" srcId="{579B6897-F505-4333-8D62-338856985E59}" destId="{DBF5574B-FE5B-4E56-A047-4128BACF7C98}" srcOrd="3" destOrd="0" presId="urn:microsoft.com/office/officeart/2018/2/layout/IconVerticalSolidList"/>
    <dgm:cxn modelId="{06FB7C74-EA47-4B9E-A7A2-08800920D9FF}" type="presParOf" srcId="{579B6897-F505-4333-8D62-338856985E59}" destId="{0DA7F28D-CAAB-4DDA-BEA4-4B3ACDBE86FB}" srcOrd="4" destOrd="0" presId="urn:microsoft.com/office/officeart/2018/2/layout/IconVerticalSolidList"/>
    <dgm:cxn modelId="{4561D64A-79B6-47D8-8846-0E1F0762EDCD}" type="presParOf" srcId="{0DA7F28D-CAAB-4DDA-BEA4-4B3ACDBE86FB}" destId="{F3390D6B-0067-4F15-9FC1-3F7E14AC471D}" srcOrd="0" destOrd="0" presId="urn:microsoft.com/office/officeart/2018/2/layout/IconVerticalSolidList"/>
    <dgm:cxn modelId="{23BE0897-8648-4A7B-8F34-58B28D675878}" type="presParOf" srcId="{0DA7F28D-CAAB-4DDA-BEA4-4B3ACDBE86FB}" destId="{11CEDABA-905B-4F53-AF76-8B09C3066F2A}" srcOrd="1" destOrd="0" presId="urn:microsoft.com/office/officeart/2018/2/layout/IconVerticalSolidList"/>
    <dgm:cxn modelId="{F90684BC-1EA2-4B6C-B8A7-3AB9E166E572}" type="presParOf" srcId="{0DA7F28D-CAAB-4DDA-BEA4-4B3ACDBE86FB}" destId="{9F5E0D10-BA9C-4AF9-9EB9-A037CE3B8562}" srcOrd="2" destOrd="0" presId="urn:microsoft.com/office/officeart/2018/2/layout/IconVerticalSolidList"/>
    <dgm:cxn modelId="{0B339316-8000-49DC-BDA5-EA6974924A66}" type="presParOf" srcId="{0DA7F28D-CAAB-4DDA-BEA4-4B3ACDBE86FB}" destId="{A9E71C0D-2197-4DE0-BF96-8D2EC9250C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0308EC-6084-4BAA-A42A-15A30A42395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37D029-5D41-4898-A7D6-1732471CAA05}">
      <dgm:prSet/>
      <dgm:spPr/>
      <dgm:t>
        <a:bodyPr/>
        <a:lstStyle/>
        <a:p>
          <a:r>
            <a:rPr lang="en-US" b="1" dirty="0"/>
            <a:t>Frontend</a:t>
          </a:r>
          <a:r>
            <a:rPr lang="en-US" dirty="0"/>
            <a:t>:</a:t>
          </a:r>
        </a:p>
      </dgm:t>
    </dgm:pt>
    <dgm:pt modelId="{3111076E-4435-42D5-A378-AD884A70600B}" type="parTrans" cxnId="{24A3F792-ACEF-4E7E-808D-2DA6586535DF}">
      <dgm:prSet/>
      <dgm:spPr/>
      <dgm:t>
        <a:bodyPr/>
        <a:lstStyle/>
        <a:p>
          <a:endParaRPr lang="en-US"/>
        </a:p>
      </dgm:t>
    </dgm:pt>
    <dgm:pt modelId="{26A6249F-86CD-4E91-9C09-F49E780B1D8F}" type="sibTrans" cxnId="{24A3F792-ACEF-4E7E-808D-2DA6586535DF}">
      <dgm:prSet/>
      <dgm:spPr/>
      <dgm:t>
        <a:bodyPr/>
        <a:lstStyle/>
        <a:p>
          <a:endParaRPr lang="en-US"/>
        </a:p>
      </dgm:t>
    </dgm:pt>
    <dgm:pt modelId="{99FDEF6C-80D2-4CA9-AA56-AAA62F05D7FE}">
      <dgm:prSet/>
      <dgm:spPr/>
      <dgm:t>
        <a:bodyPr/>
        <a:lstStyle/>
        <a:p>
          <a:r>
            <a:rPr lang="en-US"/>
            <a:t>- Runtime Environment: Node.js</a:t>
          </a:r>
        </a:p>
      </dgm:t>
    </dgm:pt>
    <dgm:pt modelId="{03CC7FD9-2B0B-4A03-97C8-097249F33581}" type="parTrans" cxnId="{31436198-659A-4CAA-A86E-A2266A2C4A8F}">
      <dgm:prSet/>
      <dgm:spPr/>
      <dgm:t>
        <a:bodyPr/>
        <a:lstStyle/>
        <a:p>
          <a:endParaRPr lang="en-US"/>
        </a:p>
      </dgm:t>
    </dgm:pt>
    <dgm:pt modelId="{4DD9F370-D3A3-443D-83F7-7269A76AF1E7}" type="sibTrans" cxnId="{31436198-659A-4CAA-A86E-A2266A2C4A8F}">
      <dgm:prSet/>
      <dgm:spPr/>
      <dgm:t>
        <a:bodyPr/>
        <a:lstStyle/>
        <a:p>
          <a:endParaRPr lang="en-US"/>
        </a:p>
      </dgm:t>
    </dgm:pt>
    <dgm:pt modelId="{A0319A55-8F7F-4B35-AE89-30A06EA620C3}">
      <dgm:prSet/>
      <dgm:spPr/>
      <dgm:t>
        <a:bodyPr/>
        <a:lstStyle/>
        <a:p>
          <a:r>
            <a:rPr lang="en-US"/>
            <a:t>- Language: TypeScript</a:t>
          </a:r>
        </a:p>
      </dgm:t>
    </dgm:pt>
    <dgm:pt modelId="{1F4D579B-89F3-46F4-81C5-EC0AF9623C3B}" type="parTrans" cxnId="{BB4CC14C-5A61-4716-8AD4-8006DA4D4A3A}">
      <dgm:prSet/>
      <dgm:spPr/>
      <dgm:t>
        <a:bodyPr/>
        <a:lstStyle/>
        <a:p>
          <a:endParaRPr lang="en-US"/>
        </a:p>
      </dgm:t>
    </dgm:pt>
    <dgm:pt modelId="{70AF83E2-0CE7-403B-86EC-61BDCBB77D73}" type="sibTrans" cxnId="{BB4CC14C-5A61-4716-8AD4-8006DA4D4A3A}">
      <dgm:prSet/>
      <dgm:spPr/>
      <dgm:t>
        <a:bodyPr/>
        <a:lstStyle/>
        <a:p>
          <a:endParaRPr lang="en-US"/>
        </a:p>
      </dgm:t>
    </dgm:pt>
    <dgm:pt modelId="{7888A524-4BE5-4A9E-8B73-5DD0720626CE}">
      <dgm:prSet/>
      <dgm:spPr/>
      <dgm:t>
        <a:bodyPr/>
        <a:lstStyle/>
        <a:p>
          <a:r>
            <a:rPr lang="en-US"/>
            <a:t>- Bundler: Vite</a:t>
          </a:r>
        </a:p>
      </dgm:t>
    </dgm:pt>
    <dgm:pt modelId="{C944C510-80AE-43A7-81F0-139783B84416}" type="parTrans" cxnId="{F79D9EB7-587F-4AB2-949E-E004733E94DE}">
      <dgm:prSet/>
      <dgm:spPr/>
      <dgm:t>
        <a:bodyPr/>
        <a:lstStyle/>
        <a:p>
          <a:endParaRPr lang="en-US"/>
        </a:p>
      </dgm:t>
    </dgm:pt>
    <dgm:pt modelId="{273ED629-896C-44C9-AF1D-B019691504D2}" type="sibTrans" cxnId="{F79D9EB7-587F-4AB2-949E-E004733E94DE}">
      <dgm:prSet/>
      <dgm:spPr/>
      <dgm:t>
        <a:bodyPr/>
        <a:lstStyle/>
        <a:p>
          <a:endParaRPr lang="en-US"/>
        </a:p>
      </dgm:t>
    </dgm:pt>
    <dgm:pt modelId="{8467C03B-9BC7-469D-898E-89B7E6782A14}">
      <dgm:prSet/>
      <dgm:spPr/>
      <dgm:t>
        <a:bodyPr/>
        <a:lstStyle/>
        <a:p>
          <a:r>
            <a:rPr lang="en-US" dirty="0"/>
            <a:t>- Framework: Enact (React-based)</a:t>
          </a:r>
        </a:p>
      </dgm:t>
    </dgm:pt>
    <dgm:pt modelId="{E49FCA99-8F00-44D4-8DC4-982C8A46499D}" type="parTrans" cxnId="{C8EA0E2E-78C4-48FB-89C5-ECF5AEF928B2}">
      <dgm:prSet/>
      <dgm:spPr/>
      <dgm:t>
        <a:bodyPr/>
        <a:lstStyle/>
        <a:p>
          <a:endParaRPr lang="en-US"/>
        </a:p>
      </dgm:t>
    </dgm:pt>
    <dgm:pt modelId="{16FA9FC8-1274-40CD-A47D-2EBDB0FDA600}" type="sibTrans" cxnId="{C8EA0E2E-78C4-48FB-89C5-ECF5AEF928B2}">
      <dgm:prSet/>
      <dgm:spPr/>
      <dgm:t>
        <a:bodyPr/>
        <a:lstStyle/>
        <a:p>
          <a:endParaRPr lang="en-US"/>
        </a:p>
      </dgm:t>
    </dgm:pt>
    <dgm:pt modelId="{06ABCB95-DE67-4D58-A489-F4213C31BCD7}">
      <dgm:prSet/>
      <dgm:spPr/>
      <dgm:t>
        <a:bodyPr/>
        <a:lstStyle/>
        <a:p>
          <a:r>
            <a:rPr lang="en-US" dirty="0"/>
            <a:t>- Key Libraries: React-Router-Dom (Routing), Styled-Components (Styling), </a:t>
          </a:r>
          <a:r>
            <a:rPr lang="en-US" dirty="0" err="1"/>
            <a:t>Axios</a:t>
          </a:r>
          <a:r>
            <a:rPr lang="en-US" dirty="0"/>
            <a:t> (API Communication)</a:t>
          </a:r>
        </a:p>
      </dgm:t>
    </dgm:pt>
    <dgm:pt modelId="{E47C40CB-7B69-43EB-8913-E8538038E667}" type="parTrans" cxnId="{2888F994-E364-4657-BE39-8CDB149AB06A}">
      <dgm:prSet/>
      <dgm:spPr/>
      <dgm:t>
        <a:bodyPr/>
        <a:lstStyle/>
        <a:p>
          <a:endParaRPr lang="en-US"/>
        </a:p>
      </dgm:t>
    </dgm:pt>
    <dgm:pt modelId="{8DFFD6C5-4121-4C31-A8C7-C3073F9DE508}" type="sibTrans" cxnId="{2888F994-E364-4657-BE39-8CDB149AB06A}">
      <dgm:prSet/>
      <dgm:spPr/>
      <dgm:t>
        <a:bodyPr/>
        <a:lstStyle/>
        <a:p>
          <a:endParaRPr lang="en-US"/>
        </a:p>
      </dgm:t>
    </dgm:pt>
    <dgm:pt modelId="{9065AED9-EEA0-4E10-9E3A-7CBA6ACA25F4}">
      <dgm:prSet/>
      <dgm:spPr/>
      <dgm:t>
        <a:bodyPr/>
        <a:lstStyle/>
        <a:p>
          <a:r>
            <a:rPr lang="en-US"/>
            <a:t>Backend:</a:t>
          </a:r>
        </a:p>
      </dgm:t>
    </dgm:pt>
    <dgm:pt modelId="{E588746D-3406-4F54-B929-1EF0F7443931}" type="parTrans" cxnId="{80D9B308-0685-40B1-B228-7E515399F81F}">
      <dgm:prSet/>
      <dgm:spPr/>
      <dgm:t>
        <a:bodyPr/>
        <a:lstStyle/>
        <a:p>
          <a:endParaRPr lang="en-US"/>
        </a:p>
      </dgm:t>
    </dgm:pt>
    <dgm:pt modelId="{E403519D-B1AB-4A44-B042-0EC67786B8CB}" type="sibTrans" cxnId="{80D9B308-0685-40B1-B228-7E515399F81F}">
      <dgm:prSet/>
      <dgm:spPr/>
      <dgm:t>
        <a:bodyPr/>
        <a:lstStyle/>
        <a:p>
          <a:endParaRPr lang="en-US"/>
        </a:p>
      </dgm:t>
    </dgm:pt>
    <dgm:pt modelId="{42A6CF81-BF1B-44BD-8F22-B84DF82DEEF1}">
      <dgm:prSet/>
      <dgm:spPr/>
      <dgm:t>
        <a:bodyPr/>
        <a:lstStyle/>
        <a:p>
          <a:r>
            <a:rPr lang="en-US"/>
            <a:t>- Runtime Environment: Node.js</a:t>
          </a:r>
        </a:p>
      </dgm:t>
    </dgm:pt>
    <dgm:pt modelId="{A2C2532C-15E6-48DB-84AE-9E47741FF9B7}" type="parTrans" cxnId="{ACA959DB-66F0-431F-9674-3860464FD22B}">
      <dgm:prSet/>
      <dgm:spPr/>
      <dgm:t>
        <a:bodyPr/>
        <a:lstStyle/>
        <a:p>
          <a:endParaRPr lang="en-US"/>
        </a:p>
      </dgm:t>
    </dgm:pt>
    <dgm:pt modelId="{0E7E9E34-AF60-4052-95FD-4A7D6674FAC7}" type="sibTrans" cxnId="{ACA959DB-66F0-431F-9674-3860464FD22B}">
      <dgm:prSet/>
      <dgm:spPr/>
      <dgm:t>
        <a:bodyPr/>
        <a:lstStyle/>
        <a:p>
          <a:endParaRPr lang="en-US"/>
        </a:p>
      </dgm:t>
    </dgm:pt>
    <dgm:pt modelId="{579A453B-542B-465E-BB44-DC9F97C727E3}">
      <dgm:prSet/>
      <dgm:spPr/>
      <dgm:t>
        <a:bodyPr/>
        <a:lstStyle/>
        <a:p>
          <a:r>
            <a:rPr lang="en-US"/>
            <a:t>- Language: TypeScript</a:t>
          </a:r>
        </a:p>
      </dgm:t>
    </dgm:pt>
    <dgm:pt modelId="{BAB60D23-8EB6-44A1-9A0E-A830FECFFD46}" type="parTrans" cxnId="{3B2874A7-9ECC-492B-9035-103715A96080}">
      <dgm:prSet/>
      <dgm:spPr/>
      <dgm:t>
        <a:bodyPr/>
        <a:lstStyle/>
        <a:p>
          <a:endParaRPr lang="en-US"/>
        </a:p>
      </dgm:t>
    </dgm:pt>
    <dgm:pt modelId="{A22DC977-A7D7-44AE-AA7B-7D7091BB05FB}" type="sibTrans" cxnId="{3B2874A7-9ECC-492B-9035-103715A96080}">
      <dgm:prSet/>
      <dgm:spPr/>
      <dgm:t>
        <a:bodyPr/>
        <a:lstStyle/>
        <a:p>
          <a:endParaRPr lang="en-US"/>
        </a:p>
      </dgm:t>
    </dgm:pt>
    <dgm:pt modelId="{42109EC2-6765-438F-B056-3AA73436A629}">
      <dgm:prSet/>
      <dgm:spPr/>
      <dgm:t>
        <a:bodyPr/>
        <a:lstStyle/>
        <a:p>
          <a:r>
            <a:rPr lang="en-US"/>
            <a:t>- Framework: Express</a:t>
          </a:r>
        </a:p>
      </dgm:t>
    </dgm:pt>
    <dgm:pt modelId="{6D7DC6F4-6A0C-45EF-9BBF-D0BCB4E53F51}" type="parTrans" cxnId="{185C7FA4-58DD-4CBC-82F6-B76D43E0996D}">
      <dgm:prSet/>
      <dgm:spPr/>
      <dgm:t>
        <a:bodyPr/>
        <a:lstStyle/>
        <a:p>
          <a:endParaRPr lang="en-US"/>
        </a:p>
      </dgm:t>
    </dgm:pt>
    <dgm:pt modelId="{883D65DB-8287-4A5A-8111-85AD94F0857B}" type="sibTrans" cxnId="{185C7FA4-58DD-4CBC-82F6-B76D43E0996D}">
      <dgm:prSet/>
      <dgm:spPr/>
      <dgm:t>
        <a:bodyPr/>
        <a:lstStyle/>
        <a:p>
          <a:endParaRPr lang="en-US"/>
        </a:p>
      </dgm:t>
    </dgm:pt>
    <dgm:pt modelId="{EBC60ADD-2BC2-422D-90A3-B316164B0698}">
      <dgm:prSet/>
      <dgm:spPr/>
      <dgm:t>
        <a:bodyPr/>
        <a:lstStyle/>
        <a:p>
          <a:r>
            <a:rPr lang="en-US"/>
            <a:t>- Key Libraries: Prisma (ORM for MySQL Database Connection)</a:t>
          </a:r>
        </a:p>
      </dgm:t>
    </dgm:pt>
    <dgm:pt modelId="{3FCD53FC-40C6-446F-9D34-86898E8D4706}" type="parTrans" cxnId="{204AF9A1-55C7-46F5-8474-64148DA0118A}">
      <dgm:prSet/>
      <dgm:spPr/>
      <dgm:t>
        <a:bodyPr/>
        <a:lstStyle/>
        <a:p>
          <a:endParaRPr lang="en-US"/>
        </a:p>
      </dgm:t>
    </dgm:pt>
    <dgm:pt modelId="{3657DB35-D975-46EF-AB45-83108D972EE8}" type="sibTrans" cxnId="{204AF9A1-55C7-46F5-8474-64148DA0118A}">
      <dgm:prSet/>
      <dgm:spPr/>
      <dgm:t>
        <a:bodyPr/>
        <a:lstStyle/>
        <a:p>
          <a:endParaRPr lang="en-US"/>
        </a:p>
      </dgm:t>
    </dgm:pt>
    <dgm:pt modelId="{5C5F9A18-32A9-4B17-8EED-87A7946239F8}" type="pres">
      <dgm:prSet presAssocID="{0B0308EC-6084-4BAA-A42A-15A30A42395B}" presName="linear" presStyleCnt="0">
        <dgm:presLayoutVars>
          <dgm:animLvl val="lvl"/>
          <dgm:resizeHandles val="exact"/>
        </dgm:presLayoutVars>
      </dgm:prSet>
      <dgm:spPr/>
    </dgm:pt>
    <dgm:pt modelId="{42AD581C-A3F8-49DE-A142-4C7FF888C3A1}" type="pres">
      <dgm:prSet presAssocID="{0E37D029-5D41-4898-A7D6-1732471CAA05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692A64D3-67ED-4CA3-9B58-47F9839FEB06}" type="pres">
      <dgm:prSet presAssocID="{26A6249F-86CD-4E91-9C09-F49E780B1D8F}" presName="spacer" presStyleCnt="0"/>
      <dgm:spPr/>
    </dgm:pt>
    <dgm:pt modelId="{3FAD9119-B798-4AC8-BC90-6AB1C6BD1104}" type="pres">
      <dgm:prSet presAssocID="{99FDEF6C-80D2-4CA9-AA56-AAA62F05D7FE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4ACFBBDC-1152-48F5-B76B-30A33B1E550A}" type="pres">
      <dgm:prSet presAssocID="{4DD9F370-D3A3-443D-83F7-7269A76AF1E7}" presName="spacer" presStyleCnt="0"/>
      <dgm:spPr/>
    </dgm:pt>
    <dgm:pt modelId="{4CC9B2B5-B40E-4BE9-9E4F-3D56807BD3A4}" type="pres">
      <dgm:prSet presAssocID="{A0319A55-8F7F-4B35-AE89-30A06EA620C3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25B912BC-B28D-4BF0-8786-0E9E2AB3CB3F}" type="pres">
      <dgm:prSet presAssocID="{70AF83E2-0CE7-403B-86EC-61BDCBB77D73}" presName="spacer" presStyleCnt="0"/>
      <dgm:spPr/>
    </dgm:pt>
    <dgm:pt modelId="{8E1A58BF-8002-402A-BDD5-15242EF7D310}" type="pres">
      <dgm:prSet presAssocID="{7888A524-4BE5-4A9E-8B73-5DD0720626CE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0BC346A7-B584-48C4-99B8-CD9CEA4645C4}" type="pres">
      <dgm:prSet presAssocID="{273ED629-896C-44C9-AF1D-B019691504D2}" presName="spacer" presStyleCnt="0"/>
      <dgm:spPr/>
    </dgm:pt>
    <dgm:pt modelId="{302786ED-0F30-44AB-806A-26FB9050FE56}" type="pres">
      <dgm:prSet presAssocID="{8467C03B-9BC7-469D-898E-89B7E6782A14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0B1E84EE-35AB-4F65-A1DD-B94EE72C9D8E}" type="pres">
      <dgm:prSet presAssocID="{16FA9FC8-1274-40CD-A47D-2EBDB0FDA600}" presName="spacer" presStyleCnt="0"/>
      <dgm:spPr/>
    </dgm:pt>
    <dgm:pt modelId="{4790C0CA-C33E-4B7F-B70B-CA2818A5452E}" type="pres">
      <dgm:prSet presAssocID="{06ABCB95-DE67-4D58-A489-F4213C31BCD7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690DC3AF-833E-4714-BF90-4315C81073B4}" type="pres">
      <dgm:prSet presAssocID="{8DFFD6C5-4121-4C31-A8C7-C3073F9DE508}" presName="spacer" presStyleCnt="0"/>
      <dgm:spPr/>
    </dgm:pt>
    <dgm:pt modelId="{ED2E942C-3E17-4EFF-9722-89D2D0029840}" type="pres">
      <dgm:prSet presAssocID="{9065AED9-EEA0-4E10-9E3A-7CBA6ACA25F4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7F592C1E-DE2A-4640-BD1A-83E1EA5081A3}" type="pres">
      <dgm:prSet presAssocID="{E403519D-B1AB-4A44-B042-0EC67786B8CB}" presName="spacer" presStyleCnt="0"/>
      <dgm:spPr/>
    </dgm:pt>
    <dgm:pt modelId="{DE56A7CA-2661-409B-8D45-0F66E85EC009}" type="pres">
      <dgm:prSet presAssocID="{42A6CF81-BF1B-44BD-8F22-B84DF82DEEF1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3A920ACF-43B5-4627-BCB6-C04882058D1D}" type="pres">
      <dgm:prSet presAssocID="{0E7E9E34-AF60-4052-95FD-4A7D6674FAC7}" presName="spacer" presStyleCnt="0"/>
      <dgm:spPr/>
    </dgm:pt>
    <dgm:pt modelId="{34C3BAAC-2F41-4580-B070-D07C6BD0D8F7}" type="pres">
      <dgm:prSet presAssocID="{579A453B-542B-465E-BB44-DC9F97C727E3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65254C65-35ED-4E80-8C88-A3A6269C28A9}" type="pres">
      <dgm:prSet presAssocID="{A22DC977-A7D7-44AE-AA7B-7D7091BB05FB}" presName="spacer" presStyleCnt="0"/>
      <dgm:spPr/>
    </dgm:pt>
    <dgm:pt modelId="{87F476E1-072D-4073-BADD-353622D93422}" type="pres">
      <dgm:prSet presAssocID="{42109EC2-6765-438F-B056-3AA73436A629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61E34143-2A71-403E-A585-C649D5F1937E}" type="pres">
      <dgm:prSet presAssocID="{883D65DB-8287-4A5A-8111-85AD94F0857B}" presName="spacer" presStyleCnt="0"/>
      <dgm:spPr/>
    </dgm:pt>
    <dgm:pt modelId="{F050C622-0CBE-4A77-ACF6-2F5B2BA9C1E4}" type="pres">
      <dgm:prSet presAssocID="{EBC60ADD-2BC2-422D-90A3-B316164B0698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80D9B308-0685-40B1-B228-7E515399F81F}" srcId="{0B0308EC-6084-4BAA-A42A-15A30A42395B}" destId="{9065AED9-EEA0-4E10-9E3A-7CBA6ACA25F4}" srcOrd="6" destOrd="0" parTransId="{E588746D-3406-4F54-B929-1EF0F7443931}" sibTransId="{E403519D-B1AB-4A44-B042-0EC67786B8CB}"/>
    <dgm:cxn modelId="{54BA2510-536B-4ABB-8677-F2F927E7BB46}" type="presOf" srcId="{06ABCB95-DE67-4D58-A489-F4213C31BCD7}" destId="{4790C0CA-C33E-4B7F-B70B-CA2818A5452E}" srcOrd="0" destOrd="0" presId="urn:microsoft.com/office/officeart/2005/8/layout/vList2"/>
    <dgm:cxn modelId="{E7A14C12-E189-41ED-AF54-4D48A1897DB7}" type="presOf" srcId="{42A6CF81-BF1B-44BD-8F22-B84DF82DEEF1}" destId="{DE56A7CA-2661-409B-8D45-0F66E85EC009}" srcOrd="0" destOrd="0" presId="urn:microsoft.com/office/officeart/2005/8/layout/vList2"/>
    <dgm:cxn modelId="{6DDA651B-12DB-4A68-825F-98BD5324A2B8}" type="presOf" srcId="{EBC60ADD-2BC2-422D-90A3-B316164B0698}" destId="{F050C622-0CBE-4A77-ACF6-2F5B2BA9C1E4}" srcOrd="0" destOrd="0" presId="urn:microsoft.com/office/officeart/2005/8/layout/vList2"/>
    <dgm:cxn modelId="{BDE07C2A-3093-4C29-A5A1-925D88EB96ED}" type="presOf" srcId="{0E37D029-5D41-4898-A7D6-1732471CAA05}" destId="{42AD581C-A3F8-49DE-A142-4C7FF888C3A1}" srcOrd="0" destOrd="0" presId="urn:microsoft.com/office/officeart/2005/8/layout/vList2"/>
    <dgm:cxn modelId="{C8EA0E2E-78C4-48FB-89C5-ECF5AEF928B2}" srcId="{0B0308EC-6084-4BAA-A42A-15A30A42395B}" destId="{8467C03B-9BC7-469D-898E-89B7E6782A14}" srcOrd="4" destOrd="0" parTransId="{E49FCA99-8F00-44D4-8DC4-982C8A46499D}" sibTransId="{16FA9FC8-1274-40CD-A47D-2EBDB0FDA600}"/>
    <dgm:cxn modelId="{BB4CC14C-5A61-4716-8AD4-8006DA4D4A3A}" srcId="{0B0308EC-6084-4BAA-A42A-15A30A42395B}" destId="{A0319A55-8F7F-4B35-AE89-30A06EA620C3}" srcOrd="2" destOrd="0" parTransId="{1F4D579B-89F3-46F4-81C5-EC0AF9623C3B}" sibTransId="{70AF83E2-0CE7-403B-86EC-61BDCBB77D73}"/>
    <dgm:cxn modelId="{DB250673-7803-4026-BF79-A643CD9FE7DD}" type="presOf" srcId="{9065AED9-EEA0-4E10-9E3A-7CBA6ACA25F4}" destId="{ED2E942C-3E17-4EFF-9722-89D2D0029840}" srcOrd="0" destOrd="0" presId="urn:microsoft.com/office/officeart/2005/8/layout/vList2"/>
    <dgm:cxn modelId="{24A3F792-ACEF-4E7E-808D-2DA6586535DF}" srcId="{0B0308EC-6084-4BAA-A42A-15A30A42395B}" destId="{0E37D029-5D41-4898-A7D6-1732471CAA05}" srcOrd="0" destOrd="0" parTransId="{3111076E-4435-42D5-A378-AD884A70600B}" sibTransId="{26A6249F-86CD-4E91-9C09-F49E780B1D8F}"/>
    <dgm:cxn modelId="{2888F994-E364-4657-BE39-8CDB149AB06A}" srcId="{0B0308EC-6084-4BAA-A42A-15A30A42395B}" destId="{06ABCB95-DE67-4D58-A489-F4213C31BCD7}" srcOrd="5" destOrd="0" parTransId="{E47C40CB-7B69-43EB-8913-E8538038E667}" sibTransId="{8DFFD6C5-4121-4C31-A8C7-C3073F9DE508}"/>
    <dgm:cxn modelId="{31436198-659A-4CAA-A86E-A2266A2C4A8F}" srcId="{0B0308EC-6084-4BAA-A42A-15A30A42395B}" destId="{99FDEF6C-80D2-4CA9-AA56-AAA62F05D7FE}" srcOrd="1" destOrd="0" parTransId="{03CC7FD9-2B0B-4A03-97C8-097249F33581}" sibTransId="{4DD9F370-D3A3-443D-83F7-7269A76AF1E7}"/>
    <dgm:cxn modelId="{737E329E-1910-4D45-82F7-20A8084175A5}" type="presOf" srcId="{99FDEF6C-80D2-4CA9-AA56-AAA62F05D7FE}" destId="{3FAD9119-B798-4AC8-BC90-6AB1C6BD1104}" srcOrd="0" destOrd="0" presId="urn:microsoft.com/office/officeart/2005/8/layout/vList2"/>
    <dgm:cxn modelId="{204AF9A1-55C7-46F5-8474-64148DA0118A}" srcId="{0B0308EC-6084-4BAA-A42A-15A30A42395B}" destId="{EBC60ADD-2BC2-422D-90A3-B316164B0698}" srcOrd="10" destOrd="0" parTransId="{3FCD53FC-40C6-446F-9D34-86898E8D4706}" sibTransId="{3657DB35-D975-46EF-AB45-83108D972EE8}"/>
    <dgm:cxn modelId="{048AD4A2-1897-4B78-98E8-1409128D59A3}" type="presOf" srcId="{7888A524-4BE5-4A9E-8B73-5DD0720626CE}" destId="{8E1A58BF-8002-402A-BDD5-15242EF7D310}" srcOrd="0" destOrd="0" presId="urn:microsoft.com/office/officeart/2005/8/layout/vList2"/>
    <dgm:cxn modelId="{185C7FA4-58DD-4CBC-82F6-B76D43E0996D}" srcId="{0B0308EC-6084-4BAA-A42A-15A30A42395B}" destId="{42109EC2-6765-438F-B056-3AA73436A629}" srcOrd="9" destOrd="0" parTransId="{6D7DC6F4-6A0C-45EF-9BBF-D0BCB4E53F51}" sibTransId="{883D65DB-8287-4A5A-8111-85AD94F0857B}"/>
    <dgm:cxn modelId="{3B2874A7-9ECC-492B-9035-103715A96080}" srcId="{0B0308EC-6084-4BAA-A42A-15A30A42395B}" destId="{579A453B-542B-465E-BB44-DC9F97C727E3}" srcOrd="8" destOrd="0" parTransId="{BAB60D23-8EB6-44A1-9A0E-A830FECFFD46}" sibTransId="{A22DC977-A7D7-44AE-AA7B-7D7091BB05FB}"/>
    <dgm:cxn modelId="{F79D9EB7-587F-4AB2-949E-E004733E94DE}" srcId="{0B0308EC-6084-4BAA-A42A-15A30A42395B}" destId="{7888A524-4BE5-4A9E-8B73-5DD0720626CE}" srcOrd="3" destOrd="0" parTransId="{C944C510-80AE-43A7-81F0-139783B84416}" sibTransId="{273ED629-896C-44C9-AF1D-B019691504D2}"/>
    <dgm:cxn modelId="{B7D7D7D2-CEB9-4D30-A22A-499C2F9DD14E}" type="presOf" srcId="{A0319A55-8F7F-4B35-AE89-30A06EA620C3}" destId="{4CC9B2B5-B40E-4BE9-9E4F-3D56807BD3A4}" srcOrd="0" destOrd="0" presId="urn:microsoft.com/office/officeart/2005/8/layout/vList2"/>
    <dgm:cxn modelId="{2151D3D4-B201-4FEE-AC8F-DEE32510524D}" type="presOf" srcId="{0B0308EC-6084-4BAA-A42A-15A30A42395B}" destId="{5C5F9A18-32A9-4B17-8EED-87A7946239F8}" srcOrd="0" destOrd="0" presId="urn:microsoft.com/office/officeart/2005/8/layout/vList2"/>
    <dgm:cxn modelId="{ACA959DB-66F0-431F-9674-3860464FD22B}" srcId="{0B0308EC-6084-4BAA-A42A-15A30A42395B}" destId="{42A6CF81-BF1B-44BD-8F22-B84DF82DEEF1}" srcOrd="7" destOrd="0" parTransId="{A2C2532C-15E6-48DB-84AE-9E47741FF9B7}" sibTransId="{0E7E9E34-AF60-4052-95FD-4A7D6674FAC7}"/>
    <dgm:cxn modelId="{18661CE6-BAB2-4B61-A346-AE2729882F55}" type="presOf" srcId="{42109EC2-6765-438F-B056-3AA73436A629}" destId="{87F476E1-072D-4073-BADD-353622D93422}" srcOrd="0" destOrd="0" presId="urn:microsoft.com/office/officeart/2005/8/layout/vList2"/>
    <dgm:cxn modelId="{BD55F2EB-5456-4BD8-9337-E5BDC2F3410D}" type="presOf" srcId="{8467C03B-9BC7-469D-898E-89B7E6782A14}" destId="{302786ED-0F30-44AB-806A-26FB9050FE56}" srcOrd="0" destOrd="0" presId="urn:microsoft.com/office/officeart/2005/8/layout/vList2"/>
    <dgm:cxn modelId="{7209E2F7-CC0A-46CB-A923-7ABE70174844}" type="presOf" srcId="{579A453B-542B-465E-BB44-DC9F97C727E3}" destId="{34C3BAAC-2F41-4580-B070-D07C6BD0D8F7}" srcOrd="0" destOrd="0" presId="urn:microsoft.com/office/officeart/2005/8/layout/vList2"/>
    <dgm:cxn modelId="{1B32C368-1B52-4690-AC57-D9B3EF9CCBC4}" type="presParOf" srcId="{5C5F9A18-32A9-4B17-8EED-87A7946239F8}" destId="{42AD581C-A3F8-49DE-A142-4C7FF888C3A1}" srcOrd="0" destOrd="0" presId="urn:microsoft.com/office/officeart/2005/8/layout/vList2"/>
    <dgm:cxn modelId="{CE718F07-BFF3-4473-AC51-8C756DED517B}" type="presParOf" srcId="{5C5F9A18-32A9-4B17-8EED-87A7946239F8}" destId="{692A64D3-67ED-4CA3-9B58-47F9839FEB06}" srcOrd="1" destOrd="0" presId="urn:microsoft.com/office/officeart/2005/8/layout/vList2"/>
    <dgm:cxn modelId="{04663F36-E79B-4C97-8F7B-2D51CDB622F8}" type="presParOf" srcId="{5C5F9A18-32A9-4B17-8EED-87A7946239F8}" destId="{3FAD9119-B798-4AC8-BC90-6AB1C6BD1104}" srcOrd="2" destOrd="0" presId="urn:microsoft.com/office/officeart/2005/8/layout/vList2"/>
    <dgm:cxn modelId="{2DA5C80A-3592-4893-A95A-7532915EE343}" type="presParOf" srcId="{5C5F9A18-32A9-4B17-8EED-87A7946239F8}" destId="{4ACFBBDC-1152-48F5-B76B-30A33B1E550A}" srcOrd="3" destOrd="0" presId="urn:microsoft.com/office/officeart/2005/8/layout/vList2"/>
    <dgm:cxn modelId="{39E57D60-B4E4-4473-8B4B-E5D03ABEBA82}" type="presParOf" srcId="{5C5F9A18-32A9-4B17-8EED-87A7946239F8}" destId="{4CC9B2B5-B40E-4BE9-9E4F-3D56807BD3A4}" srcOrd="4" destOrd="0" presId="urn:microsoft.com/office/officeart/2005/8/layout/vList2"/>
    <dgm:cxn modelId="{9A54D092-D05F-4107-9F70-C6C311CB935E}" type="presParOf" srcId="{5C5F9A18-32A9-4B17-8EED-87A7946239F8}" destId="{25B912BC-B28D-4BF0-8786-0E9E2AB3CB3F}" srcOrd="5" destOrd="0" presId="urn:microsoft.com/office/officeart/2005/8/layout/vList2"/>
    <dgm:cxn modelId="{1A4CB60C-3A98-4B2C-95C7-B0285928272E}" type="presParOf" srcId="{5C5F9A18-32A9-4B17-8EED-87A7946239F8}" destId="{8E1A58BF-8002-402A-BDD5-15242EF7D310}" srcOrd="6" destOrd="0" presId="urn:microsoft.com/office/officeart/2005/8/layout/vList2"/>
    <dgm:cxn modelId="{57A7AC75-AE31-4AFB-AE3B-C474DA5A6B03}" type="presParOf" srcId="{5C5F9A18-32A9-4B17-8EED-87A7946239F8}" destId="{0BC346A7-B584-48C4-99B8-CD9CEA4645C4}" srcOrd="7" destOrd="0" presId="urn:microsoft.com/office/officeart/2005/8/layout/vList2"/>
    <dgm:cxn modelId="{E40CDE2C-0036-4EE7-936D-F1D4C01189E9}" type="presParOf" srcId="{5C5F9A18-32A9-4B17-8EED-87A7946239F8}" destId="{302786ED-0F30-44AB-806A-26FB9050FE56}" srcOrd="8" destOrd="0" presId="urn:microsoft.com/office/officeart/2005/8/layout/vList2"/>
    <dgm:cxn modelId="{A9F16DE1-6730-490B-9879-BFBC14781FE1}" type="presParOf" srcId="{5C5F9A18-32A9-4B17-8EED-87A7946239F8}" destId="{0B1E84EE-35AB-4F65-A1DD-B94EE72C9D8E}" srcOrd="9" destOrd="0" presId="urn:microsoft.com/office/officeart/2005/8/layout/vList2"/>
    <dgm:cxn modelId="{DB0079DE-5478-42B8-A628-EBBBA6155DA0}" type="presParOf" srcId="{5C5F9A18-32A9-4B17-8EED-87A7946239F8}" destId="{4790C0CA-C33E-4B7F-B70B-CA2818A5452E}" srcOrd="10" destOrd="0" presId="urn:microsoft.com/office/officeart/2005/8/layout/vList2"/>
    <dgm:cxn modelId="{A9D90D68-C8E4-472B-A10B-CC7B9EF0E4AE}" type="presParOf" srcId="{5C5F9A18-32A9-4B17-8EED-87A7946239F8}" destId="{690DC3AF-833E-4714-BF90-4315C81073B4}" srcOrd="11" destOrd="0" presId="urn:microsoft.com/office/officeart/2005/8/layout/vList2"/>
    <dgm:cxn modelId="{5EE18379-0F8F-4FE4-A022-C79219D58F19}" type="presParOf" srcId="{5C5F9A18-32A9-4B17-8EED-87A7946239F8}" destId="{ED2E942C-3E17-4EFF-9722-89D2D0029840}" srcOrd="12" destOrd="0" presId="urn:microsoft.com/office/officeart/2005/8/layout/vList2"/>
    <dgm:cxn modelId="{E649236C-2D7A-4FF2-8B4F-39427F3DDDC5}" type="presParOf" srcId="{5C5F9A18-32A9-4B17-8EED-87A7946239F8}" destId="{7F592C1E-DE2A-4640-BD1A-83E1EA5081A3}" srcOrd="13" destOrd="0" presId="urn:microsoft.com/office/officeart/2005/8/layout/vList2"/>
    <dgm:cxn modelId="{88EA143C-FCA4-4881-9285-F6E6D5CC2241}" type="presParOf" srcId="{5C5F9A18-32A9-4B17-8EED-87A7946239F8}" destId="{DE56A7CA-2661-409B-8D45-0F66E85EC009}" srcOrd="14" destOrd="0" presId="urn:microsoft.com/office/officeart/2005/8/layout/vList2"/>
    <dgm:cxn modelId="{C7227BD6-A42A-43E7-8CAE-F78C55343452}" type="presParOf" srcId="{5C5F9A18-32A9-4B17-8EED-87A7946239F8}" destId="{3A920ACF-43B5-4627-BCB6-C04882058D1D}" srcOrd="15" destOrd="0" presId="urn:microsoft.com/office/officeart/2005/8/layout/vList2"/>
    <dgm:cxn modelId="{8E2473A4-21BB-4B48-9080-E403F2B8F7A7}" type="presParOf" srcId="{5C5F9A18-32A9-4B17-8EED-87A7946239F8}" destId="{34C3BAAC-2F41-4580-B070-D07C6BD0D8F7}" srcOrd="16" destOrd="0" presId="urn:microsoft.com/office/officeart/2005/8/layout/vList2"/>
    <dgm:cxn modelId="{51207BE7-40DF-4C80-9E8B-A27378B67DB7}" type="presParOf" srcId="{5C5F9A18-32A9-4B17-8EED-87A7946239F8}" destId="{65254C65-35ED-4E80-8C88-A3A6269C28A9}" srcOrd="17" destOrd="0" presId="urn:microsoft.com/office/officeart/2005/8/layout/vList2"/>
    <dgm:cxn modelId="{64BF4BE0-FEA3-41CF-9E68-576D0248DF83}" type="presParOf" srcId="{5C5F9A18-32A9-4B17-8EED-87A7946239F8}" destId="{87F476E1-072D-4073-BADD-353622D93422}" srcOrd="18" destOrd="0" presId="urn:microsoft.com/office/officeart/2005/8/layout/vList2"/>
    <dgm:cxn modelId="{D23AC7F4-786C-4248-90A0-AD6737F3C228}" type="presParOf" srcId="{5C5F9A18-32A9-4B17-8EED-87A7946239F8}" destId="{61E34143-2A71-403E-A585-C649D5F1937E}" srcOrd="19" destOrd="0" presId="urn:microsoft.com/office/officeart/2005/8/layout/vList2"/>
    <dgm:cxn modelId="{D3482D8B-C5F1-47B3-8D87-065B57AF0F19}" type="presParOf" srcId="{5C5F9A18-32A9-4B17-8EED-87A7946239F8}" destId="{F050C622-0CBE-4A77-ACF6-2F5B2BA9C1E4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8DEDDA-12B9-48AE-94E1-459806566B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F5F0A9-59E0-4EE0-AF60-7280DA6D114B}">
      <dgm:prSet/>
      <dgm:spPr/>
      <dgm:t>
        <a:bodyPr/>
        <a:lstStyle/>
        <a:p>
          <a:r>
            <a:rPr lang="en-US" dirty="0"/>
            <a:t>Use Case Diagram and Specifications:</a:t>
          </a:r>
        </a:p>
      </dgm:t>
    </dgm:pt>
    <dgm:pt modelId="{7A29CB48-517B-4BAA-B1EC-A94DABD051DD}" type="parTrans" cxnId="{FBB39B47-0086-458F-9791-048C681C79F2}">
      <dgm:prSet/>
      <dgm:spPr/>
      <dgm:t>
        <a:bodyPr/>
        <a:lstStyle/>
        <a:p>
          <a:endParaRPr lang="en-US"/>
        </a:p>
      </dgm:t>
    </dgm:pt>
    <dgm:pt modelId="{49BD6724-F11A-4ACF-B4D6-636B85606664}" type="sibTrans" cxnId="{FBB39B47-0086-458F-9791-048C681C79F2}">
      <dgm:prSet/>
      <dgm:spPr/>
      <dgm:t>
        <a:bodyPr/>
        <a:lstStyle/>
        <a:p>
          <a:endParaRPr lang="en-US"/>
        </a:p>
      </dgm:t>
    </dgm:pt>
    <dgm:pt modelId="{8E4EE937-36B6-4B7B-88A1-F276A01C6A17}">
      <dgm:prSet/>
      <dgm:spPr/>
      <dgm:t>
        <a:bodyPr/>
        <a:lstStyle/>
        <a:p>
          <a:r>
            <a:rPr lang="en-US"/>
            <a:t>- Login: System retrieves user idle view settings.</a:t>
          </a:r>
        </a:p>
      </dgm:t>
    </dgm:pt>
    <dgm:pt modelId="{012692F8-6EB0-47FB-BB71-EFD747562DC8}" type="parTrans" cxnId="{456F2BFC-42C7-4698-BCA2-DFC460069A25}">
      <dgm:prSet/>
      <dgm:spPr/>
      <dgm:t>
        <a:bodyPr/>
        <a:lstStyle/>
        <a:p>
          <a:endParaRPr lang="en-US"/>
        </a:p>
      </dgm:t>
    </dgm:pt>
    <dgm:pt modelId="{0473B4BB-4742-4EC9-986D-A3F7F3F6FDC0}" type="sibTrans" cxnId="{456F2BFC-42C7-4698-BCA2-DFC460069A25}">
      <dgm:prSet/>
      <dgm:spPr/>
      <dgm:t>
        <a:bodyPr/>
        <a:lstStyle/>
        <a:p>
          <a:endParaRPr lang="en-US"/>
        </a:p>
      </dgm:t>
    </dgm:pt>
    <dgm:pt modelId="{5FF5E5ED-BAD5-4C13-9558-C2E78ADA76F9}">
      <dgm:prSet/>
      <dgm:spPr/>
      <dgm:t>
        <a:bodyPr/>
        <a:lstStyle/>
        <a:p>
          <a:r>
            <a:rPr lang="en-US"/>
            <a:t>- Customize Widgets: Users can select widgets to display during idle.</a:t>
          </a:r>
        </a:p>
      </dgm:t>
    </dgm:pt>
    <dgm:pt modelId="{B02845E4-55AA-4038-9739-F72DFBCD22DC}" type="parTrans" cxnId="{9E690D59-896F-4838-9A16-D0C3C00C5D40}">
      <dgm:prSet/>
      <dgm:spPr/>
      <dgm:t>
        <a:bodyPr/>
        <a:lstStyle/>
        <a:p>
          <a:endParaRPr lang="en-US"/>
        </a:p>
      </dgm:t>
    </dgm:pt>
    <dgm:pt modelId="{76D210A5-6618-4F2B-ADD2-A46D13B0CDAB}" type="sibTrans" cxnId="{9E690D59-896F-4838-9A16-D0C3C00C5D40}">
      <dgm:prSet/>
      <dgm:spPr/>
      <dgm:t>
        <a:bodyPr/>
        <a:lstStyle/>
        <a:p>
          <a:endParaRPr lang="en-US"/>
        </a:p>
      </dgm:t>
    </dgm:pt>
    <dgm:pt modelId="{BA3A2543-AFB3-4E54-9AFC-0D566A0CF544}" type="pres">
      <dgm:prSet presAssocID="{7D8DEDDA-12B9-48AE-94E1-459806566B33}" presName="root" presStyleCnt="0">
        <dgm:presLayoutVars>
          <dgm:dir/>
          <dgm:resizeHandles val="exact"/>
        </dgm:presLayoutVars>
      </dgm:prSet>
      <dgm:spPr/>
    </dgm:pt>
    <dgm:pt modelId="{5E6ED71E-2833-4C3E-A691-D1831F05DDA5}" type="pres">
      <dgm:prSet presAssocID="{7FF5F0A9-59E0-4EE0-AF60-7280DA6D114B}" presName="compNode" presStyleCnt="0"/>
      <dgm:spPr/>
    </dgm:pt>
    <dgm:pt modelId="{1BF9228F-897B-4636-99D7-A9898681225B}" type="pres">
      <dgm:prSet presAssocID="{7FF5F0A9-59E0-4EE0-AF60-7280DA6D114B}" presName="bgRect" presStyleLbl="bgShp" presStyleIdx="0" presStyleCnt="3"/>
      <dgm:spPr/>
    </dgm:pt>
    <dgm:pt modelId="{8CFDB343-1633-4B86-8B39-5A603E843908}" type="pres">
      <dgm:prSet presAssocID="{7FF5F0A9-59E0-4EE0-AF60-7280DA6D11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BDA7D977-8625-42C2-BC61-411EF65D1375}" type="pres">
      <dgm:prSet presAssocID="{7FF5F0A9-59E0-4EE0-AF60-7280DA6D114B}" presName="spaceRect" presStyleCnt="0"/>
      <dgm:spPr/>
    </dgm:pt>
    <dgm:pt modelId="{28715243-BD82-4386-A7A5-5206FB65F97F}" type="pres">
      <dgm:prSet presAssocID="{7FF5F0A9-59E0-4EE0-AF60-7280DA6D114B}" presName="parTx" presStyleLbl="revTx" presStyleIdx="0" presStyleCnt="3">
        <dgm:presLayoutVars>
          <dgm:chMax val="0"/>
          <dgm:chPref val="0"/>
        </dgm:presLayoutVars>
      </dgm:prSet>
      <dgm:spPr/>
    </dgm:pt>
    <dgm:pt modelId="{273638B8-B7F1-4053-AE9E-76E900553B3E}" type="pres">
      <dgm:prSet presAssocID="{49BD6724-F11A-4ACF-B4D6-636B85606664}" presName="sibTrans" presStyleCnt="0"/>
      <dgm:spPr/>
    </dgm:pt>
    <dgm:pt modelId="{91317E5F-3AC7-48D7-B718-F53B0809BD2A}" type="pres">
      <dgm:prSet presAssocID="{8E4EE937-36B6-4B7B-88A1-F276A01C6A17}" presName="compNode" presStyleCnt="0"/>
      <dgm:spPr/>
    </dgm:pt>
    <dgm:pt modelId="{FBFC50A7-B945-44D7-8D6E-E7CA2DE614A5}" type="pres">
      <dgm:prSet presAssocID="{8E4EE937-36B6-4B7B-88A1-F276A01C6A17}" presName="bgRect" presStyleLbl="bgShp" presStyleIdx="1" presStyleCnt="3"/>
      <dgm:spPr/>
    </dgm:pt>
    <dgm:pt modelId="{997995C3-8C25-464D-9D08-91518A97DACE}" type="pres">
      <dgm:prSet presAssocID="{8E4EE937-36B6-4B7B-88A1-F276A01C6A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6D102664-34A0-446D-800D-2F27EBAB1544}" type="pres">
      <dgm:prSet presAssocID="{8E4EE937-36B6-4B7B-88A1-F276A01C6A17}" presName="spaceRect" presStyleCnt="0"/>
      <dgm:spPr/>
    </dgm:pt>
    <dgm:pt modelId="{D251B23F-6135-434C-B81A-62368A908A75}" type="pres">
      <dgm:prSet presAssocID="{8E4EE937-36B6-4B7B-88A1-F276A01C6A17}" presName="parTx" presStyleLbl="revTx" presStyleIdx="1" presStyleCnt="3">
        <dgm:presLayoutVars>
          <dgm:chMax val="0"/>
          <dgm:chPref val="0"/>
        </dgm:presLayoutVars>
      </dgm:prSet>
      <dgm:spPr/>
    </dgm:pt>
    <dgm:pt modelId="{DBD7C7FF-5DA2-4424-88AC-E363B77828BA}" type="pres">
      <dgm:prSet presAssocID="{0473B4BB-4742-4EC9-986D-A3F7F3F6FDC0}" presName="sibTrans" presStyleCnt="0"/>
      <dgm:spPr/>
    </dgm:pt>
    <dgm:pt modelId="{E1F74300-0435-4654-817B-16C33938EEE5}" type="pres">
      <dgm:prSet presAssocID="{5FF5E5ED-BAD5-4C13-9558-C2E78ADA76F9}" presName="compNode" presStyleCnt="0"/>
      <dgm:spPr/>
    </dgm:pt>
    <dgm:pt modelId="{EEB86039-1889-494D-A1AA-2D60A7ECD4A5}" type="pres">
      <dgm:prSet presAssocID="{5FF5E5ED-BAD5-4C13-9558-C2E78ADA76F9}" presName="bgRect" presStyleLbl="bgShp" presStyleIdx="2" presStyleCnt="3"/>
      <dgm:spPr/>
    </dgm:pt>
    <dgm:pt modelId="{2A104F0D-1743-43B7-A7A0-88DA92C39876}" type="pres">
      <dgm:prSet presAssocID="{5FF5E5ED-BAD5-4C13-9558-C2E78ADA76F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605D5987-4430-43F1-AB20-FE1359B2E760}" type="pres">
      <dgm:prSet presAssocID="{5FF5E5ED-BAD5-4C13-9558-C2E78ADA76F9}" presName="spaceRect" presStyleCnt="0"/>
      <dgm:spPr/>
    </dgm:pt>
    <dgm:pt modelId="{F146CEC2-DE31-40EE-8AAC-224D94742332}" type="pres">
      <dgm:prSet presAssocID="{5FF5E5ED-BAD5-4C13-9558-C2E78ADA76F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9B2E22-8028-46F2-B85E-35A7B9E9695D}" type="presOf" srcId="{7FF5F0A9-59E0-4EE0-AF60-7280DA6D114B}" destId="{28715243-BD82-4386-A7A5-5206FB65F97F}" srcOrd="0" destOrd="0" presId="urn:microsoft.com/office/officeart/2018/2/layout/IconVerticalSolidList"/>
    <dgm:cxn modelId="{FBB39B47-0086-458F-9791-048C681C79F2}" srcId="{7D8DEDDA-12B9-48AE-94E1-459806566B33}" destId="{7FF5F0A9-59E0-4EE0-AF60-7280DA6D114B}" srcOrd="0" destOrd="0" parTransId="{7A29CB48-517B-4BAA-B1EC-A94DABD051DD}" sibTransId="{49BD6724-F11A-4ACF-B4D6-636B85606664}"/>
    <dgm:cxn modelId="{6B45C767-1EDA-4F28-9D5C-0153306F4FBC}" type="presOf" srcId="{7D8DEDDA-12B9-48AE-94E1-459806566B33}" destId="{BA3A2543-AFB3-4E54-9AFC-0D566A0CF544}" srcOrd="0" destOrd="0" presId="urn:microsoft.com/office/officeart/2018/2/layout/IconVerticalSolidList"/>
    <dgm:cxn modelId="{9E690D59-896F-4838-9A16-D0C3C00C5D40}" srcId="{7D8DEDDA-12B9-48AE-94E1-459806566B33}" destId="{5FF5E5ED-BAD5-4C13-9558-C2E78ADA76F9}" srcOrd="2" destOrd="0" parTransId="{B02845E4-55AA-4038-9739-F72DFBCD22DC}" sibTransId="{76D210A5-6618-4F2B-ADD2-A46D13B0CDAB}"/>
    <dgm:cxn modelId="{AFCCA6B1-31C4-41C5-A572-2A863F4AFE88}" type="presOf" srcId="{5FF5E5ED-BAD5-4C13-9558-C2E78ADA76F9}" destId="{F146CEC2-DE31-40EE-8AAC-224D94742332}" srcOrd="0" destOrd="0" presId="urn:microsoft.com/office/officeart/2018/2/layout/IconVerticalSolidList"/>
    <dgm:cxn modelId="{5160D5B3-3AE0-4DA4-B50B-6DF4551B3511}" type="presOf" srcId="{8E4EE937-36B6-4B7B-88A1-F276A01C6A17}" destId="{D251B23F-6135-434C-B81A-62368A908A75}" srcOrd="0" destOrd="0" presId="urn:microsoft.com/office/officeart/2018/2/layout/IconVerticalSolidList"/>
    <dgm:cxn modelId="{456F2BFC-42C7-4698-BCA2-DFC460069A25}" srcId="{7D8DEDDA-12B9-48AE-94E1-459806566B33}" destId="{8E4EE937-36B6-4B7B-88A1-F276A01C6A17}" srcOrd="1" destOrd="0" parTransId="{012692F8-6EB0-47FB-BB71-EFD747562DC8}" sibTransId="{0473B4BB-4742-4EC9-986D-A3F7F3F6FDC0}"/>
    <dgm:cxn modelId="{1650ED53-749D-4C37-8E35-A82728B787B9}" type="presParOf" srcId="{BA3A2543-AFB3-4E54-9AFC-0D566A0CF544}" destId="{5E6ED71E-2833-4C3E-A691-D1831F05DDA5}" srcOrd="0" destOrd="0" presId="urn:microsoft.com/office/officeart/2018/2/layout/IconVerticalSolidList"/>
    <dgm:cxn modelId="{C632E951-BF59-4D20-BABB-31B53700D7FD}" type="presParOf" srcId="{5E6ED71E-2833-4C3E-A691-D1831F05DDA5}" destId="{1BF9228F-897B-4636-99D7-A9898681225B}" srcOrd="0" destOrd="0" presId="urn:microsoft.com/office/officeart/2018/2/layout/IconVerticalSolidList"/>
    <dgm:cxn modelId="{C24C7AC5-51DB-4BC8-AA90-952D42999B84}" type="presParOf" srcId="{5E6ED71E-2833-4C3E-A691-D1831F05DDA5}" destId="{8CFDB343-1633-4B86-8B39-5A603E843908}" srcOrd="1" destOrd="0" presId="urn:microsoft.com/office/officeart/2018/2/layout/IconVerticalSolidList"/>
    <dgm:cxn modelId="{763FA719-3DF5-4A3E-8A7B-9983C9FF7FF0}" type="presParOf" srcId="{5E6ED71E-2833-4C3E-A691-D1831F05DDA5}" destId="{BDA7D977-8625-42C2-BC61-411EF65D1375}" srcOrd="2" destOrd="0" presId="urn:microsoft.com/office/officeart/2018/2/layout/IconVerticalSolidList"/>
    <dgm:cxn modelId="{C8846A2D-0B2E-40B9-9686-32416EB80BFC}" type="presParOf" srcId="{5E6ED71E-2833-4C3E-A691-D1831F05DDA5}" destId="{28715243-BD82-4386-A7A5-5206FB65F97F}" srcOrd="3" destOrd="0" presId="urn:microsoft.com/office/officeart/2018/2/layout/IconVerticalSolidList"/>
    <dgm:cxn modelId="{B5195FDA-8083-40A4-BDA7-3F0C03151414}" type="presParOf" srcId="{BA3A2543-AFB3-4E54-9AFC-0D566A0CF544}" destId="{273638B8-B7F1-4053-AE9E-76E900553B3E}" srcOrd="1" destOrd="0" presId="urn:microsoft.com/office/officeart/2018/2/layout/IconVerticalSolidList"/>
    <dgm:cxn modelId="{77B1CCEB-E735-45A3-9910-12FCAB99841B}" type="presParOf" srcId="{BA3A2543-AFB3-4E54-9AFC-0D566A0CF544}" destId="{91317E5F-3AC7-48D7-B718-F53B0809BD2A}" srcOrd="2" destOrd="0" presId="urn:microsoft.com/office/officeart/2018/2/layout/IconVerticalSolidList"/>
    <dgm:cxn modelId="{08A0C2B9-F660-4AC0-8331-6288C985B2D0}" type="presParOf" srcId="{91317E5F-3AC7-48D7-B718-F53B0809BD2A}" destId="{FBFC50A7-B945-44D7-8D6E-E7CA2DE614A5}" srcOrd="0" destOrd="0" presId="urn:microsoft.com/office/officeart/2018/2/layout/IconVerticalSolidList"/>
    <dgm:cxn modelId="{AE2ABCA2-3B38-4413-A2FD-46A6076F5CC4}" type="presParOf" srcId="{91317E5F-3AC7-48D7-B718-F53B0809BD2A}" destId="{997995C3-8C25-464D-9D08-91518A97DACE}" srcOrd="1" destOrd="0" presId="urn:microsoft.com/office/officeart/2018/2/layout/IconVerticalSolidList"/>
    <dgm:cxn modelId="{8A2DD18A-E58F-4924-A0C6-1B300562DB3E}" type="presParOf" srcId="{91317E5F-3AC7-48D7-B718-F53B0809BD2A}" destId="{6D102664-34A0-446D-800D-2F27EBAB1544}" srcOrd="2" destOrd="0" presId="urn:microsoft.com/office/officeart/2018/2/layout/IconVerticalSolidList"/>
    <dgm:cxn modelId="{582A74B4-7D09-4EBF-A1C6-0753FFC0F819}" type="presParOf" srcId="{91317E5F-3AC7-48D7-B718-F53B0809BD2A}" destId="{D251B23F-6135-434C-B81A-62368A908A75}" srcOrd="3" destOrd="0" presId="urn:microsoft.com/office/officeart/2018/2/layout/IconVerticalSolidList"/>
    <dgm:cxn modelId="{608C4AD7-9F15-47F8-9138-046F701E13B1}" type="presParOf" srcId="{BA3A2543-AFB3-4E54-9AFC-0D566A0CF544}" destId="{DBD7C7FF-5DA2-4424-88AC-E363B77828BA}" srcOrd="3" destOrd="0" presId="urn:microsoft.com/office/officeart/2018/2/layout/IconVerticalSolidList"/>
    <dgm:cxn modelId="{C1C972AC-41FF-4F38-96BC-56DA26BF148E}" type="presParOf" srcId="{BA3A2543-AFB3-4E54-9AFC-0D566A0CF544}" destId="{E1F74300-0435-4654-817B-16C33938EEE5}" srcOrd="4" destOrd="0" presId="urn:microsoft.com/office/officeart/2018/2/layout/IconVerticalSolidList"/>
    <dgm:cxn modelId="{6F2825B4-F3BD-41B1-86CA-1FDB790A1581}" type="presParOf" srcId="{E1F74300-0435-4654-817B-16C33938EEE5}" destId="{EEB86039-1889-494D-A1AA-2D60A7ECD4A5}" srcOrd="0" destOrd="0" presId="urn:microsoft.com/office/officeart/2018/2/layout/IconVerticalSolidList"/>
    <dgm:cxn modelId="{DBD9A2ED-75DA-4BB7-8401-5E4D5B74E91B}" type="presParOf" srcId="{E1F74300-0435-4654-817B-16C33938EEE5}" destId="{2A104F0D-1743-43B7-A7A0-88DA92C39876}" srcOrd="1" destOrd="0" presId="urn:microsoft.com/office/officeart/2018/2/layout/IconVerticalSolidList"/>
    <dgm:cxn modelId="{483E3BCB-82F4-4616-B424-C84B89DD546B}" type="presParOf" srcId="{E1F74300-0435-4654-817B-16C33938EEE5}" destId="{605D5987-4430-43F1-AB20-FE1359B2E760}" srcOrd="2" destOrd="0" presId="urn:microsoft.com/office/officeart/2018/2/layout/IconVerticalSolidList"/>
    <dgm:cxn modelId="{C618436C-7F3D-4375-B9B3-252D34A693DD}" type="presParOf" srcId="{E1F74300-0435-4654-817B-16C33938EEE5}" destId="{F146CEC2-DE31-40EE-8AAC-224D947423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4EF552B-1F3D-4F5D-AE28-4F02F7A288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5EA2DAB-D4ED-4047-9A9D-461AE9CC2001}">
      <dgm:prSet/>
      <dgm:spPr/>
      <dgm:t>
        <a:bodyPr/>
        <a:lstStyle/>
        <a:p>
          <a:r>
            <a:rPr lang="en-US"/>
            <a:t>Issue 1: Difficulty downloading the webOS platform on our computers.</a:t>
          </a:r>
        </a:p>
      </dgm:t>
    </dgm:pt>
    <dgm:pt modelId="{35CE693C-C59E-400E-81A3-B9AEC299C52E}" type="parTrans" cxnId="{B7FD296A-4032-4F20-AE05-8F7148534534}">
      <dgm:prSet/>
      <dgm:spPr/>
      <dgm:t>
        <a:bodyPr/>
        <a:lstStyle/>
        <a:p>
          <a:endParaRPr lang="en-US"/>
        </a:p>
      </dgm:t>
    </dgm:pt>
    <dgm:pt modelId="{F70F5E96-140E-4B6C-9210-0DB8425B2B54}" type="sibTrans" cxnId="{B7FD296A-4032-4F20-AE05-8F7148534534}">
      <dgm:prSet/>
      <dgm:spPr/>
      <dgm:t>
        <a:bodyPr/>
        <a:lstStyle/>
        <a:p>
          <a:endParaRPr lang="en-US"/>
        </a:p>
      </dgm:t>
    </dgm:pt>
    <dgm:pt modelId="{CEBA18A3-6FA6-4147-8582-ADB1AD0B8383}">
      <dgm:prSet/>
      <dgm:spPr/>
      <dgm:t>
        <a:bodyPr/>
        <a:lstStyle/>
        <a:p>
          <a:r>
            <a:rPr lang="en-US"/>
            <a:t>- Resolution: Exploring alternative systems and troubleshooting installation issues.</a:t>
          </a:r>
        </a:p>
      </dgm:t>
    </dgm:pt>
    <dgm:pt modelId="{03424DF3-2EFD-4205-BD4D-9D5AD583CCB2}" type="parTrans" cxnId="{BBC9286B-2B51-40F8-ABFF-7E34CA1065E1}">
      <dgm:prSet/>
      <dgm:spPr/>
      <dgm:t>
        <a:bodyPr/>
        <a:lstStyle/>
        <a:p>
          <a:endParaRPr lang="en-US"/>
        </a:p>
      </dgm:t>
    </dgm:pt>
    <dgm:pt modelId="{82A44974-028B-41A3-BF05-084268922D31}" type="sibTrans" cxnId="{BBC9286B-2B51-40F8-ABFF-7E34CA1065E1}">
      <dgm:prSet/>
      <dgm:spPr/>
      <dgm:t>
        <a:bodyPr/>
        <a:lstStyle/>
        <a:p>
          <a:endParaRPr lang="en-US"/>
        </a:p>
      </dgm:t>
    </dgm:pt>
    <dgm:pt modelId="{3973940F-3C3C-41F1-A3C7-DB8E4407A287}">
      <dgm:prSet/>
      <dgm:spPr/>
      <dgm:t>
        <a:bodyPr/>
        <a:lstStyle/>
        <a:p>
          <a:r>
            <a:rPr lang="en-US"/>
            <a:t>Issue 2: Communication barriers due to limited Korean language proficiency.</a:t>
          </a:r>
        </a:p>
      </dgm:t>
    </dgm:pt>
    <dgm:pt modelId="{F25D4699-2E5C-4824-919D-4A329A5679AE}" type="parTrans" cxnId="{B54AF856-843C-476D-8CF9-F49FBC90C222}">
      <dgm:prSet/>
      <dgm:spPr/>
      <dgm:t>
        <a:bodyPr/>
        <a:lstStyle/>
        <a:p>
          <a:endParaRPr lang="en-US"/>
        </a:p>
      </dgm:t>
    </dgm:pt>
    <dgm:pt modelId="{C25E3B7C-AEA5-46C0-AFFB-77CF46488A67}" type="sibTrans" cxnId="{B54AF856-843C-476D-8CF9-F49FBC90C222}">
      <dgm:prSet/>
      <dgm:spPr/>
      <dgm:t>
        <a:bodyPr/>
        <a:lstStyle/>
        <a:p>
          <a:endParaRPr lang="en-US"/>
        </a:p>
      </dgm:t>
    </dgm:pt>
    <dgm:pt modelId="{37507F81-3A62-48AD-A4F6-88AF2A086E1F}">
      <dgm:prSet/>
      <dgm:spPr/>
      <dgm:t>
        <a:bodyPr/>
        <a:lstStyle/>
        <a:p>
          <a:r>
            <a:rPr lang="en-US" dirty="0"/>
            <a:t>- Resolution: Shifting all communications to written formats to minimize misunderstandings.</a:t>
          </a:r>
        </a:p>
      </dgm:t>
    </dgm:pt>
    <dgm:pt modelId="{F1F44D28-3181-47A8-B3F8-2CD301C70B5F}" type="parTrans" cxnId="{7EDD49E0-3BF8-4DA0-8B98-AEF317F7A8C5}">
      <dgm:prSet/>
      <dgm:spPr/>
      <dgm:t>
        <a:bodyPr/>
        <a:lstStyle/>
        <a:p>
          <a:endParaRPr lang="en-US"/>
        </a:p>
      </dgm:t>
    </dgm:pt>
    <dgm:pt modelId="{839B53C9-1A7B-4B40-97C0-F59EE44E76AD}" type="sibTrans" cxnId="{7EDD49E0-3BF8-4DA0-8B98-AEF317F7A8C5}">
      <dgm:prSet/>
      <dgm:spPr/>
      <dgm:t>
        <a:bodyPr/>
        <a:lstStyle/>
        <a:p>
          <a:endParaRPr lang="en-US"/>
        </a:p>
      </dgm:t>
    </dgm:pt>
    <dgm:pt modelId="{8173A74D-87B0-4849-9478-2F4806834307}" type="pres">
      <dgm:prSet presAssocID="{44EF552B-1F3D-4F5D-AE28-4F02F7A28885}" presName="root" presStyleCnt="0">
        <dgm:presLayoutVars>
          <dgm:dir/>
          <dgm:resizeHandles val="exact"/>
        </dgm:presLayoutVars>
      </dgm:prSet>
      <dgm:spPr/>
    </dgm:pt>
    <dgm:pt modelId="{2597F854-55F5-4CA3-8074-8298FC0A2802}" type="pres">
      <dgm:prSet presAssocID="{F5EA2DAB-D4ED-4047-9A9D-461AE9CC2001}" presName="compNode" presStyleCnt="0"/>
      <dgm:spPr/>
    </dgm:pt>
    <dgm:pt modelId="{B2BB2590-7103-4E1A-AA5A-3F92EAA014C7}" type="pres">
      <dgm:prSet presAssocID="{F5EA2DAB-D4ED-4047-9A9D-461AE9CC2001}" presName="bgRect" presStyleLbl="bgShp" presStyleIdx="0" presStyleCnt="4"/>
      <dgm:spPr/>
    </dgm:pt>
    <dgm:pt modelId="{4053D240-C377-4ECF-A2F1-09605DD75BB9}" type="pres">
      <dgm:prSet presAssocID="{F5EA2DAB-D4ED-4047-9A9D-461AE9CC20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319FB0C0-B909-4D64-9671-02C65D7C4AA1}" type="pres">
      <dgm:prSet presAssocID="{F5EA2DAB-D4ED-4047-9A9D-461AE9CC2001}" presName="spaceRect" presStyleCnt="0"/>
      <dgm:spPr/>
    </dgm:pt>
    <dgm:pt modelId="{F51FB5A3-E7BA-4E45-816A-43D73AF9E912}" type="pres">
      <dgm:prSet presAssocID="{F5EA2DAB-D4ED-4047-9A9D-461AE9CC2001}" presName="parTx" presStyleLbl="revTx" presStyleIdx="0" presStyleCnt="4">
        <dgm:presLayoutVars>
          <dgm:chMax val="0"/>
          <dgm:chPref val="0"/>
        </dgm:presLayoutVars>
      </dgm:prSet>
      <dgm:spPr/>
    </dgm:pt>
    <dgm:pt modelId="{A451BCCC-F649-4765-B8A9-F599E5C39BEB}" type="pres">
      <dgm:prSet presAssocID="{F70F5E96-140E-4B6C-9210-0DB8425B2B54}" presName="sibTrans" presStyleCnt="0"/>
      <dgm:spPr/>
    </dgm:pt>
    <dgm:pt modelId="{561E4527-503E-4BCB-B9C5-4420DF90E11C}" type="pres">
      <dgm:prSet presAssocID="{CEBA18A3-6FA6-4147-8582-ADB1AD0B8383}" presName="compNode" presStyleCnt="0"/>
      <dgm:spPr/>
    </dgm:pt>
    <dgm:pt modelId="{527D6BF9-7C87-416A-97B6-C4D81D98A207}" type="pres">
      <dgm:prSet presAssocID="{CEBA18A3-6FA6-4147-8582-ADB1AD0B8383}" presName="bgRect" presStyleLbl="bgShp" presStyleIdx="1" presStyleCnt="4"/>
      <dgm:spPr/>
    </dgm:pt>
    <dgm:pt modelId="{39442C2B-CC2C-47A7-BCF8-98E720D75C63}" type="pres">
      <dgm:prSet presAssocID="{CEBA18A3-6FA6-4147-8582-ADB1AD0B838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2366DD2-BEDB-488F-8862-E2B9CEB59A09}" type="pres">
      <dgm:prSet presAssocID="{CEBA18A3-6FA6-4147-8582-ADB1AD0B8383}" presName="spaceRect" presStyleCnt="0"/>
      <dgm:spPr/>
    </dgm:pt>
    <dgm:pt modelId="{0DB00E9B-57BE-4DF4-8DE1-485C5EF031D6}" type="pres">
      <dgm:prSet presAssocID="{CEBA18A3-6FA6-4147-8582-ADB1AD0B8383}" presName="parTx" presStyleLbl="revTx" presStyleIdx="1" presStyleCnt="4">
        <dgm:presLayoutVars>
          <dgm:chMax val="0"/>
          <dgm:chPref val="0"/>
        </dgm:presLayoutVars>
      </dgm:prSet>
      <dgm:spPr/>
    </dgm:pt>
    <dgm:pt modelId="{86DAD728-071E-4DB6-96D9-34D1984A2A87}" type="pres">
      <dgm:prSet presAssocID="{82A44974-028B-41A3-BF05-084268922D31}" presName="sibTrans" presStyleCnt="0"/>
      <dgm:spPr/>
    </dgm:pt>
    <dgm:pt modelId="{3D0EB3A2-0DD5-4622-8388-AAD098836E1E}" type="pres">
      <dgm:prSet presAssocID="{3973940F-3C3C-41F1-A3C7-DB8E4407A287}" presName="compNode" presStyleCnt="0"/>
      <dgm:spPr/>
    </dgm:pt>
    <dgm:pt modelId="{49C4F9EB-9146-47F1-9E45-DF731CB663E8}" type="pres">
      <dgm:prSet presAssocID="{3973940F-3C3C-41F1-A3C7-DB8E4407A287}" presName="bgRect" presStyleLbl="bgShp" presStyleIdx="2" presStyleCnt="4"/>
      <dgm:spPr/>
    </dgm:pt>
    <dgm:pt modelId="{1DF50861-8DF6-492B-A9D4-91496DD4DD52}" type="pres">
      <dgm:prSet presAssocID="{3973940F-3C3C-41F1-A3C7-DB8E4407A2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AB3F1AC-FE34-44A1-AA08-8858D218FE20}" type="pres">
      <dgm:prSet presAssocID="{3973940F-3C3C-41F1-A3C7-DB8E4407A287}" presName="spaceRect" presStyleCnt="0"/>
      <dgm:spPr/>
    </dgm:pt>
    <dgm:pt modelId="{C4D105EE-851B-41A4-A6C6-446510732CAA}" type="pres">
      <dgm:prSet presAssocID="{3973940F-3C3C-41F1-A3C7-DB8E4407A287}" presName="parTx" presStyleLbl="revTx" presStyleIdx="2" presStyleCnt="4">
        <dgm:presLayoutVars>
          <dgm:chMax val="0"/>
          <dgm:chPref val="0"/>
        </dgm:presLayoutVars>
      </dgm:prSet>
      <dgm:spPr/>
    </dgm:pt>
    <dgm:pt modelId="{F0A1797C-8741-4438-8C36-90806C47D5F6}" type="pres">
      <dgm:prSet presAssocID="{C25E3B7C-AEA5-46C0-AFFB-77CF46488A67}" presName="sibTrans" presStyleCnt="0"/>
      <dgm:spPr/>
    </dgm:pt>
    <dgm:pt modelId="{C25395B0-D6B3-4F1A-B7ED-475FBC143A12}" type="pres">
      <dgm:prSet presAssocID="{37507F81-3A62-48AD-A4F6-88AF2A086E1F}" presName="compNode" presStyleCnt="0"/>
      <dgm:spPr/>
    </dgm:pt>
    <dgm:pt modelId="{2626E39C-9AB9-411C-B265-0742DFFCF762}" type="pres">
      <dgm:prSet presAssocID="{37507F81-3A62-48AD-A4F6-88AF2A086E1F}" presName="bgRect" presStyleLbl="bgShp" presStyleIdx="3" presStyleCnt="4"/>
      <dgm:spPr/>
    </dgm:pt>
    <dgm:pt modelId="{30CE7B5B-5C4D-4988-8469-1723607307A5}" type="pres">
      <dgm:prSet presAssocID="{37507F81-3A62-48AD-A4F6-88AF2A086E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7995A3E1-8BC3-4819-9CAD-6B02302625F1}" type="pres">
      <dgm:prSet presAssocID="{37507F81-3A62-48AD-A4F6-88AF2A086E1F}" presName="spaceRect" presStyleCnt="0"/>
      <dgm:spPr/>
    </dgm:pt>
    <dgm:pt modelId="{B63A5C27-7E8E-4431-B20C-E14BCD467919}" type="pres">
      <dgm:prSet presAssocID="{37507F81-3A62-48AD-A4F6-88AF2A086E1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E301514-CCC4-4586-8408-E3D1047BBD74}" type="presOf" srcId="{3973940F-3C3C-41F1-A3C7-DB8E4407A287}" destId="{C4D105EE-851B-41A4-A6C6-446510732CAA}" srcOrd="0" destOrd="0" presId="urn:microsoft.com/office/officeart/2018/2/layout/IconVerticalSolidList"/>
    <dgm:cxn modelId="{58F2CA66-192C-4DB8-AA1E-59B1B363C569}" type="presOf" srcId="{CEBA18A3-6FA6-4147-8582-ADB1AD0B8383}" destId="{0DB00E9B-57BE-4DF4-8DE1-485C5EF031D6}" srcOrd="0" destOrd="0" presId="urn:microsoft.com/office/officeart/2018/2/layout/IconVerticalSolidList"/>
    <dgm:cxn modelId="{B7FD296A-4032-4F20-AE05-8F7148534534}" srcId="{44EF552B-1F3D-4F5D-AE28-4F02F7A28885}" destId="{F5EA2DAB-D4ED-4047-9A9D-461AE9CC2001}" srcOrd="0" destOrd="0" parTransId="{35CE693C-C59E-400E-81A3-B9AEC299C52E}" sibTransId="{F70F5E96-140E-4B6C-9210-0DB8425B2B54}"/>
    <dgm:cxn modelId="{6B03DA6A-7D97-4C91-92F2-3094C1E71759}" type="presOf" srcId="{44EF552B-1F3D-4F5D-AE28-4F02F7A28885}" destId="{8173A74D-87B0-4849-9478-2F4806834307}" srcOrd="0" destOrd="0" presId="urn:microsoft.com/office/officeart/2018/2/layout/IconVerticalSolidList"/>
    <dgm:cxn modelId="{BBC9286B-2B51-40F8-ABFF-7E34CA1065E1}" srcId="{44EF552B-1F3D-4F5D-AE28-4F02F7A28885}" destId="{CEBA18A3-6FA6-4147-8582-ADB1AD0B8383}" srcOrd="1" destOrd="0" parTransId="{03424DF3-2EFD-4205-BD4D-9D5AD583CCB2}" sibTransId="{82A44974-028B-41A3-BF05-084268922D31}"/>
    <dgm:cxn modelId="{B54AF856-843C-476D-8CF9-F49FBC90C222}" srcId="{44EF552B-1F3D-4F5D-AE28-4F02F7A28885}" destId="{3973940F-3C3C-41F1-A3C7-DB8E4407A287}" srcOrd="2" destOrd="0" parTransId="{F25D4699-2E5C-4824-919D-4A329A5679AE}" sibTransId="{C25E3B7C-AEA5-46C0-AFFB-77CF46488A67}"/>
    <dgm:cxn modelId="{CEE29786-FEB9-4ACB-B102-74BDDA4D642E}" type="presOf" srcId="{37507F81-3A62-48AD-A4F6-88AF2A086E1F}" destId="{B63A5C27-7E8E-4431-B20C-E14BCD467919}" srcOrd="0" destOrd="0" presId="urn:microsoft.com/office/officeart/2018/2/layout/IconVerticalSolidList"/>
    <dgm:cxn modelId="{5BD2D1BE-7966-4420-BB03-93A3C1534880}" type="presOf" srcId="{F5EA2DAB-D4ED-4047-9A9D-461AE9CC2001}" destId="{F51FB5A3-E7BA-4E45-816A-43D73AF9E912}" srcOrd="0" destOrd="0" presId="urn:microsoft.com/office/officeart/2018/2/layout/IconVerticalSolidList"/>
    <dgm:cxn modelId="{7EDD49E0-3BF8-4DA0-8B98-AEF317F7A8C5}" srcId="{44EF552B-1F3D-4F5D-AE28-4F02F7A28885}" destId="{37507F81-3A62-48AD-A4F6-88AF2A086E1F}" srcOrd="3" destOrd="0" parTransId="{F1F44D28-3181-47A8-B3F8-2CD301C70B5F}" sibTransId="{839B53C9-1A7B-4B40-97C0-F59EE44E76AD}"/>
    <dgm:cxn modelId="{77FD6FAD-171D-4F06-9B13-06798F87A225}" type="presParOf" srcId="{8173A74D-87B0-4849-9478-2F4806834307}" destId="{2597F854-55F5-4CA3-8074-8298FC0A2802}" srcOrd="0" destOrd="0" presId="urn:microsoft.com/office/officeart/2018/2/layout/IconVerticalSolidList"/>
    <dgm:cxn modelId="{66C44D2C-1B54-4819-B7D0-6C8D196446EF}" type="presParOf" srcId="{2597F854-55F5-4CA3-8074-8298FC0A2802}" destId="{B2BB2590-7103-4E1A-AA5A-3F92EAA014C7}" srcOrd="0" destOrd="0" presId="urn:microsoft.com/office/officeart/2018/2/layout/IconVerticalSolidList"/>
    <dgm:cxn modelId="{8A990F62-28AB-49AB-81CD-AB1AA5D5B286}" type="presParOf" srcId="{2597F854-55F5-4CA3-8074-8298FC0A2802}" destId="{4053D240-C377-4ECF-A2F1-09605DD75BB9}" srcOrd="1" destOrd="0" presId="urn:microsoft.com/office/officeart/2018/2/layout/IconVerticalSolidList"/>
    <dgm:cxn modelId="{85D4CEB5-8356-4513-92D3-935B6C149352}" type="presParOf" srcId="{2597F854-55F5-4CA3-8074-8298FC0A2802}" destId="{319FB0C0-B909-4D64-9671-02C65D7C4AA1}" srcOrd="2" destOrd="0" presId="urn:microsoft.com/office/officeart/2018/2/layout/IconVerticalSolidList"/>
    <dgm:cxn modelId="{264CDF3A-8E89-414E-9F3C-D51F79271C59}" type="presParOf" srcId="{2597F854-55F5-4CA3-8074-8298FC0A2802}" destId="{F51FB5A3-E7BA-4E45-816A-43D73AF9E912}" srcOrd="3" destOrd="0" presId="urn:microsoft.com/office/officeart/2018/2/layout/IconVerticalSolidList"/>
    <dgm:cxn modelId="{6FF77C27-CB48-49D4-A78E-973FBF1B68D8}" type="presParOf" srcId="{8173A74D-87B0-4849-9478-2F4806834307}" destId="{A451BCCC-F649-4765-B8A9-F599E5C39BEB}" srcOrd="1" destOrd="0" presId="urn:microsoft.com/office/officeart/2018/2/layout/IconVerticalSolidList"/>
    <dgm:cxn modelId="{5C5396DD-1B7D-4AB1-9ABC-3DA483C6B6C5}" type="presParOf" srcId="{8173A74D-87B0-4849-9478-2F4806834307}" destId="{561E4527-503E-4BCB-B9C5-4420DF90E11C}" srcOrd="2" destOrd="0" presId="urn:microsoft.com/office/officeart/2018/2/layout/IconVerticalSolidList"/>
    <dgm:cxn modelId="{0F47EE55-9282-40AB-B0AA-9175DADEAA32}" type="presParOf" srcId="{561E4527-503E-4BCB-B9C5-4420DF90E11C}" destId="{527D6BF9-7C87-416A-97B6-C4D81D98A207}" srcOrd="0" destOrd="0" presId="urn:microsoft.com/office/officeart/2018/2/layout/IconVerticalSolidList"/>
    <dgm:cxn modelId="{E2CF41C5-D4A2-46F2-8BE9-16B6EAF29C41}" type="presParOf" srcId="{561E4527-503E-4BCB-B9C5-4420DF90E11C}" destId="{39442C2B-CC2C-47A7-BCF8-98E720D75C63}" srcOrd="1" destOrd="0" presId="urn:microsoft.com/office/officeart/2018/2/layout/IconVerticalSolidList"/>
    <dgm:cxn modelId="{D8766FEA-DA27-43DE-82D1-33AA9303942A}" type="presParOf" srcId="{561E4527-503E-4BCB-B9C5-4420DF90E11C}" destId="{D2366DD2-BEDB-488F-8862-E2B9CEB59A09}" srcOrd="2" destOrd="0" presId="urn:microsoft.com/office/officeart/2018/2/layout/IconVerticalSolidList"/>
    <dgm:cxn modelId="{61A7EBAC-6651-4A04-95D5-676CCCFA2900}" type="presParOf" srcId="{561E4527-503E-4BCB-B9C5-4420DF90E11C}" destId="{0DB00E9B-57BE-4DF4-8DE1-485C5EF031D6}" srcOrd="3" destOrd="0" presId="urn:microsoft.com/office/officeart/2018/2/layout/IconVerticalSolidList"/>
    <dgm:cxn modelId="{738B42AD-4957-4761-8AB4-4714DC8D58E7}" type="presParOf" srcId="{8173A74D-87B0-4849-9478-2F4806834307}" destId="{86DAD728-071E-4DB6-96D9-34D1984A2A87}" srcOrd="3" destOrd="0" presId="urn:microsoft.com/office/officeart/2018/2/layout/IconVerticalSolidList"/>
    <dgm:cxn modelId="{F16054EC-FFCD-4CC4-9FB8-FD7623ED8517}" type="presParOf" srcId="{8173A74D-87B0-4849-9478-2F4806834307}" destId="{3D0EB3A2-0DD5-4622-8388-AAD098836E1E}" srcOrd="4" destOrd="0" presId="urn:microsoft.com/office/officeart/2018/2/layout/IconVerticalSolidList"/>
    <dgm:cxn modelId="{17015423-9FFA-4912-BF10-6B98366F35BE}" type="presParOf" srcId="{3D0EB3A2-0DD5-4622-8388-AAD098836E1E}" destId="{49C4F9EB-9146-47F1-9E45-DF731CB663E8}" srcOrd="0" destOrd="0" presId="urn:microsoft.com/office/officeart/2018/2/layout/IconVerticalSolidList"/>
    <dgm:cxn modelId="{980BE5D9-7C0D-4AFD-9F5D-D889C5DC42D4}" type="presParOf" srcId="{3D0EB3A2-0DD5-4622-8388-AAD098836E1E}" destId="{1DF50861-8DF6-492B-A9D4-91496DD4DD52}" srcOrd="1" destOrd="0" presId="urn:microsoft.com/office/officeart/2018/2/layout/IconVerticalSolidList"/>
    <dgm:cxn modelId="{9FE69CF2-2299-4346-9044-AEDB1584FEC1}" type="presParOf" srcId="{3D0EB3A2-0DD5-4622-8388-AAD098836E1E}" destId="{2AB3F1AC-FE34-44A1-AA08-8858D218FE20}" srcOrd="2" destOrd="0" presId="urn:microsoft.com/office/officeart/2018/2/layout/IconVerticalSolidList"/>
    <dgm:cxn modelId="{41CD80CA-C8FA-462D-ADDC-4F6FD155B23E}" type="presParOf" srcId="{3D0EB3A2-0DD5-4622-8388-AAD098836E1E}" destId="{C4D105EE-851B-41A4-A6C6-446510732CAA}" srcOrd="3" destOrd="0" presId="urn:microsoft.com/office/officeart/2018/2/layout/IconVerticalSolidList"/>
    <dgm:cxn modelId="{5294F328-CFB9-4441-896E-DDEB400D6BF3}" type="presParOf" srcId="{8173A74D-87B0-4849-9478-2F4806834307}" destId="{F0A1797C-8741-4438-8C36-90806C47D5F6}" srcOrd="5" destOrd="0" presId="urn:microsoft.com/office/officeart/2018/2/layout/IconVerticalSolidList"/>
    <dgm:cxn modelId="{AB3BFF6C-23DB-4811-A4A5-94E9974CF3E0}" type="presParOf" srcId="{8173A74D-87B0-4849-9478-2F4806834307}" destId="{C25395B0-D6B3-4F1A-B7ED-475FBC143A12}" srcOrd="6" destOrd="0" presId="urn:microsoft.com/office/officeart/2018/2/layout/IconVerticalSolidList"/>
    <dgm:cxn modelId="{59C7ED47-F03C-498B-9E5F-D5331737B952}" type="presParOf" srcId="{C25395B0-D6B3-4F1A-B7ED-475FBC143A12}" destId="{2626E39C-9AB9-411C-B265-0742DFFCF762}" srcOrd="0" destOrd="0" presId="urn:microsoft.com/office/officeart/2018/2/layout/IconVerticalSolidList"/>
    <dgm:cxn modelId="{01B310B8-5613-4DD4-BD6B-A67AD2F32ECC}" type="presParOf" srcId="{C25395B0-D6B3-4F1A-B7ED-475FBC143A12}" destId="{30CE7B5B-5C4D-4988-8469-1723607307A5}" srcOrd="1" destOrd="0" presId="urn:microsoft.com/office/officeart/2018/2/layout/IconVerticalSolidList"/>
    <dgm:cxn modelId="{FDBC8A28-9AE5-4CD5-9570-436AB2F15C1A}" type="presParOf" srcId="{C25395B0-D6B3-4F1A-B7ED-475FBC143A12}" destId="{7995A3E1-8BC3-4819-9CAD-6B02302625F1}" srcOrd="2" destOrd="0" presId="urn:microsoft.com/office/officeart/2018/2/layout/IconVerticalSolidList"/>
    <dgm:cxn modelId="{F7022AA6-131B-4607-B136-E7E2BD6F15C3}" type="presParOf" srcId="{C25395B0-D6B3-4F1A-B7ED-475FBC143A12}" destId="{B63A5C27-7E8E-4431-B20C-E14BCD4679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D3B4583-6FB2-4366-8D45-DFCDEE7DB6B0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7382F0-F0C2-46AC-A221-0905DC98FEE5}">
      <dgm:prSet/>
      <dgm:spPr/>
      <dgm:t>
        <a:bodyPr/>
        <a:lstStyle/>
        <a:p>
          <a:pPr>
            <a:defRPr b="1"/>
          </a:pPr>
          <a:r>
            <a:rPr lang="en-US"/>
            <a:t>29 Sep. – 13 Oct.</a:t>
          </a:r>
        </a:p>
      </dgm:t>
    </dgm:pt>
    <dgm:pt modelId="{3226B3CE-5264-4693-9F66-FDAE27367B59}" type="parTrans" cxnId="{094B793F-C306-4AC1-A191-3DFD2B6C05A7}">
      <dgm:prSet/>
      <dgm:spPr/>
      <dgm:t>
        <a:bodyPr/>
        <a:lstStyle/>
        <a:p>
          <a:endParaRPr lang="en-US"/>
        </a:p>
      </dgm:t>
    </dgm:pt>
    <dgm:pt modelId="{761BCFF1-94A8-43A1-A736-503126FD076E}" type="sibTrans" cxnId="{094B793F-C306-4AC1-A191-3DFD2B6C05A7}">
      <dgm:prSet/>
      <dgm:spPr/>
      <dgm:t>
        <a:bodyPr/>
        <a:lstStyle/>
        <a:p>
          <a:endParaRPr lang="en-US"/>
        </a:p>
      </dgm:t>
    </dgm:pt>
    <dgm:pt modelId="{E7BC51F5-2824-4A42-A92D-93CBDF3431F5}">
      <dgm:prSet/>
      <dgm:spPr/>
      <dgm:t>
        <a:bodyPr/>
        <a:lstStyle/>
        <a:p>
          <a:r>
            <a:rPr lang="en-US" i="1" dirty="0"/>
            <a:t>Dashboard Development &amp; </a:t>
          </a:r>
          <a:r>
            <a:rPr lang="en-US" i="1" dirty="0" err="1"/>
            <a:t>IdleView</a:t>
          </a:r>
          <a:r>
            <a:rPr lang="en-US" i="1" dirty="0"/>
            <a:t> Customization</a:t>
          </a:r>
          <a:endParaRPr lang="en-US" dirty="0"/>
        </a:p>
      </dgm:t>
    </dgm:pt>
    <dgm:pt modelId="{644BB6CE-2F74-46CC-AA90-C6AA09DAA57D}" type="parTrans" cxnId="{105DE348-571A-4A07-A634-1E82B32240D8}">
      <dgm:prSet/>
      <dgm:spPr/>
      <dgm:t>
        <a:bodyPr/>
        <a:lstStyle/>
        <a:p>
          <a:endParaRPr lang="en-US"/>
        </a:p>
      </dgm:t>
    </dgm:pt>
    <dgm:pt modelId="{8424D999-3363-4F47-9610-D856D733E769}" type="sibTrans" cxnId="{105DE348-571A-4A07-A634-1E82B32240D8}">
      <dgm:prSet/>
      <dgm:spPr/>
      <dgm:t>
        <a:bodyPr/>
        <a:lstStyle/>
        <a:p>
          <a:endParaRPr lang="en-US"/>
        </a:p>
      </dgm:t>
    </dgm:pt>
    <dgm:pt modelId="{10F93697-4D5C-4319-A22E-A77041DEAEFD}">
      <dgm:prSet/>
      <dgm:spPr/>
      <dgm:t>
        <a:bodyPr/>
        <a:lstStyle/>
        <a:p>
          <a:pPr>
            <a:defRPr b="1"/>
          </a:pPr>
          <a:r>
            <a:rPr lang="en-US"/>
            <a:t>13–27 Oct.</a:t>
          </a:r>
        </a:p>
      </dgm:t>
    </dgm:pt>
    <dgm:pt modelId="{B80A0F8F-923D-4E95-8D25-D9265800AFAF}" type="parTrans" cxnId="{8AE4BA22-E9DA-4C98-8190-CE08B6A86EB2}">
      <dgm:prSet/>
      <dgm:spPr/>
      <dgm:t>
        <a:bodyPr/>
        <a:lstStyle/>
        <a:p>
          <a:endParaRPr lang="en-US"/>
        </a:p>
      </dgm:t>
    </dgm:pt>
    <dgm:pt modelId="{667A9973-2BCA-4DAF-AEA4-793D6D262D09}" type="sibTrans" cxnId="{8AE4BA22-E9DA-4C98-8190-CE08B6A86EB2}">
      <dgm:prSet/>
      <dgm:spPr/>
      <dgm:t>
        <a:bodyPr/>
        <a:lstStyle/>
        <a:p>
          <a:endParaRPr lang="en-US"/>
        </a:p>
      </dgm:t>
    </dgm:pt>
    <dgm:pt modelId="{E2991F5A-84DE-468C-B5E6-8CBB01D7718B}">
      <dgm:prSet/>
      <dgm:spPr/>
      <dgm:t>
        <a:bodyPr/>
        <a:lstStyle/>
        <a:p>
          <a:r>
            <a:rPr lang="en-US"/>
            <a:t>Develop Additional Features.</a:t>
          </a:r>
        </a:p>
      </dgm:t>
    </dgm:pt>
    <dgm:pt modelId="{1A65631E-6A15-4F12-B38B-6C0FD5846455}" type="parTrans" cxnId="{22DA45C6-4C3A-4903-8916-65653031FBB7}">
      <dgm:prSet/>
      <dgm:spPr/>
      <dgm:t>
        <a:bodyPr/>
        <a:lstStyle/>
        <a:p>
          <a:endParaRPr lang="en-US"/>
        </a:p>
      </dgm:t>
    </dgm:pt>
    <dgm:pt modelId="{B0CBD111-DCE5-4BB0-B3A4-9472400B32C5}" type="sibTrans" cxnId="{22DA45C6-4C3A-4903-8916-65653031FBB7}">
      <dgm:prSet/>
      <dgm:spPr/>
      <dgm:t>
        <a:bodyPr/>
        <a:lstStyle/>
        <a:p>
          <a:endParaRPr lang="en-US"/>
        </a:p>
      </dgm:t>
    </dgm:pt>
    <dgm:pt modelId="{26B96CF2-9E2C-48F4-8909-A01E756A3D56}">
      <dgm:prSet/>
      <dgm:spPr/>
      <dgm:t>
        <a:bodyPr/>
        <a:lstStyle/>
        <a:p>
          <a:pPr>
            <a:defRPr b="1"/>
          </a:pPr>
          <a:r>
            <a:rPr lang="en-US"/>
            <a:t>27 Oct. – 10 Nov.</a:t>
          </a:r>
        </a:p>
      </dgm:t>
    </dgm:pt>
    <dgm:pt modelId="{77FCBC97-AE85-45BD-8915-D796056A9D0F}" type="parTrans" cxnId="{D9CA219C-70E7-4A08-86C9-42AD32196926}">
      <dgm:prSet/>
      <dgm:spPr/>
      <dgm:t>
        <a:bodyPr/>
        <a:lstStyle/>
        <a:p>
          <a:endParaRPr lang="en-US"/>
        </a:p>
      </dgm:t>
    </dgm:pt>
    <dgm:pt modelId="{650C6515-4A36-41C5-BE38-014C26D383EB}" type="sibTrans" cxnId="{D9CA219C-70E7-4A08-86C9-42AD32196926}">
      <dgm:prSet/>
      <dgm:spPr/>
      <dgm:t>
        <a:bodyPr/>
        <a:lstStyle/>
        <a:p>
          <a:endParaRPr lang="en-US"/>
        </a:p>
      </dgm:t>
    </dgm:pt>
    <dgm:pt modelId="{68B57D8F-60F2-451D-BAFA-C8D2372826D7}">
      <dgm:prSet/>
      <dgm:spPr/>
      <dgm:t>
        <a:bodyPr/>
        <a:lstStyle/>
        <a:p>
          <a:r>
            <a:rPr lang="en-US" i="1" dirty="0"/>
            <a:t>Integration Tests &amp;</a:t>
          </a:r>
        </a:p>
        <a:p>
          <a:r>
            <a:rPr lang="en-US" i="1" dirty="0"/>
            <a:t>Gathering Feedbacks</a:t>
          </a:r>
          <a:endParaRPr lang="en-US" dirty="0"/>
        </a:p>
      </dgm:t>
    </dgm:pt>
    <dgm:pt modelId="{841264CC-2C81-4580-80A4-6838346A9163}" type="parTrans" cxnId="{C7C026D7-1D7D-423D-8BAA-EF199066E699}">
      <dgm:prSet/>
      <dgm:spPr/>
      <dgm:t>
        <a:bodyPr/>
        <a:lstStyle/>
        <a:p>
          <a:endParaRPr lang="en-US"/>
        </a:p>
      </dgm:t>
    </dgm:pt>
    <dgm:pt modelId="{0145A117-A830-4D29-91D9-F78015CC4977}" type="sibTrans" cxnId="{C7C026D7-1D7D-423D-8BAA-EF199066E699}">
      <dgm:prSet/>
      <dgm:spPr/>
      <dgm:t>
        <a:bodyPr/>
        <a:lstStyle/>
        <a:p>
          <a:endParaRPr lang="en-US"/>
        </a:p>
      </dgm:t>
    </dgm:pt>
    <dgm:pt modelId="{BE234784-3AC4-404B-BE4F-9D0693B95D10}">
      <dgm:prSet/>
      <dgm:spPr/>
      <dgm:t>
        <a:bodyPr/>
        <a:lstStyle/>
        <a:p>
          <a:pPr>
            <a:defRPr b="1"/>
          </a:pPr>
          <a:r>
            <a:rPr lang="en-US"/>
            <a:t>10–24 Nov.</a:t>
          </a:r>
        </a:p>
      </dgm:t>
    </dgm:pt>
    <dgm:pt modelId="{85F8392F-A857-440F-AE62-FE73F9BA04BB}" type="parTrans" cxnId="{4E49615C-422E-439F-B8BC-4A915A2A97AD}">
      <dgm:prSet/>
      <dgm:spPr/>
      <dgm:t>
        <a:bodyPr/>
        <a:lstStyle/>
        <a:p>
          <a:endParaRPr lang="en-US"/>
        </a:p>
      </dgm:t>
    </dgm:pt>
    <dgm:pt modelId="{2269B814-832A-42FB-8968-9DA87403D0E2}" type="sibTrans" cxnId="{4E49615C-422E-439F-B8BC-4A915A2A97AD}">
      <dgm:prSet/>
      <dgm:spPr/>
      <dgm:t>
        <a:bodyPr/>
        <a:lstStyle/>
        <a:p>
          <a:endParaRPr lang="en-US"/>
        </a:p>
      </dgm:t>
    </dgm:pt>
    <dgm:pt modelId="{408170BC-C9E8-47E7-B61C-A8404AE9EE84}">
      <dgm:prSet/>
      <dgm:spPr/>
      <dgm:t>
        <a:bodyPr/>
        <a:lstStyle/>
        <a:p>
          <a:r>
            <a:rPr lang="en-US"/>
            <a:t>Write Documentation.</a:t>
          </a:r>
        </a:p>
      </dgm:t>
    </dgm:pt>
    <dgm:pt modelId="{1C15CF15-7CDE-48E5-9CE5-71F34DD49D1B}" type="parTrans" cxnId="{99050E55-3261-46E7-91F0-6904895B1E7C}">
      <dgm:prSet/>
      <dgm:spPr/>
      <dgm:t>
        <a:bodyPr/>
        <a:lstStyle/>
        <a:p>
          <a:endParaRPr lang="en-US"/>
        </a:p>
      </dgm:t>
    </dgm:pt>
    <dgm:pt modelId="{9704B5FA-838D-4322-BFAC-86085E768FC2}" type="sibTrans" cxnId="{99050E55-3261-46E7-91F0-6904895B1E7C}">
      <dgm:prSet/>
      <dgm:spPr/>
      <dgm:t>
        <a:bodyPr/>
        <a:lstStyle/>
        <a:p>
          <a:endParaRPr lang="en-US"/>
        </a:p>
      </dgm:t>
    </dgm:pt>
    <dgm:pt modelId="{670FC66E-22AA-4733-884D-87814B434001}">
      <dgm:prSet/>
      <dgm:spPr/>
      <dgm:t>
        <a:bodyPr/>
        <a:lstStyle/>
        <a:p>
          <a:pPr>
            <a:defRPr b="1"/>
          </a:pPr>
          <a:r>
            <a:rPr lang="en-US"/>
            <a:t>24 Nov. – 2 Dec.</a:t>
          </a:r>
        </a:p>
      </dgm:t>
    </dgm:pt>
    <dgm:pt modelId="{DFEFB2C9-C5CA-4B85-8CFF-849D7FBC9FB3}" type="parTrans" cxnId="{D25E7B23-9B5B-4B13-AB6B-7DE9B80EEF3E}">
      <dgm:prSet/>
      <dgm:spPr/>
      <dgm:t>
        <a:bodyPr/>
        <a:lstStyle/>
        <a:p>
          <a:endParaRPr lang="en-US"/>
        </a:p>
      </dgm:t>
    </dgm:pt>
    <dgm:pt modelId="{6E61BA59-6D1E-4920-86E2-379F367CF23F}" type="sibTrans" cxnId="{D25E7B23-9B5B-4B13-AB6B-7DE9B80EEF3E}">
      <dgm:prSet/>
      <dgm:spPr/>
      <dgm:t>
        <a:bodyPr/>
        <a:lstStyle/>
        <a:p>
          <a:endParaRPr lang="en-US"/>
        </a:p>
      </dgm:t>
    </dgm:pt>
    <dgm:pt modelId="{085A06F5-892B-4689-82DD-0BEDFC3582F8}">
      <dgm:prSet/>
      <dgm:spPr/>
      <dgm:t>
        <a:bodyPr/>
        <a:lstStyle/>
        <a:p>
          <a:r>
            <a:rPr lang="en-US"/>
            <a:t>Final Presentation and Report Submission.</a:t>
          </a:r>
        </a:p>
      </dgm:t>
    </dgm:pt>
    <dgm:pt modelId="{A85F1B5B-7292-40FA-824A-617263132102}" type="parTrans" cxnId="{EBB3ABB7-26BF-4857-BA11-BCC29C44B40F}">
      <dgm:prSet/>
      <dgm:spPr/>
      <dgm:t>
        <a:bodyPr/>
        <a:lstStyle/>
        <a:p>
          <a:endParaRPr lang="en-US"/>
        </a:p>
      </dgm:t>
    </dgm:pt>
    <dgm:pt modelId="{4F731A75-0412-4A94-A46D-FE97BC6B388B}" type="sibTrans" cxnId="{EBB3ABB7-26BF-4857-BA11-BCC29C44B40F}">
      <dgm:prSet/>
      <dgm:spPr/>
      <dgm:t>
        <a:bodyPr/>
        <a:lstStyle/>
        <a:p>
          <a:endParaRPr lang="en-US"/>
        </a:p>
      </dgm:t>
    </dgm:pt>
    <dgm:pt modelId="{678583B2-9B00-4560-9A2A-11C363EA80DD}" type="pres">
      <dgm:prSet presAssocID="{5D3B4583-6FB2-4366-8D45-DFCDEE7DB6B0}" presName="root" presStyleCnt="0">
        <dgm:presLayoutVars>
          <dgm:chMax/>
          <dgm:chPref/>
          <dgm:animLvl val="lvl"/>
        </dgm:presLayoutVars>
      </dgm:prSet>
      <dgm:spPr/>
    </dgm:pt>
    <dgm:pt modelId="{E90F1E0C-0FC6-46B1-86BF-0E95AB7F6E87}" type="pres">
      <dgm:prSet presAssocID="{5D3B4583-6FB2-4366-8D45-DFCDEE7DB6B0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F43D98BA-9FBE-426E-916C-7EC609A4F15E}" type="pres">
      <dgm:prSet presAssocID="{5D3B4583-6FB2-4366-8D45-DFCDEE7DB6B0}" presName="nodes" presStyleCnt="0">
        <dgm:presLayoutVars>
          <dgm:chMax/>
          <dgm:chPref/>
          <dgm:animLvl val="lvl"/>
        </dgm:presLayoutVars>
      </dgm:prSet>
      <dgm:spPr/>
    </dgm:pt>
    <dgm:pt modelId="{C5B30BA4-F6AA-4CDD-A763-E739DFC09477}" type="pres">
      <dgm:prSet presAssocID="{B57382F0-F0C2-46AC-A221-0905DC98FEE5}" presName="composite" presStyleCnt="0"/>
      <dgm:spPr/>
    </dgm:pt>
    <dgm:pt modelId="{76E59906-1D2E-45E5-B465-6EE4236A09B0}" type="pres">
      <dgm:prSet presAssocID="{B57382F0-F0C2-46AC-A221-0905DC98FEE5}" presName="ConnectorPoint" presStyleLbl="lnNode1" presStyleIdx="0" presStyleCnt="5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440AEA0B-BFDC-4097-B9C5-BFC48B9600BD}" type="pres">
      <dgm:prSet presAssocID="{B57382F0-F0C2-46AC-A221-0905DC98FEE5}" presName="DropPinPlaceHolder" presStyleCnt="0"/>
      <dgm:spPr/>
    </dgm:pt>
    <dgm:pt modelId="{3411D8F4-8604-46BD-A3E1-31AC9D93CE76}" type="pres">
      <dgm:prSet presAssocID="{B57382F0-F0C2-46AC-A221-0905DC98FEE5}" presName="DropPin" presStyleLbl="alignNode1" presStyleIdx="0" presStyleCnt="5"/>
      <dgm:spPr/>
    </dgm:pt>
    <dgm:pt modelId="{21722C12-0A15-45F0-B38C-1472C21F7CEC}" type="pres">
      <dgm:prSet presAssocID="{B57382F0-F0C2-46AC-A221-0905DC98FEE5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8CAE8185-8C5C-49D2-A503-6BB34D571878}" type="pres">
      <dgm:prSet presAssocID="{B57382F0-F0C2-46AC-A221-0905DC98FEE5}" presName="L2TextContainer" presStyleLbl="revTx" presStyleIdx="0" presStyleCnt="10">
        <dgm:presLayoutVars>
          <dgm:bulletEnabled val="1"/>
        </dgm:presLayoutVars>
      </dgm:prSet>
      <dgm:spPr/>
    </dgm:pt>
    <dgm:pt modelId="{A050B132-EA17-41AF-9CEF-668C00AB48B0}" type="pres">
      <dgm:prSet presAssocID="{B57382F0-F0C2-46AC-A221-0905DC98FEE5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62E2460F-242C-48CD-BA93-BD75D735B117}" type="pres">
      <dgm:prSet presAssocID="{B57382F0-F0C2-46AC-A221-0905DC98FEE5}" presName="ConnectLine" presStyleLbl="sibTrans1D1" presStyleIdx="0" presStyleCnt="5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8D36006D-100C-48BF-825A-D5783E71093C}" type="pres">
      <dgm:prSet presAssocID="{B57382F0-F0C2-46AC-A221-0905DC98FEE5}" presName="EmptyPlaceHolder" presStyleCnt="0"/>
      <dgm:spPr/>
    </dgm:pt>
    <dgm:pt modelId="{3A33C2EB-E39D-4A57-BEB2-CCBA15BEECE3}" type="pres">
      <dgm:prSet presAssocID="{761BCFF1-94A8-43A1-A736-503126FD076E}" presName="spaceBetweenRectangles" presStyleCnt="0"/>
      <dgm:spPr/>
    </dgm:pt>
    <dgm:pt modelId="{DDDF5420-B7F1-4730-A342-3B9F1ECB4C22}" type="pres">
      <dgm:prSet presAssocID="{10F93697-4D5C-4319-A22E-A77041DEAEFD}" presName="composite" presStyleCnt="0"/>
      <dgm:spPr/>
    </dgm:pt>
    <dgm:pt modelId="{6396287F-DFD6-4252-895D-11A5397A152B}" type="pres">
      <dgm:prSet presAssocID="{10F93697-4D5C-4319-A22E-A77041DEAEFD}" presName="ConnectorPoint" presStyleLbl="lnNode1" presStyleIdx="1" presStyleCnt="5"/>
      <dgm:spPr>
        <a:solidFill>
          <a:schemeClr val="accent2">
            <a:hueOff val="1610903"/>
            <a:satOff val="-4623"/>
            <a:lumOff val="-740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01CFAEA-3C5B-4DA9-A2D8-526F89E5404D}" type="pres">
      <dgm:prSet presAssocID="{10F93697-4D5C-4319-A22E-A77041DEAEFD}" presName="DropPinPlaceHolder" presStyleCnt="0"/>
      <dgm:spPr/>
    </dgm:pt>
    <dgm:pt modelId="{EDFFC7B2-889A-4CA5-8652-4B77950BF45E}" type="pres">
      <dgm:prSet presAssocID="{10F93697-4D5C-4319-A22E-A77041DEAEFD}" presName="DropPin" presStyleLbl="alignNode1" presStyleIdx="1" presStyleCnt="5"/>
      <dgm:spPr/>
    </dgm:pt>
    <dgm:pt modelId="{B1834E46-E5ED-490C-A131-0FE0A78CDF94}" type="pres">
      <dgm:prSet presAssocID="{10F93697-4D5C-4319-A22E-A77041DEAEFD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6F3FBFDB-0CA3-402D-ABE1-B3DB50F46966}" type="pres">
      <dgm:prSet presAssocID="{10F93697-4D5C-4319-A22E-A77041DEAEFD}" presName="L2TextContainer" presStyleLbl="revTx" presStyleIdx="2" presStyleCnt="10">
        <dgm:presLayoutVars>
          <dgm:bulletEnabled val="1"/>
        </dgm:presLayoutVars>
      </dgm:prSet>
      <dgm:spPr/>
    </dgm:pt>
    <dgm:pt modelId="{2FED68EE-FF18-46A7-9318-D1E53DA2AADF}" type="pres">
      <dgm:prSet presAssocID="{10F93697-4D5C-4319-A22E-A77041DEAEFD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16EFEF1C-6331-4223-BFB6-8B2E93A29CDA}" type="pres">
      <dgm:prSet presAssocID="{10F93697-4D5C-4319-A22E-A77041DEAEFD}" presName="ConnectLine" presStyleLbl="sibTrans1D1" presStyleIdx="1" presStyleCnt="5"/>
      <dgm:spPr>
        <a:noFill/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dash"/>
          <a:miter lim="800000"/>
        </a:ln>
        <a:effectLst/>
      </dgm:spPr>
    </dgm:pt>
    <dgm:pt modelId="{5822A734-1A30-4278-9229-B1E5079E58CF}" type="pres">
      <dgm:prSet presAssocID="{10F93697-4D5C-4319-A22E-A77041DEAEFD}" presName="EmptyPlaceHolder" presStyleCnt="0"/>
      <dgm:spPr/>
    </dgm:pt>
    <dgm:pt modelId="{DD789F45-7873-4473-9D93-D0118F40B5CB}" type="pres">
      <dgm:prSet presAssocID="{667A9973-2BCA-4DAF-AEA4-793D6D262D09}" presName="spaceBetweenRectangles" presStyleCnt="0"/>
      <dgm:spPr/>
    </dgm:pt>
    <dgm:pt modelId="{3B1BAFA7-EC38-4FE5-8A25-D7D6797F2D3C}" type="pres">
      <dgm:prSet presAssocID="{26B96CF2-9E2C-48F4-8909-A01E756A3D56}" presName="composite" presStyleCnt="0"/>
      <dgm:spPr/>
    </dgm:pt>
    <dgm:pt modelId="{354312B4-C6BE-4644-9A56-F3BE1F1495D4}" type="pres">
      <dgm:prSet presAssocID="{26B96CF2-9E2C-48F4-8909-A01E756A3D56}" presName="ConnectorPoint" presStyleLbl="lnNode1" presStyleIdx="2" presStyleCnt="5"/>
      <dgm:spPr>
        <a:solidFill>
          <a:schemeClr val="accent2">
            <a:hueOff val="3221807"/>
            <a:satOff val="-9246"/>
            <a:lumOff val="-1480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AC4AA08-3A49-4AB6-8129-19945C2B6A8D}" type="pres">
      <dgm:prSet presAssocID="{26B96CF2-9E2C-48F4-8909-A01E756A3D56}" presName="DropPinPlaceHolder" presStyleCnt="0"/>
      <dgm:spPr/>
    </dgm:pt>
    <dgm:pt modelId="{E36A601B-685A-419F-8B2E-62843AE38C72}" type="pres">
      <dgm:prSet presAssocID="{26B96CF2-9E2C-48F4-8909-A01E756A3D56}" presName="DropPin" presStyleLbl="alignNode1" presStyleIdx="2" presStyleCnt="5"/>
      <dgm:spPr/>
    </dgm:pt>
    <dgm:pt modelId="{11F92AFC-8AD8-4E42-8AFD-C6E6BCD0DB65}" type="pres">
      <dgm:prSet presAssocID="{26B96CF2-9E2C-48F4-8909-A01E756A3D56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CEE74307-7EC9-44C0-A49F-D5A0CE88A658}" type="pres">
      <dgm:prSet presAssocID="{26B96CF2-9E2C-48F4-8909-A01E756A3D56}" presName="L2TextContainer" presStyleLbl="revTx" presStyleIdx="4" presStyleCnt="10">
        <dgm:presLayoutVars>
          <dgm:bulletEnabled val="1"/>
        </dgm:presLayoutVars>
      </dgm:prSet>
      <dgm:spPr/>
    </dgm:pt>
    <dgm:pt modelId="{DDFCCC93-482D-46EA-9F01-A732477BC129}" type="pres">
      <dgm:prSet presAssocID="{26B96CF2-9E2C-48F4-8909-A01E756A3D56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A5034D4C-DD4B-4C59-AFDF-DF195325E8CB}" type="pres">
      <dgm:prSet presAssocID="{26B96CF2-9E2C-48F4-8909-A01E756A3D56}" presName="ConnectLine" presStyleLbl="sibTrans1D1" presStyleIdx="2" presStyleCnt="5"/>
      <dgm:spPr>
        <a:noFill/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dash"/>
          <a:miter lim="800000"/>
        </a:ln>
        <a:effectLst/>
      </dgm:spPr>
    </dgm:pt>
    <dgm:pt modelId="{862B2BE8-9028-44FE-9454-A27D47360D00}" type="pres">
      <dgm:prSet presAssocID="{26B96CF2-9E2C-48F4-8909-A01E756A3D56}" presName="EmptyPlaceHolder" presStyleCnt="0"/>
      <dgm:spPr/>
    </dgm:pt>
    <dgm:pt modelId="{184EE1A2-A458-4ECB-99DE-85F54778A72A}" type="pres">
      <dgm:prSet presAssocID="{650C6515-4A36-41C5-BE38-014C26D383EB}" presName="spaceBetweenRectangles" presStyleCnt="0"/>
      <dgm:spPr/>
    </dgm:pt>
    <dgm:pt modelId="{D877EAB6-68B5-4FCA-A42C-2A8FF13F8C7B}" type="pres">
      <dgm:prSet presAssocID="{BE234784-3AC4-404B-BE4F-9D0693B95D10}" presName="composite" presStyleCnt="0"/>
      <dgm:spPr/>
    </dgm:pt>
    <dgm:pt modelId="{21E45660-2B66-4230-ADD9-E8BC25D406DC}" type="pres">
      <dgm:prSet presAssocID="{BE234784-3AC4-404B-BE4F-9D0693B95D10}" presName="ConnectorPoint" presStyleLbl="lnNode1" presStyleIdx="3" presStyleCnt="5"/>
      <dgm:spPr>
        <a:solidFill>
          <a:schemeClr val="accent2">
            <a:hueOff val="4832710"/>
            <a:satOff val="-13870"/>
            <a:lumOff val="-2220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26D4EB23-27DE-41EE-9C67-8F1B65CBEDFD}" type="pres">
      <dgm:prSet presAssocID="{BE234784-3AC4-404B-BE4F-9D0693B95D10}" presName="DropPinPlaceHolder" presStyleCnt="0"/>
      <dgm:spPr/>
    </dgm:pt>
    <dgm:pt modelId="{5C53D642-CEB1-45DE-BD55-8B6E9A97B148}" type="pres">
      <dgm:prSet presAssocID="{BE234784-3AC4-404B-BE4F-9D0693B95D10}" presName="DropPin" presStyleLbl="alignNode1" presStyleIdx="3" presStyleCnt="5"/>
      <dgm:spPr/>
    </dgm:pt>
    <dgm:pt modelId="{5AB61DF3-0F15-46DF-911E-2C243D4BAF41}" type="pres">
      <dgm:prSet presAssocID="{BE234784-3AC4-404B-BE4F-9D0693B95D10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43CE84AE-3FBB-445E-BE1A-E95D677BEF3D}" type="pres">
      <dgm:prSet presAssocID="{BE234784-3AC4-404B-BE4F-9D0693B95D10}" presName="L2TextContainer" presStyleLbl="revTx" presStyleIdx="6" presStyleCnt="10">
        <dgm:presLayoutVars>
          <dgm:bulletEnabled val="1"/>
        </dgm:presLayoutVars>
      </dgm:prSet>
      <dgm:spPr/>
    </dgm:pt>
    <dgm:pt modelId="{7FFE5876-0958-48A3-A53A-4C9D14B5D848}" type="pres">
      <dgm:prSet presAssocID="{BE234784-3AC4-404B-BE4F-9D0693B95D10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0235F12D-322E-4AD6-AED6-720392D1730A}" type="pres">
      <dgm:prSet presAssocID="{BE234784-3AC4-404B-BE4F-9D0693B95D10}" presName="ConnectLine" presStyleLbl="sibTrans1D1" presStyleIdx="3" presStyleCnt="5"/>
      <dgm:spPr>
        <a:noFill/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dash"/>
          <a:miter lim="800000"/>
        </a:ln>
        <a:effectLst/>
      </dgm:spPr>
    </dgm:pt>
    <dgm:pt modelId="{7CC1DFA5-030A-4014-973C-69917B7B50BA}" type="pres">
      <dgm:prSet presAssocID="{BE234784-3AC4-404B-BE4F-9D0693B95D10}" presName="EmptyPlaceHolder" presStyleCnt="0"/>
      <dgm:spPr/>
    </dgm:pt>
    <dgm:pt modelId="{0B2C9A82-7030-40A5-BDF3-15E91BFFCF92}" type="pres">
      <dgm:prSet presAssocID="{2269B814-832A-42FB-8968-9DA87403D0E2}" presName="spaceBetweenRectangles" presStyleCnt="0"/>
      <dgm:spPr/>
    </dgm:pt>
    <dgm:pt modelId="{E9E47A93-3388-4EF2-8BDE-CD8F421602DF}" type="pres">
      <dgm:prSet presAssocID="{670FC66E-22AA-4733-884D-87814B434001}" presName="composite" presStyleCnt="0"/>
      <dgm:spPr/>
    </dgm:pt>
    <dgm:pt modelId="{9E483752-9DED-4911-B91B-4C993D46C59E}" type="pres">
      <dgm:prSet presAssocID="{670FC66E-22AA-4733-884D-87814B434001}" presName="ConnectorPoint" presStyleLbl="lnNode1" presStyleIdx="4" presStyleCnt="5"/>
      <dgm:spPr>
        <a:solidFill>
          <a:schemeClr val="accent2">
            <a:hueOff val="6443614"/>
            <a:satOff val="-18493"/>
            <a:lumOff val="-2960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27A34EB-8BBD-4186-82CB-F4290A93A5B0}" type="pres">
      <dgm:prSet presAssocID="{670FC66E-22AA-4733-884D-87814B434001}" presName="DropPinPlaceHolder" presStyleCnt="0"/>
      <dgm:spPr/>
    </dgm:pt>
    <dgm:pt modelId="{BF94A4DE-8656-4920-A697-75E54689CCAE}" type="pres">
      <dgm:prSet presAssocID="{670FC66E-22AA-4733-884D-87814B434001}" presName="DropPin" presStyleLbl="alignNode1" presStyleIdx="4" presStyleCnt="5"/>
      <dgm:spPr/>
    </dgm:pt>
    <dgm:pt modelId="{5B6FCC0E-9729-4654-AF35-D71702821455}" type="pres">
      <dgm:prSet presAssocID="{670FC66E-22AA-4733-884D-87814B434001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AB53969C-935D-4217-A020-756E0FAAA1EC}" type="pres">
      <dgm:prSet presAssocID="{670FC66E-22AA-4733-884D-87814B434001}" presName="L2TextContainer" presStyleLbl="revTx" presStyleIdx="8" presStyleCnt="10">
        <dgm:presLayoutVars>
          <dgm:bulletEnabled val="1"/>
        </dgm:presLayoutVars>
      </dgm:prSet>
      <dgm:spPr/>
    </dgm:pt>
    <dgm:pt modelId="{FD004BDB-CDE5-480A-9BBB-2B40647C3A2E}" type="pres">
      <dgm:prSet presAssocID="{670FC66E-22AA-4733-884D-87814B434001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18C083BB-E0FA-4DCC-8546-6D9B1DF6119A}" type="pres">
      <dgm:prSet presAssocID="{670FC66E-22AA-4733-884D-87814B434001}" presName="ConnectLine" presStyleLbl="sibTrans1D1" presStyleIdx="4" presStyleCnt="5"/>
      <dgm:spPr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dash"/>
          <a:miter lim="800000"/>
        </a:ln>
        <a:effectLst/>
      </dgm:spPr>
    </dgm:pt>
    <dgm:pt modelId="{5D367E13-B08E-4668-9702-20A96681D235}" type="pres">
      <dgm:prSet presAssocID="{670FC66E-22AA-4733-884D-87814B434001}" presName="EmptyPlaceHolder" presStyleCnt="0"/>
      <dgm:spPr/>
    </dgm:pt>
  </dgm:ptLst>
  <dgm:cxnLst>
    <dgm:cxn modelId="{D3F0031E-8164-4BAA-96AD-37B89D376146}" type="presOf" srcId="{670FC66E-22AA-4733-884D-87814B434001}" destId="{FD004BDB-CDE5-480A-9BBB-2B40647C3A2E}" srcOrd="0" destOrd="0" presId="urn:microsoft.com/office/officeart/2017/3/layout/DropPinTimeline"/>
    <dgm:cxn modelId="{8AE4BA22-E9DA-4C98-8190-CE08B6A86EB2}" srcId="{5D3B4583-6FB2-4366-8D45-DFCDEE7DB6B0}" destId="{10F93697-4D5C-4319-A22E-A77041DEAEFD}" srcOrd="1" destOrd="0" parTransId="{B80A0F8F-923D-4E95-8D25-D9265800AFAF}" sibTransId="{667A9973-2BCA-4DAF-AEA4-793D6D262D09}"/>
    <dgm:cxn modelId="{D25E7B23-9B5B-4B13-AB6B-7DE9B80EEF3E}" srcId="{5D3B4583-6FB2-4366-8D45-DFCDEE7DB6B0}" destId="{670FC66E-22AA-4733-884D-87814B434001}" srcOrd="4" destOrd="0" parTransId="{DFEFB2C9-C5CA-4B85-8CFF-849D7FBC9FB3}" sibTransId="{6E61BA59-6D1E-4920-86E2-379F367CF23F}"/>
    <dgm:cxn modelId="{614D8F27-BB6C-4922-9D0C-D2D49A9857D1}" type="presOf" srcId="{26B96CF2-9E2C-48F4-8909-A01E756A3D56}" destId="{DDFCCC93-482D-46EA-9F01-A732477BC129}" srcOrd="0" destOrd="0" presId="urn:microsoft.com/office/officeart/2017/3/layout/DropPinTimeline"/>
    <dgm:cxn modelId="{F7D0A427-F461-42EF-ACE9-D1211CE64514}" type="presOf" srcId="{E2991F5A-84DE-468C-B5E6-8CBB01D7718B}" destId="{6F3FBFDB-0CA3-402D-ABE1-B3DB50F46966}" srcOrd="0" destOrd="0" presId="urn:microsoft.com/office/officeart/2017/3/layout/DropPinTimeline"/>
    <dgm:cxn modelId="{094B793F-C306-4AC1-A191-3DFD2B6C05A7}" srcId="{5D3B4583-6FB2-4366-8D45-DFCDEE7DB6B0}" destId="{B57382F0-F0C2-46AC-A221-0905DC98FEE5}" srcOrd="0" destOrd="0" parTransId="{3226B3CE-5264-4693-9F66-FDAE27367B59}" sibTransId="{761BCFF1-94A8-43A1-A736-503126FD076E}"/>
    <dgm:cxn modelId="{4E49615C-422E-439F-B8BC-4A915A2A97AD}" srcId="{5D3B4583-6FB2-4366-8D45-DFCDEE7DB6B0}" destId="{BE234784-3AC4-404B-BE4F-9D0693B95D10}" srcOrd="3" destOrd="0" parTransId="{85F8392F-A857-440F-AE62-FE73F9BA04BB}" sibTransId="{2269B814-832A-42FB-8968-9DA87403D0E2}"/>
    <dgm:cxn modelId="{42AAF447-DC45-4F17-B9BF-6CFF9DF510A1}" type="presOf" srcId="{5D3B4583-6FB2-4366-8D45-DFCDEE7DB6B0}" destId="{678583B2-9B00-4560-9A2A-11C363EA80DD}" srcOrd="0" destOrd="0" presId="urn:microsoft.com/office/officeart/2017/3/layout/DropPinTimeline"/>
    <dgm:cxn modelId="{105DE348-571A-4A07-A634-1E82B32240D8}" srcId="{B57382F0-F0C2-46AC-A221-0905DC98FEE5}" destId="{E7BC51F5-2824-4A42-A92D-93CBDF3431F5}" srcOrd="0" destOrd="0" parTransId="{644BB6CE-2F74-46CC-AA90-C6AA09DAA57D}" sibTransId="{8424D999-3363-4F47-9610-D856D733E769}"/>
    <dgm:cxn modelId="{7FE2124A-2E55-4CA5-AD20-8D004659B776}" type="presOf" srcId="{BE234784-3AC4-404B-BE4F-9D0693B95D10}" destId="{7FFE5876-0958-48A3-A53A-4C9D14B5D848}" srcOrd="0" destOrd="0" presId="urn:microsoft.com/office/officeart/2017/3/layout/DropPinTimeline"/>
    <dgm:cxn modelId="{99050E55-3261-46E7-91F0-6904895B1E7C}" srcId="{BE234784-3AC4-404B-BE4F-9D0693B95D10}" destId="{408170BC-C9E8-47E7-B61C-A8404AE9EE84}" srcOrd="0" destOrd="0" parTransId="{1C15CF15-7CDE-48E5-9CE5-71F34DD49D1B}" sibTransId="{9704B5FA-838D-4322-BFAC-86085E768FC2}"/>
    <dgm:cxn modelId="{EC117479-326E-46A6-AC4C-77A1D426A246}" type="presOf" srcId="{085A06F5-892B-4689-82DD-0BEDFC3582F8}" destId="{AB53969C-935D-4217-A020-756E0FAAA1EC}" srcOrd="0" destOrd="0" presId="urn:microsoft.com/office/officeart/2017/3/layout/DropPinTimeline"/>
    <dgm:cxn modelId="{5C27CE59-B372-429E-BC63-02FC7BC32588}" type="presOf" srcId="{408170BC-C9E8-47E7-B61C-A8404AE9EE84}" destId="{43CE84AE-3FBB-445E-BE1A-E95D677BEF3D}" srcOrd="0" destOrd="0" presId="urn:microsoft.com/office/officeart/2017/3/layout/DropPinTimeline"/>
    <dgm:cxn modelId="{0AD6D299-CFD0-4BC6-99F9-82EA69D97F13}" type="presOf" srcId="{10F93697-4D5C-4319-A22E-A77041DEAEFD}" destId="{2FED68EE-FF18-46A7-9318-D1E53DA2AADF}" srcOrd="0" destOrd="0" presId="urn:microsoft.com/office/officeart/2017/3/layout/DropPinTimeline"/>
    <dgm:cxn modelId="{D9CA219C-70E7-4A08-86C9-42AD32196926}" srcId="{5D3B4583-6FB2-4366-8D45-DFCDEE7DB6B0}" destId="{26B96CF2-9E2C-48F4-8909-A01E756A3D56}" srcOrd="2" destOrd="0" parTransId="{77FCBC97-AE85-45BD-8915-D796056A9D0F}" sibTransId="{650C6515-4A36-41C5-BE38-014C26D383EB}"/>
    <dgm:cxn modelId="{6D1ADFB6-D69B-40A9-99CD-D5D86FD4657D}" type="presOf" srcId="{B57382F0-F0C2-46AC-A221-0905DC98FEE5}" destId="{A050B132-EA17-41AF-9CEF-668C00AB48B0}" srcOrd="0" destOrd="0" presId="urn:microsoft.com/office/officeart/2017/3/layout/DropPinTimeline"/>
    <dgm:cxn modelId="{EBB3ABB7-26BF-4857-BA11-BCC29C44B40F}" srcId="{670FC66E-22AA-4733-884D-87814B434001}" destId="{085A06F5-892B-4689-82DD-0BEDFC3582F8}" srcOrd="0" destOrd="0" parTransId="{A85F1B5B-7292-40FA-824A-617263132102}" sibTransId="{4F731A75-0412-4A94-A46D-FE97BC6B388B}"/>
    <dgm:cxn modelId="{22DA45C6-4C3A-4903-8916-65653031FBB7}" srcId="{10F93697-4D5C-4319-A22E-A77041DEAEFD}" destId="{E2991F5A-84DE-468C-B5E6-8CBB01D7718B}" srcOrd="0" destOrd="0" parTransId="{1A65631E-6A15-4F12-B38B-6C0FD5846455}" sibTransId="{B0CBD111-DCE5-4BB0-B3A4-9472400B32C5}"/>
    <dgm:cxn modelId="{C7C026D7-1D7D-423D-8BAA-EF199066E699}" srcId="{26B96CF2-9E2C-48F4-8909-A01E756A3D56}" destId="{68B57D8F-60F2-451D-BAFA-C8D2372826D7}" srcOrd="0" destOrd="0" parTransId="{841264CC-2C81-4580-80A4-6838346A9163}" sibTransId="{0145A117-A830-4D29-91D9-F78015CC4977}"/>
    <dgm:cxn modelId="{EA7738DF-69B1-4F78-BD4A-4AD93D04A74C}" type="presOf" srcId="{68B57D8F-60F2-451D-BAFA-C8D2372826D7}" destId="{CEE74307-7EC9-44C0-A49F-D5A0CE88A658}" srcOrd="0" destOrd="0" presId="urn:microsoft.com/office/officeart/2017/3/layout/DropPinTimeline"/>
    <dgm:cxn modelId="{19525DE4-8D64-4348-9038-CA6EFBC5BF88}" type="presOf" srcId="{E7BC51F5-2824-4A42-A92D-93CBDF3431F5}" destId="{8CAE8185-8C5C-49D2-A503-6BB34D571878}" srcOrd="0" destOrd="0" presId="urn:microsoft.com/office/officeart/2017/3/layout/DropPinTimeline"/>
    <dgm:cxn modelId="{35A71549-C29C-495F-B71F-972EA8900859}" type="presParOf" srcId="{678583B2-9B00-4560-9A2A-11C363EA80DD}" destId="{E90F1E0C-0FC6-46B1-86BF-0E95AB7F6E87}" srcOrd="0" destOrd="0" presId="urn:microsoft.com/office/officeart/2017/3/layout/DropPinTimeline"/>
    <dgm:cxn modelId="{AE890E4B-263B-4035-B49E-9FE1FEE9BF06}" type="presParOf" srcId="{678583B2-9B00-4560-9A2A-11C363EA80DD}" destId="{F43D98BA-9FBE-426E-916C-7EC609A4F15E}" srcOrd="1" destOrd="0" presId="urn:microsoft.com/office/officeart/2017/3/layout/DropPinTimeline"/>
    <dgm:cxn modelId="{7EC17E7E-09B9-4AF5-97FE-B8F219A4258C}" type="presParOf" srcId="{F43D98BA-9FBE-426E-916C-7EC609A4F15E}" destId="{C5B30BA4-F6AA-4CDD-A763-E739DFC09477}" srcOrd="0" destOrd="0" presId="urn:microsoft.com/office/officeart/2017/3/layout/DropPinTimeline"/>
    <dgm:cxn modelId="{32FE5262-5A1A-4E8C-94E6-2BB4A32D20C7}" type="presParOf" srcId="{C5B30BA4-F6AA-4CDD-A763-E739DFC09477}" destId="{76E59906-1D2E-45E5-B465-6EE4236A09B0}" srcOrd="0" destOrd="0" presId="urn:microsoft.com/office/officeart/2017/3/layout/DropPinTimeline"/>
    <dgm:cxn modelId="{65BB1EA5-9CD3-4276-B205-1DA04406FFED}" type="presParOf" srcId="{C5B30BA4-F6AA-4CDD-A763-E739DFC09477}" destId="{440AEA0B-BFDC-4097-B9C5-BFC48B9600BD}" srcOrd="1" destOrd="0" presId="urn:microsoft.com/office/officeart/2017/3/layout/DropPinTimeline"/>
    <dgm:cxn modelId="{67D02470-5661-4B54-BD4E-22DADD3B116B}" type="presParOf" srcId="{440AEA0B-BFDC-4097-B9C5-BFC48B9600BD}" destId="{3411D8F4-8604-46BD-A3E1-31AC9D93CE76}" srcOrd="0" destOrd="0" presId="urn:microsoft.com/office/officeart/2017/3/layout/DropPinTimeline"/>
    <dgm:cxn modelId="{1DB9D49E-415C-4E90-A46A-776BC4E0BEE3}" type="presParOf" srcId="{440AEA0B-BFDC-4097-B9C5-BFC48B9600BD}" destId="{21722C12-0A15-45F0-B38C-1472C21F7CEC}" srcOrd="1" destOrd="0" presId="urn:microsoft.com/office/officeart/2017/3/layout/DropPinTimeline"/>
    <dgm:cxn modelId="{A120E953-5226-4906-AADF-A50F7850A5B7}" type="presParOf" srcId="{C5B30BA4-F6AA-4CDD-A763-E739DFC09477}" destId="{8CAE8185-8C5C-49D2-A503-6BB34D571878}" srcOrd="2" destOrd="0" presId="urn:microsoft.com/office/officeart/2017/3/layout/DropPinTimeline"/>
    <dgm:cxn modelId="{8CB8D4D5-189A-46B2-AC9D-482E51690FD0}" type="presParOf" srcId="{C5B30BA4-F6AA-4CDD-A763-E739DFC09477}" destId="{A050B132-EA17-41AF-9CEF-668C00AB48B0}" srcOrd="3" destOrd="0" presId="urn:microsoft.com/office/officeart/2017/3/layout/DropPinTimeline"/>
    <dgm:cxn modelId="{6723D6C5-1577-48F3-81A5-B7BC5659D3D0}" type="presParOf" srcId="{C5B30BA4-F6AA-4CDD-A763-E739DFC09477}" destId="{62E2460F-242C-48CD-BA93-BD75D735B117}" srcOrd="4" destOrd="0" presId="urn:microsoft.com/office/officeart/2017/3/layout/DropPinTimeline"/>
    <dgm:cxn modelId="{9659EA7B-AC2F-44A8-BBE4-1537A24B2366}" type="presParOf" srcId="{C5B30BA4-F6AA-4CDD-A763-E739DFC09477}" destId="{8D36006D-100C-48BF-825A-D5783E71093C}" srcOrd="5" destOrd="0" presId="urn:microsoft.com/office/officeart/2017/3/layout/DropPinTimeline"/>
    <dgm:cxn modelId="{96348DAC-82B2-4394-87A2-68C4AAA3FF47}" type="presParOf" srcId="{F43D98BA-9FBE-426E-916C-7EC609A4F15E}" destId="{3A33C2EB-E39D-4A57-BEB2-CCBA15BEECE3}" srcOrd="1" destOrd="0" presId="urn:microsoft.com/office/officeart/2017/3/layout/DropPinTimeline"/>
    <dgm:cxn modelId="{21A29542-FA3C-4DFB-B1D6-ADC750DF891C}" type="presParOf" srcId="{F43D98BA-9FBE-426E-916C-7EC609A4F15E}" destId="{DDDF5420-B7F1-4730-A342-3B9F1ECB4C22}" srcOrd="2" destOrd="0" presId="urn:microsoft.com/office/officeart/2017/3/layout/DropPinTimeline"/>
    <dgm:cxn modelId="{954B43B5-B066-4498-8CAD-EA816C2DE4D7}" type="presParOf" srcId="{DDDF5420-B7F1-4730-A342-3B9F1ECB4C22}" destId="{6396287F-DFD6-4252-895D-11A5397A152B}" srcOrd="0" destOrd="0" presId="urn:microsoft.com/office/officeart/2017/3/layout/DropPinTimeline"/>
    <dgm:cxn modelId="{DE60D580-C323-4E7F-B77F-BEFBF453BEA2}" type="presParOf" srcId="{DDDF5420-B7F1-4730-A342-3B9F1ECB4C22}" destId="{001CFAEA-3C5B-4DA9-A2D8-526F89E5404D}" srcOrd="1" destOrd="0" presId="urn:microsoft.com/office/officeart/2017/3/layout/DropPinTimeline"/>
    <dgm:cxn modelId="{8C02F0B8-415E-4B0B-85D8-DE1F159890CA}" type="presParOf" srcId="{001CFAEA-3C5B-4DA9-A2D8-526F89E5404D}" destId="{EDFFC7B2-889A-4CA5-8652-4B77950BF45E}" srcOrd="0" destOrd="0" presId="urn:microsoft.com/office/officeart/2017/3/layout/DropPinTimeline"/>
    <dgm:cxn modelId="{2D0C538D-9335-4536-B3C2-FE27570FA897}" type="presParOf" srcId="{001CFAEA-3C5B-4DA9-A2D8-526F89E5404D}" destId="{B1834E46-E5ED-490C-A131-0FE0A78CDF94}" srcOrd="1" destOrd="0" presId="urn:microsoft.com/office/officeart/2017/3/layout/DropPinTimeline"/>
    <dgm:cxn modelId="{81B5E2A1-43FA-496C-A6A8-2998BEC2B00E}" type="presParOf" srcId="{DDDF5420-B7F1-4730-A342-3B9F1ECB4C22}" destId="{6F3FBFDB-0CA3-402D-ABE1-B3DB50F46966}" srcOrd="2" destOrd="0" presId="urn:microsoft.com/office/officeart/2017/3/layout/DropPinTimeline"/>
    <dgm:cxn modelId="{E9B0CF74-86E1-4A02-AB57-76286B7AC28A}" type="presParOf" srcId="{DDDF5420-B7F1-4730-A342-3B9F1ECB4C22}" destId="{2FED68EE-FF18-46A7-9318-D1E53DA2AADF}" srcOrd="3" destOrd="0" presId="urn:microsoft.com/office/officeart/2017/3/layout/DropPinTimeline"/>
    <dgm:cxn modelId="{81B45F55-6C50-43C2-A5D4-0B6919FDFB7B}" type="presParOf" srcId="{DDDF5420-B7F1-4730-A342-3B9F1ECB4C22}" destId="{16EFEF1C-6331-4223-BFB6-8B2E93A29CDA}" srcOrd="4" destOrd="0" presId="urn:microsoft.com/office/officeart/2017/3/layout/DropPinTimeline"/>
    <dgm:cxn modelId="{EC18099B-A5EE-4789-BA9E-DBDCE2D6D303}" type="presParOf" srcId="{DDDF5420-B7F1-4730-A342-3B9F1ECB4C22}" destId="{5822A734-1A30-4278-9229-B1E5079E58CF}" srcOrd="5" destOrd="0" presId="urn:microsoft.com/office/officeart/2017/3/layout/DropPinTimeline"/>
    <dgm:cxn modelId="{D23727D6-57FA-4481-9F25-A643451657C9}" type="presParOf" srcId="{F43D98BA-9FBE-426E-916C-7EC609A4F15E}" destId="{DD789F45-7873-4473-9D93-D0118F40B5CB}" srcOrd="3" destOrd="0" presId="urn:microsoft.com/office/officeart/2017/3/layout/DropPinTimeline"/>
    <dgm:cxn modelId="{432F5C05-E48F-4DDC-82D9-E6B85C3471E5}" type="presParOf" srcId="{F43D98BA-9FBE-426E-916C-7EC609A4F15E}" destId="{3B1BAFA7-EC38-4FE5-8A25-D7D6797F2D3C}" srcOrd="4" destOrd="0" presId="urn:microsoft.com/office/officeart/2017/3/layout/DropPinTimeline"/>
    <dgm:cxn modelId="{1234BA3F-4E9B-4504-B528-E386B9F96169}" type="presParOf" srcId="{3B1BAFA7-EC38-4FE5-8A25-D7D6797F2D3C}" destId="{354312B4-C6BE-4644-9A56-F3BE1F1495D4}" srcOrd="0" destOrd="0" presId="urn:microsoft.com/office/officeart/2017/3/layout/DropPinTimeline"/>
    <dgm:cxn modelId="{B2150A24-DB1B-4DDB-96F7-4416B8323BCB}" type="presParOf" srcId="{3B1BAFA7-EC38-4FE5-8A25-D7D6797F2D3C}" destId="{8AC4AA08-3A49-4AB6-8129-19945C2B6A8D}" srcOrd="1" destOrd="0" presId="urn:microsoft.com/office/officeart/2017/3/layout/DropPinTimeline"/>
    <dgm:cxn modelId="{185F230B-BAAC-4FCB-A803-ED4D71283D14}" type="presParOf" srcId="{8AC4AA08-3A49-4AB6-8129-19945C2B6A8D}" destId="{E36A601B-685A-419F-8B2E-62843AE38C72}" srcOrd="0" destOrd="0" presId="urn:microsoft.com/office/officeart/2017/3/layout/DropPinTimeline"/>
    <dgm:cxn modelId="{80E35B51-DB6C-4D22-9937-B321D6704FFA}" type="presParOf" srcId="{8AC4AA08-3A49-4AB6-8129-19945C2B6A8D}" destId="{11F92AFC-8AD8-4E42-8AFD-C6E6BCD0DB65}" srcOrd="1" destOrd="0" presId="urn:microsoft.com/office/officeart/2017/3/layout/DropPinTimeline"/>
    <dgm:cxn modelId="{3479C355-E3E1-4BBD-AEF2-A8A264C4132F}" type="presParOf" srcId="{3B1BAFA7-EC38-4FE5-8A25-D7D6797F2D3C}" destId="{CEE74307-7EC9-44C0-A49F-D5A0CE88A658}" srcOrd="2" destOrd="0" presId="urn:microsoft.com/office/officeart/2017/3/layout/DropPinTimeline"/>
    <dgm:cxn modelId="{3189EE14-C4A8-41A7-95A1-304D2CE86D64}" type="presParOf" srcId="{3B1BAFA7-EC38-4FE5-8A25-D7D6797F2D3C}" destId="{DDFCCC93-482D-46EA-9F01-A732477BC129}" srcOrd="3" destOrd="0" presId="urn:microsoft.com/office/officeart/2017/3/layout/DropPinTimeline"/>
    <dgm:cxn modelId="{960E4F24-BAA2-4052-8743-1CBAAF8428AC}" type="presParOf" srcId="{3B1BAFA7-EC38-4FE5-8A25-D7D6797F2D3C}" destId="{A5034D4C-DD4B-4C59-AFDF-DF195325E8CB}" srcOrd="4" destOrd="0" presId="urn:microsoft.com/office/officeart/2017/3/layout/DropPinTimeline"/>
    <dgm:cxn modelId="{00BE3724-CCBB-4FF0-AB6A-1C0781E29A86}" type="presParOf" srcId="{3B1BAFA7-EC38-4FE5-8A25-D7D6797F2D3C}" destId="{862B2BE8-9028-44FE-9454-A27D47360D00}" srcOrd="5" destOrd="0" presId="urn:microsoft.com/office/officeart/2017/3/layout/DropPinTimeline"/>
    <dgm:cxn modelId="{056D2036-8938-468E-BD55-4C82382449C5}" type="presParOf" srcId="{F43D98BA-9FBE-426E-916C-7EC609A4F15E}" destId="{184EE1A2-A458-4ECB-99DE-85F54778A72A}" srcOrd="5" destOrd="0" presId="urn:microsoft.com/office/officeart/2017/3/layout/DropPinTimeline"/>
    <dgm:cxn modelId="{3E998A78-97A5-47B8-8F5E-A272AE65D834}" type="presParOf" srcId="{F43D98BA-9FBE-426E-916C-7EC609A4F15E}" destId="{D877EAB6-68B5-4FCA-A42C-2A8FF13F8C7B}" srcOrd="6" destOrd="0" presId="urn:microsoft.com/office/officeart/2017/3/layout/DropPinTimeline"/>
    <dgm:cxn modelId="{B29C4C23-C4C1-4B9D-9E96-319CD838DD00}" type="presParOf" srcId="{D877EAB6-68B5-4FCA-A42C-2A8FF13F8C7B}" destId="{21E45660-2B66-4230-ADD9-E8BC25D406DC}" srcOrd="0" destOrd="0" presId="urn:microsoft.com/office/officeart/2017/3/layout/DropPinTimeline"/>
    <dgm:cxn modelId="{00B42B7B-25DB-4649-810F-10A7EA8BF226}" type="presParOf" srcId="{D877EAB6-68B5-4FCA-A42C-2A8FF13F8C7B}" destId="{26D4EB23-27DE-41EE-9C67-8F1B65CBEDFD}" srcOrd="1" destOrd="0" presId="urn:microsoft.com/office/officeart/2017/3/layout/DropPinTimeline"/>
    <dgm:cxn modelId="{C8C719FF-836A-454B-B466-E96BF6E2BCD1}" type="presParOf" srcId="{26D4EB23-27DE-41EE-9C67-8F1B65CBEDFD}" destId="{5C53D642-CEB1-45DE-BD55-8B6E9A97B148}" srcOrd="0" destOrd="0" presId="urn:microsoft.com/office/officeart/2017/3/layout/DropPinTimeline"/>
    <dgm:cxn modelId="{328D8DB4-77F8-41EC-AC85-C9AA4AC0FE10}" type="presParOf" srcId="{26D4EB23-27DE-41EE-9C67-8F1B65CBEDFD}" destId="{5AB61DF3-0F15-46DF-911E-2C243D4BAF41}" srcOrd="1" destOrd="0" presId="urn:microsoft.com/office/officeart/2017/3/layout/DropPinTimeline"/>
    <dgm:cxn modelId="{27B6D126-7C02-4F4A-90A2-9EBCE0A0C214}" type="presParOf" srcId="{D877EAB6-68B5-4FCA-A42C-2A8FF13F8C7B}" destId="{43CE84AE-3FBB-445E-BE1A-E95D677BEF3D}" srcOrd="2" destOrd="0" presId="urn:microsoft.com/office/officeart/2017/3/layout/DropPinTimeline"/>
    <dgm:cxn modelId="{892039B5-AAD6-478F-B0F0-32B3B49D8A67}" type="presParOf" srcId="{D877EAB6-68B5-4FCA-A42C-2A8FF13F8C7B}" destId="{7FFE5876-0958-48A3-A53A-4C9D14B5D848}" srcOrd="3" destOrd="0" presId="urn:microsoft.com/office/officeart/2017/3/layout/DropPinTimeline"/>
    <dgm:cxn modelId="{E6E9A5AC-41C1-4332-9523-D8ACDB3AC126}" type="presParOf" srcId="{D877EAB6-68B5-4FCA-A42C-2A8FF13F8C7B}" destId="{0235F12D-322E-4AD6-AED6-720392D1730A}" srcOrd="4" destOrd="0" presId="urn:microsoft.com/office/officeart/2017/3/layout/DropPinTimeline"/>
    <dgm:cxn modelId="{D8286FE9-0615-4B9E-B259-9441915A4061}" type="presParOf" srcId="{D877EAB6-68B5-4FCA-A42C-2A8FF13F8C7B}" destId="{7CC1DFA5-030A-4014-973C-69917B7B50BA}" srcOrd="5" destOrd="0" presId="urn:microsoft.com/office/officeart/2017/3/layout/DropPinTimeline"/>
    <dgm:cxn modelId="{3FBD45F1-AF8C-452D-9183-02BABF00B51D}" type="presParOf" srcId="{F43D98BA-9FBE-426E-916C-7EC609A4F15E}" destId="{0B2C9A82-7030-40A5-BDF3-15E91BFFCF92}" srcOrd="7" destOrd="0" presId="urn:microsoft.com/office/officeart/2017/3/layout/DropPinTimeline"/>
    <dgm:cxn modelId="{B8B8F7D3-1391-4FE9-95B6-F9353237E658}" type="presParOf" srcId="{F43D98BA-9FBE-426E-916C-7EC609A4F15E}" destId="{E9E47A93-3388-4EF2-8BDE-CD8F421602DF}" srcOrd="8" destOrd="0" presId="urn:microsoft.com/office/officeart/2017/3/layout/DropPinTimeline"/>
    <dgm:cxn modelId="{847753FF-2357-42F2-9010-EFACA8F8BB9F}" type="presParOf" srcId="{E9E47A93-3388-4EF2-8BDE-CD8F421602DF}" destId="{9E483752-9DED-4911-B91B-4C993D46C59E}" srcOrd="0" destOrd="0" presId="urn:microsoft.com/office/officeart/2017/3/layout/DropPinTimeline"/>
    <dgm:cxn modelId="{03606FC1-8D06-4802-8DF1-46B4920E302D}" type="presParOf" srcId="{E9E47A93-3388-4EF2-8BDE-CD8F421602DF}" destId="{527A34EB-8BBD-4186-82CB-F4290A93A5B0}" srcOrd="1" destOrd="0" presId="urn:microsoft.com/office/officeart/2017/3/layout/DropPinTimeline"/>
    <dgm:cxn modelId="{8875CE95-5995-4E23-8E11-13A23CDDDAAE}" type="presParOf" srcId="{527A34EB-8BBD-4186-82CB-F4290A93A5B0}" destId="{BF94A4DE-8656-4920-A697-75E54689CCAE}" srcOrd="0" destOrd="0" presId="urn:microsoft.com/office/officeart/2017/3/layout/DropPinTimeline"/>
    <dgm:cxn modelId="{D16D293A-D874-40E3-B7E3-00FE1B1CB2A6}" type="presParOf" srcId="{527A34EB-8BBD-4186-82CB-F4290A93A5B0}" destId="{5B6FCC0E-9729-4654-AF35-D71702821455}" srcOrd="1" destOrd="0" presId="urn:microsoft.com/office/officeart/2017/3/layout/DropPinTimeline"/>
    <dgm:cxn modelId="{775569CD-9ACD-4F89-A03D-1F71EFFF2FDF}" type="presParOf" srcId="{E9E47A93-3388-4EF2-8BDE-CD8F421602DF}" destId="{AB53969C-935D-4217-A020-756E0FAAA1EC}" srcOrd="2" destOrd="0" presId="urn:microsoft.com/office/officeart/2017/3/layout/DropPinTimeline"/>
    <dgm:cxn modelId="{3AB65278-7C2E-4B78-840B-92A8C6855D51}" type="presParOf" srcId="{E9E47A93-3388-4EF2-8BDE-CD8F421602DF}" destId="{FD004BDB-CDE5-480A-9BBB-2B40647C3A2E}" srcOrd="3" destOrd="0" presId="urn:microsoft.com/office/officeart/2017/3/layout/DropPinTimeline"/>
    <dgm:cxn modelId="{DF938252-EB38-4747-BC43-BC5DE48AABCA}" type="presParOf" srcId="{E9E47A93-3388-4EF2-8BDE-CD8F421602DF}" destId="{18C083BB-E0FA-4DCC-8546-6D9B1DF6119A}" srcOrd="4" destOrd="0" presId="urn:microsoft.com/office/officeart/2017/3/layout/DropPinTimeline"/>
    <dgm:cxn modelId="{A7900B05-E1F1-4135-9C59-4E45BF16B0C7}" type="presParOf" srcId="{E9E47A93-3388-4EF2-8BDE-CD8F421602DF}" destId="{5D367E13-B08E-4668-9702-20A96681D235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76725-69E6-46FE-AF8F-8DB09C47F834}">
      <dsp:nvSpPr>
        <dsp:cNvPr id="0" name=""/>
        <dsp:cNvSpPr/>
      </dsp:nvSpPr>
      <dsp:spPr>
        <a:xfrm>
          <a:off x="0" y="190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D7225-A846-462D-BE48-85F4325975DF}">
      <dsp:nvSpPr>
        <dsp:cNvPr id="0" name=""/>
        <dsp:cNvSpPr/>
      </dsp:nvSpPr>
      <dsp:spPr>
        <a:xfrm>
          <a:off x="245129" y="184229"/>
          <a:ext cx="445690" cy="445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07F53-BA1C-4926-90FD-02FEE9A392BC}">
      <dsp:nvSpPr>
        <dsp:cNvPr id="0" name=""/>
        <dsp:cNvSpPr/>
      </dsp:nvSpPr>
      <dsp:spPr>
        <a:xfrm>
          <a:off x="935949" y="190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Background and Objectives</a:t>
          </a:r>
        </a:p>
      </dsp:txBody>
      <dsp:txXfrm>
        <a:off x="935949" y="1901"/>
        <a:ext cx="5365651" cy="810345"/>
      </dsp:txXfrm>
    </dsp:sp>
    <dsp:sp modelId="{12C3EDCA-0DB2-40E5-80FE-66D022A9D802}">
      <dsp:nvSpPr>
        <dsp:cNvPr id="0" name=""/>
        <dsp:cNvSpPr/>
      </dsp:nvSpPr>
      <dsp:spPr>
        <a:xfrm>
          <a:off x="0" y="1014833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09260-FF8E-4A35-AD9D-3AB18BCF6824}">
      <dsp:nvSpPr>
        <dsp:cNvPr id="0" name=""/>
        <dsp:cNvSpPr/>
      </dsp:nvSpPr>
      <dsp:spPr>
        <a:xfrm>
          <a:off x="245129" y="1197161"/>
          <a:ext cx="445690" cy="445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3D2BF-E274-4F79-8F95-16596A40B99C}">
      <dsp:nvSpPr>
        <dsp:cNvPr id="0" name=""/>
        <dsp:cNvSpPr/>
      </dsp:nvSpPr>
      <dsp:spPr>
        <a:xfrm>
          <a:off x="935949" y="1014833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Overall System Structure (Diagram)</a:t>
          </a:r>
        </a:p>
      </dsp:txBody>
      <dsp:txXfrm>
        <a:off x="935949" y="1014833"/>
        <a:ext cx="5365651" cy="810345"/>
      </dsp:txXfrm>
    </dsp:sp>
    <dsp:sp modelId="{A4AC90DB-F490-4277-9C1C-CB155309F0DC}">
      <dsp:nvSpPr>
        <dsp:cNvPr id="0" name=""/>
        <dsp:cNvSpPr/>
      </dsp:nvSpPr>
      <dsp:spPr>
        <a:xfrm>
          <a:off x="0" y="2027765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E97D8-4F8D-4837-BE0A-237F4F7EE21C}">
      <dsp:nvSpPr>
        <dsp:cNvPr id="0" name=""/>
        <dsp:cNvSpPr/>
      </dsp:nvSpPr>
      <dsp:spPr>
        <a:xfrm>
          <a:off x="245129" y="2210093"/>
          <a:ext cx="445690" cy="445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9F30B-F9D7-47D3-9DEF-81487C5E61BD}">
      <dsp:nvSpPr>
        <dsp:cNvPr id="0" name=""/>
        <dsp:cNvSpPr/>
      </dsp:nvSpPr>
      <dsp:spPr>
        <a:xfrm>
          <a:off x="935949" y="2027765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Requirements Analysis and Definition (Use Case Diagram, Use Case Specification)</a:t>
          </a:r>
        </a:p>
      </dsp:txBody>
      <dsp:txXfrm>
        <a:off x="935949" y="2027765"/>
        <a:ext cx="5365651" cy="810345"/>
      </dsp:txXfrm>
    </dsp:sp>
    <dsp:sp modelId="{6C3C9481-E4DE-4059-8811-71DED4079CFE}">
      <dsp:nvSpPr>
        <dsp:cNvPr id="0" name=""/>
        <dsp:cNvSpPr/>
      </dsp:nvSpPr>
      <dsp:spPr>
        <a:xfrm>
          <a:off x="0" y="3040697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EA08C-C3D3-4958-9F65-16E988C7D558}">
      <dsp:nvSpPr>
        <dsp:cNvPr id="0" name=""/>
        <dsp:cNvSpPr/>
      </dsp:nvSpPr>
      <dsp:spPr>
        <a:xfrm>
          <a:off x="245129" y="3223025"/>
          <a:ext cx="445690" cy="445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46530-5041-43FD-B4E3-BB9A1DEA5A78}">
      <dsp:nvSpPr>
        <dsp:cNvPr id="0" name=""/>
        <dsp:cNvSpPr/>
      </dsp:nvSpPr>
      <dsp:spPr>
        <a:xfrm>
          <a:off x="935949" y="3040697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Progress and Technology Stack</a:t>
          </a:r>
        </a:p>
      </dsp:txBody>
      <dsp:txXfrm>
        <a:off x="935949" y="3040697"/>
        <a:ext cx="5365651" cy="810345"/>
      </dsp:txXfrm>
    </dsp:sp>
    <dsp:sp modelId="{E30FE8C8-121E-4D21-BCA7-9DB97F29575D}">
      <dsp:nvSpPr>
        <dsp:cNvPr id="0" name=""/>
        <dsp:cNvSpPr/>
      </dsp:nvSpPr>
      <dsp:spPr>
        <a:xfrm>
          <a:off x="0" y="4053629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4AC3B-1B37-4B15-9208-677C33FD9448}">
      <dsp:nvSpPr>
        <dsp:cNvPr id="0" name=""/>
        <dsp:cNvSpPr/>
      </dsp:nvSpPr>
      <dsp:spPr>
        <a:xfrm>
          <a:off x="245129" y="4235957"/>
          <a:ext cx="445690" cy="445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9BEAC-1380-4B3C-8F35-82241A23E77C}">
      <dsp:nvSpPr>
        <dsp:cNvPr id="0" name=""/>
        <dsp:cNvSpPr/>
      </dsp:nvSpPr>
      <dsp:spPr>
        <a:xfrm>
          <a:off x="935949" y="4053629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Issues and Solutions</a:t>
          </a:r>
        </a:p>
      </dsp:txBody>
      <dsp:txXfrm>
        <a:off x="935949" y="4053629"/>
        <a:ext cx="5365651" cy="810345"/>
      </dsp:txXfrm>
    </dsp:sp>
    <dsp:sp modelId="{68905D73-D567-41D2-8807-D334FF8CFE62}">
      <dsp:nvSpPr>
        <dsp:cNvPr id="0" name=""/>
        <dsp:cNvSpPr/>
      </dsp:nvSpPr>
      <dsp:spPr>
        <a:xfrm>
          <a:off x="0" y="506656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394F5-5075-40C1-A9C1-CB20ECC231C6}">
      <dsp:nvSpPr>
        <dsp:cNvPr id="0" name=""/>
        <dsp:cNvSpPr/>
      </dsp:nvSpPr>
      <dsp:spPr>
        <a:xfrm>
          <a:off x="245129" y="5248889"/>
          <a:ext cx="445690" cy="4456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F64C2-1054-4C46-A2AA-1CFB12E1CA33}">
      <dsp:nvSpPr>
        <dsp:cNvPr id="0" name=""/>
        <dsp:cNvSpPr/>
      </dsp:nvSpPr>
      <dsp:spPr>
        <a:xfrm>
          <a:off x="935949" y="506656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Future Schedule</a:t>
          </a:r>
        </a:p>
      </dsp:txBody>
      <dsp:txXfrm>
        <a:off x="935949" y="5066561"/>
        <a:ext cx="5365651" cy="810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08569-09E9-4469-875E-67925D1BC212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DA2A1-CCA8-44C2-82A5-97D93B8BA328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696E1-A891-410E-BEBE-1823401F728C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- Company Collaboration: </a:t>
          </a:r>
          <a:r>
            <a:rPr lang="en-US" sz="1600" kern="1200" dirty="0"/>
            <a:t>Collaboration with LG Electronics, focusing on software development for webOS.</a:t>
          </a:r>
        </a:p>
      </dsp:txBody>
      <dsp:txXfrm>
        <a:off x="1129902" y="4592"/>
        <a:ext cx="5171698" cy="978270"/>
      </dsp:txXfrm>
    </dsp:sp>
    <dsp:sp modelId="{C84BCE7C-E08A-47BC-B41F-9DCE40F2E57C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033BC-4DEB-4E06-A653-C296F80AB9C0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EA61F-2E73-4297-9AD9-80728C01D225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- Platform Focus: </a:t>
          </a:r>
          <a:r>
            <a:rPr lang="en-US" sz="1600" kern="1200"/>
            <a:t>Create a personalized IdleView app/widget for webOS devices.</a:t>
          </a:r>
          <a:endParaRPr lang="en-US" sz="1600" kern="1200" dirty="0"/>
        </a:p>
      </dsp:txBody>
      <dsp:txXfrm>
        <a:off x="1129902" y="1227431"/>
        <a:ext cx="5171698" cy="978270"/>
      </dsp:txXfrm>
    </dsp:sp>
    <dsp:sp modelId="{8A664F38-1E93-4BF7-99E1-A522E9C69DA0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C095B3-1343-4F2B-8F7D-3D97AD2DF5A0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67557-9FD3-4B4F-85E3-A35C84C80BC3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- Need for Development:</a:t>
          </a:r>
        </a:p>
      </dsp:txBody>
      <dsp:txXfrm>
        <a:off x="1129902" y="2450269"/>
        <a:ext cx="5171698" cy="978270"/>
      </dsp:txXfrm>
    </dsp:sp>
    <dsp:sp modelId="{E0CB0042-906D-4EA7-8F03-8DCD9CFD4679}">
      <dsp:nvSpPr>
        <dsp:cNvPr id="0" name=""/>
        <dsp:cNvSpPr/>
      </dsp:nvSpPr>
      <dsp:spPr>
        <a:xfrm>
          <a:off x="0" y="3387970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93A20C-609A-4AE8-B63C-A95EC121FC57}">
      <dsp:nvSpPr>
        <dsp:cNvPr id="0" name=""/>
        <dsp:cNvSpPr/>
      </dsp:nvSpPr>
      <dsp:spPr>
        <a:xfrm>
          <a:off x="244656" y="3381942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06F6B-BF72-4CEF-9A46-5D702CF48C93}">
      <dsp:nvSpPr>
        <dsp:cNvPr id="0" name=""/>
        <dsp:cNvSpPr/>
      </dsp:nvSpPr>
      <dsp:spPr>
        <a:xfrm>
          <a:off x="1090597" y="3043844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Idle screens does not return anything during device is in idle mode.</a:t>
          </a:r>
        </a:p>
      </dsp:txBody>
      <dsp:txXfrm>
        <a:off x="1090597" y="3043844"/>
        <a:ext cx="5171698" cy="978270"/>
      </dsp:txXfrm>
    </dsp:sp>
    <dsp:sp modelId="{C20AD96A-1BB8-4182-ACFB-AEF061A622C2}">
      <dsp:nvSpPr>
        <dsp:cNvPr id="0" name=""/>
        <dsp:cNvSpPr/>
      </dsp:nvSpPr>
      <dsp:spPr>
        <a:xfrm>
          <a:off x="0" y="4345893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91DF7-5713-44E9-A8B2-9A656CFD768A}">
      <dsp:nvSpPr>
        <dsp:cNvPr id="0" name=""/>
        <dsp:cNvSpPr/>
      </dsp:nvSpPr>
      <dsp:spPr>
        <a:xfrm>
          <a:off x="244656" y="4005642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D118E-7916-4DDB-95AC-7A756E6150AE}">
      <dsp:nvSpPr>
        <dsp:cNvPr id="0" name=""/>
        <dsp:cNvSpPr/>
      </dsp:nvSpPr>
      <dsp:spPr>
        <a:xfrm>
          <a:off x="1120438" y="3785530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Need for a solution that offers real-time and meaningful information while also reducing power consumption.</a:t>
          </a:r>
        </a:p>
      </dsp:txBody>
      <dsp:txXfrm>
        <a:off x="1120438" y="3785530"/>
        <a:ext cx="5171698" cy="978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2CDC0-C9E6-43C6-ADD6-B4932FE05BC2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74687-A626-43B7-B8B0-BF814F643F2A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32574-2053-49E4-89DC-0B267DB8FC0C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User Authentication: Implement a login system for personalized settings.</a:t>
          </a:r>
        </a:p>
      </dsp:txBody>
      <dsp:txXfrm>
        <a:off x="1428292" y="2439"/>
        <a:ext cx="4873308" cy="1236616"/>
      </dsp:txXfrm>
    </dsp:sp>
    <dsp:sp modelId="{D397A0BA-1CD2-48F9-BFDA-DA9F443FE428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236CED-A94F-4D97-8B6D-A289DB0122AA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C57FD-A556-45A0-93FE-B80E68964B77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Widget Customization: Allow users to configure the IdleView screen (weather, media, calendar).</a:t>
          </a:r>
        </a:p>
      </dsp:txBody>
      <dsp:txXfrm>
        <a:off x="1428292" y="1548210"/>
        <a:ext cx="4873308" cy="1236616"/>
      </dsp:txXfrm>
    </dsp:sp>
    <dsp:sp modelId="{D5BCCF8C-4871-42D5-BBF3-CEDE5A396794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ACC7C-6061-446E-87E6-8E64B46B97CE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4B5A2-8ED9-4CD8-8D40-F328B8983696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Real-Time Data Updates: Integrate live weather, calendar events, media playback.</a:t>
          </a:r>
        </a:p>
      </dsp:txBody>
      <dsp:txXfrm>
        <a:off x="1428292" y="3093981"/>
        <a:ext cx="4873308" cy="1236616"/>
      </dsp:txXfrm>
    </dsp:sp>
    <dsp:sp modelId="{2CA34A57-B303-40FB-A65F-B72C40D626B7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F19496-2DE9-4593-AFFF-5472A7B71AD1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6B680-56B1-4B11-8EE0-3C7055631F07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Power Efficiency: Ensure low-power mode operation while displaying critical information.</a:t>
          </a:r>
        </a:p>
      </dsp:txBody>
      <dsp:txXfrm>
        <a:off x="1428292" y="4639752"/>
        <a:ext cx="4873308" cy="1236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A6BC0-9B2C-44FB-957D-CD52F7BC55E2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718B2-BC39-4BBD-869F-0C4629EECC18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1E5ED-258F-4255-843F-A8F4B6E45923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Front-End Development: Build a responsive UI using Enact. Typescript, </a:t>
          </a:r>
          <a:r>
            <a:rPr lang="en-US" sz="2100" kern="1200" dirty="0" err="1"/>
            <a:t>Vite</a:t>
          </a:r>
          <a:r>
            <a:rPr lang="en-US" sz="2100" kern="1200" dirty="0"/>
            <a:t> </a:t>
          </a:r>
          <a:r>
            <a:rPr lang="en-US" sz="2100" kern="1200" dirty="0">
              <a:sym typeface="Wingdings" panose="05000000000000000000" pitchFamily="2" charset="2"/>
            </a:rPr>
            <a:t> fast build times</a:t>
          </a:r>
          <a:r>
            <a:rPr lang="en-US" sz="2100" kern="1200" dirty="0"/>
            <a:t>.</a:t>
          </a:r>
        </a:p>
      </dsp:txBody>
      <dsp:txXfrm>
        <a:off x="1939533" y="717"/>
        <a:ext cx="4362067" cy="1679249"/>
      </dsp:txXfrm>
    </dsp:sp>
    <dsp:sp modelId="{1C8E354D-2861-4F59-B609-D1A37E0944CA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FA9EF-E9D9-4071-B980-1A0CA158ECDF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A2555-6165-4727-87E8-48A5B44CC252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Back-End Development: Set up API infrastructure using Node.js and Express.</a:t>
          </a:r>
        </a:p>
      </dsp:txBody>
      <dsp:txXfrm>
        <a:off x="1939533" y="2099779"/>
        <a:ext cx="4362067" cy="1679249"/>
      </dsp:txXfrm>
    </dsp:sp>
    <dsp:sp modelId="{F3390D6B-0067-4F15-9FC1-3F7E14AC471D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EDABA-905B-4F53-AF76-8B09C3066F2A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71C0D-2197-4DE0-BF96-8D2EC9250C54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Database Integration: Use Prisma ORM to manage user data and widget configurations in MySQL.</a:t>
          </a:r>
        </a:p>
      </dsp:txBody>
      <dsp:txXfrm>
        <a:off x="1939533" y="4198841"/>
        <a:ext cx="4362067" cy="16792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D581C-A3F8-49DE-A142-4C7FF888C3A1}">
      <dsp:nvSpPr>
        <dsp:cNvPr id="0" name=""/>
        <dsp:cNvSpPr/>
      </dsp:nvSpPr>
      <dsp:spPr>
        <a:xfrm>
          <a:off x="0" y="131472"/>
          <a:ext cx="6301601" cy="4791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Frontend</a:t>
          </a:r>
          <a:r>
            <a:rPr lang="en-US" sz="1200" kern="1200" dirty="0"/>
            <a:t>:</a:t>
          </a:r>
        </a:p>
      </dsp:txBody>
      <dsp:txXfrm>
        <a:off x="23388" y="154860"/>
        <a:ext cx="6254825" cy="432338"/>
      </dsp:txXfrm>
    </dsp:sp>
    <dsp:sp modelId="{3FAD9119-B798-4AC8-BC90-6AB1C6BD1104}">
      <dsp:nvSpPr>
        <dsp:cNvPr id="0" name=""/>
        <dsp:cNvSpPr/>
      </dsp:nvSpPr>
      <dsp:spPr>
        <a:xfrm>
          <a:off x="0" y="645147"/>
          <a:ext cx="6301601" cy="479114"/>
        </a:xfrm>
        <a:prstGeom prst="roundRect">
          <a:avLst/>
        </a:prstGeom>
        <a:solidFill>
          <a:schemeClr val="accent2">
            <a:hueOff val="644361"/>
            <a:satOff val="-1849"/>
            <a:lumOff val="-2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Runtime Environment: Node.js</a:t>
          </a:r>
        </a:p>
      </dsp:txBody>
      <dsp:txXfrm>
        <a:off x="23388" y="668535"/>
        <a:ext cx="6254825" cy="432338"/>
      </dsp:txXfrm>
    </dsp:sp>
    <dsp:sp modelId="{4CC9B2B5-B40E-4BE9-9E4F-3D56807BD3A4}">
      <dsp:nvSpPr>
        <dsp:cNvPr id="0" name=""/>
        <dsp:cNvSpPr/>
      </dsp:nvSpPr>
      <dsp:spPr>
        <a:xfrm>
          <a:off x="0" y="1158822"/>
          <a:ext cx="6301601" cy="479114"/>
        </a:xfrm>
        <a:prstGeom prst="round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Language: TypeScript</a:t>
          </a:r>
        </a:p>
      </dsp:txBody>
      <dsp:txXfrm>
        <a:off x="23388" y="1182210"/>
        <a:ext cx="6254825" cy="432338"/>
      </dsp:txXfrm>
    </dsp:sp>
    <dsp:sp modelId="{8E1A58BF-8002-402A-BDD5-15242EF7D310}">
      <dsp:nvSpPr>
        <dsp:cNvPr id="0" name=""/>
        <dsp:cNvSpPr/>
      </dsp:nvSpPr>
      <dsp:spPr>
        <a:xfrm>
          <a:off x="0" y="1672497"/>
          <a:ext cx="6301601" cy="479114"/>
        </a:xfrm>
        <a:prstGeom prst="roundRect">
          <a:avLst/>
        </a:prstGeom>
        <a:solidFill>
          <a:schemeClr val="accent2">
            <a:hueOff val="1933084"/>
            <a:satOff val="-5548"/>
            <a:lumOff val="-8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Bundler: Vite</a:t>
          </a:r>
        </a:p>
      </dsp:txBody>
      <dsp:txXfrm>
        <a:off x="23388" y="1695885"/>
        <a:ext cx="6254825" cy="432338"/>
      </dsp:txXfrm>
    </dsp:sp>
    <dsp:sp modelId="{302786ED-0F30-44AB-806A-26FB9050FE56}">
      <dsp:nvSpPr>
        <dsp:cNvPr id="0" name=""/>
        <dsp:cNvSpPr/>
      </dsp:nvSpPr>
      <dsp:spPr>
        <a:xfrm>
          <a:off x="0" y="2186172"/>
          <a:ext cx="6301601" cy="479114"/>
        </a:xfrm>
        <a:prstGeom prst="round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Framework: Enact (React-based)</a:t>
          </a:r>
        </a:p>
      </dsp:txBody>
      <dsp:txXfrm>
        <a:off x="23388" y="2209560"/>
        <a:ext cx="6254825" cy="432338"/>
      </dsp:txXfrm>
    </dsp:sp>
    <dsp:sp modelId="{4790C0CA-C33E-4B7F-B70B-CA2818A5452E}">
      <dsp:nvSpPr>
        <dsp:cNvPr id="0" name=""/>
        <dsp:cNvSpPr/>
      </dsp:nvSpPr>
      <dsp:spPr>
        <a:xfrm>
          <a:off x="0" y="2699847"/>
          <a:ext cx="6301601" cy="479114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Key Libraries: React-Router-Dom (Routing), Styled-Components (Styling), </a:t>
          </a:r>
          <a:r>
            <a:rPr lang="en-US" sz="1200" kern="1200" dirty="0" err="1"/>
            <a:t>Axios</a:t>
          </a:r>
          <a:r>
            <a:rPr lang="en-US" sz="1200" kern="1200" dirty="0"/>
            <a:t> (API Communication)</a:t>
          </a:r>
        </a:p>
      </dsp:txBody>
      <dsp:txXfrm>
        <a:off x="23388" y="2723235"/>
        <a:ext cx="6254825" cy="432338"/>
      </dsp:txXfrm>
    </dsp:sp>
    <dsp:sp modelId="{ED2E942C-3E17-4EFF-9722-89D2D0029840}">
      <dsp:nvSpPr>
        <dsp:cNvPr id="0" name=""/>
        <dsp:cNvSpPr/>
      </dsp:nvSpPr>
      <dsp:spPr>
        <a:xfrm>
          <a:off x="0" y="3213522"/>
          <a:ext cx="6301601" cy="479114"/>
        </a:xfrm>
        <a:prstGeom prst="round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Backend:</a:t>
          </a:r>
        </a:p>
      </dsp:txBody>
      <dsp:txXfrm>
        <a:off x="23388" y="3236910"/>
        <a:ext cx="6254825" cy="432338"/>
      </dsp:txXfrm>
    </dsp:sp>
    <dsp:sp modelId="{DE56A7CA-2661-409B-8D45-0F66E85EC009}">
      <dsp:nvSpPr>
        <dsp:cNvPr id="0" name=""/>
        <dsp:cNvSpPr/>
      </dsp:nvSpPr>
      <dsp:spPr>
        <a:xfrm>
          <a:off x="0" y="3727196"/>
          <a:ext cx="6301601" cy="479114"/>
        </a:xfrm>
        <a:prstGeom prst="roundRect">
          <a:avLst/>
        </a:prstGeom>
        <a:solidFill>
          <a:schemeClr val="accent2">
            <a:hueOff val="4510529"/>
            <a:satOff val="-12945"/>
            <a:lumOff val="-207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Runtime Environment: Node.js</a:t>
          </a:r>
        </a:p>
      </dsp:txBody>
      <dsp:txXfrm>
        <a:off x="23388" y="3750584"/>
        <a:ext cx="6254825" cy="432338"/>
      </dsp:txXfrm>
    </dsp:sp>
    <dsp:sp modelId="{34C3BAAC-2F41-4580-B070-D07C6BD0D8F7}">
      <dsp:nvSpPr>
        <dsp:cNvPr id="0" name=""/>
        <dsp:cNvSpPr/>
      </dsp:nvSpPr>
      <dsp:spPr>
        <a:xfrm>
          <a:off x="0" y="4240871"/>
          <a:ext cx="6301601" cy="479114"/>
        </a:xfrm>
        <a:prstGeom prst="roundRect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Language: TypeScript</a:t>
          </a:r>
        </a:p>
      </dsp:txBody>
      <dsp:txXfrm>
        <a:off x="23388" y="4264259"/>
        <a:ext cx="6254825" cy="432338"/>
      </dsp:txXfrm>
    </dsp:sp>
    <dsp:sp modelId="{87F476E1-072D-4073-BADD-353622D93422}">
      <dsp:nvSpPr>
        <dsp:cNvPr id="0" name=""/>
        <dsp:cNvSpPr/>
      </dsp:nvSpPr>
      <dsp:spPr>
        <a:xfrm>
          <a:off x="0" y="4754546"/>
          <a:ext cx="6301601" cy="479114"/>
        </a:xfrm>
        <a:prstGeom prst="roundRect">
          <a:avLst/>
        </a:prstGeom>
        <a:solidFill>
          <a:schemeClr val="accent2">
            <a:hueOff val="5799252"/>
            <a:satOff val="-16644"/>
            <a:lumOff val="-266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Framework: Express</a:t>
          </a:r>
        </a:p>
      </dsp:txBody>
      <dsp:txXfrm>
        <a:off x="23388" y="4777934"/>
        <a:ext cx="6254825" cy="432338"/>
      </dsp:txXfrm>
    </dsp:sp>
    <dsp:sp modelId="{F050C622-0CBE-4A77-ACF6-2F5B2BA9C1E4}">
      <dsp:nvSpPr>
        <dsp:cNvPr id="0" name=""/>
        <dsp:cNvSpPr/>
      </dsp:nvSpPr>
      <dsp:spPr>
        <a:xfrm>
          <a:off x="0" y="5268221"/>
          <a:ext cx="6301601" cy="479114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Key Libraries: Prisma (ORM for MySQL Database Connection)</a:t>
          </a:r>
        </a:p>
      </dsp:txBody>
      <dsp:txXfrm>
        <a:off x="23388" y="5291609"/>
        <a:ext cx="6254825" cy="4323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9228F-897B-4636-99D7-A9898681225B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DB343-1633-4B86-8B39-5A603E843908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15243-BD82-4386-A7A5-5206FB65F97F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 Case Diagram and Specifications:</a:t>
          </a:r>
        </a:p>
      </dsp:txBody>
      <dsp:txXfrm>
        <a:off x="1939533" y="717"/>
        <a:ext cx="4362067" cy="1679249"/>
      </dsp:txXfrm>
    </dsp:sp>
    <dsp:sp modelId="{FBFC50A7-B945-44D7-8D6E-E7CA2DE614A5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7995C3-8C25-464D-9D08-91518A97DACE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1B23F-6135-434C-B81A-62368A908A75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Login: System retrieves user idle view settings.</a:t>
          </a:r>
        </a:p>
      </dsp:txBody>
      <dsp:txXfrm>
        <a:off x="1939533" y="2099779"/>
        <a:ext cx="4362067" cy="1679249"/>
      </dsp:txXfrm>
    </dsp:sp>
    <dsp:sp modelId="{EEB86039-1889-494D-A1AA-2D60A7ECD4A5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04F0D-1743-43B7-A7A0-88DA92C39876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6CEC2-DE31-40EE-8AAC-224D94742332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Customize Widgets: Users can select widgets to display during idle.</a:t>
          </a:r>
        </a:p>
      </dsp:txBody>
      <dsp:txXfrm>
        <a:off x="1939533" y="4198841"/>
        <a:ext cx="4362067" cy="16792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B2590-7103-4E1A-AA5A-3F92EAA014C7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3D240-C377-4ECF-A2F1-09605DD75BB9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FB5A3-E7BA-4E45-816A-43D73AF9E912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Issue 1: Difficulty downloading the webOS platform on our computers.</a:t>
          </a:r>
        </a:p>
      </dsp:txBody>
      <dsp:txXfrm>
        <a:off x="1428292" y="2439"/>
        <a:ext cx="4873308" cy="1236616"/>
      </dsp:txXfrm>
    </dsp:sp>
    <dsp:sp modelId="{527D6BF9-7C87-416A-97B6-C4D81D98A207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42C2B-CC2C-47A7-BCF8-98E720D75C63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00E9B-57BE-4DF4-8DE1-485C5EF031D6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Resolution: Exploring alternative systems and troubleshooting installation issues.</a:t>
          </a:r>
        </a:p>
      </dsp:txBody>
      <dsp:txXfrm>
        <a:off x="1428292" y="1548210"/>
        <a:ext cx="4873308" cy="1236616"/>
      </dsp:txXfrm>
    </dsp:sp>
    <dsp:sp modelId="{49C4F9EB-9146-47F1-9E45-DF731CB663E8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50861-8DF6-492B-A9D4-91496DD4DD52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105EE-851B-41A4-A6C6-446510732CAA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Issue 2: Communication barriers due to limited Korean language proficiency.</a:t>
          </a:r>
        </a:p>
      </dsp:txBody>
      <dsp:txXfrm>
        <a:off x="1428292" y="3093981"/>
        <a:ext cx="4873308" cy="1236616"/>
      </dsp:txXfrm>
    </dsp:sp>
    <dsp:sp modelId="{2626E39C-9AB9-411C-B265-0742DFFCF762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CE7B5B-5C4D-4988-8469-1723607307A5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A5C27-7E8E-4431-B20C-E14BCD467919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Resolution: Shifting all communications to written formats to minimize misunderstandings.</a:t>
          </a:r>
        </a:p>
      </dsp:txBody>
      <dsp:txXfrm>
        <a:off x="1428292" y="4639752"/>
        <a:ext cx="4873308" cy="12366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F1E0C-0FC6-46B1-86BF-0E95AB7F6E87}">
      <dsp:nvSpPr>
        <dsp:cNvPr id="0" name=""/>
        <dsp:cNvSpPr/>
      </dsp:nvSpPr>
      <dsp:spPr>
        <a:xfrm>
          <a:off x="0" y="1768499"/>
          <a:ext cx="10995517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1D8F4-8604-46BD-A3E1-31AC9D93CE76}">
      <dsp:nvSpPr>
        <dsp:cNvPr id="0" name=""/>
        <dsp:cNvSpPr/>
      </dsp:nvSpPr>
      <dsp:spPr>
        <a:xfrm rot="8100000">
          <a:off x="54665" y="407569"/>
          <a:ext cx="260107" cy="260107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22C12-0A15-45F0-B38C-1472C21F7CEC}">
      <dsp:nvSpPr>
        <dsp:cNvPr id="0" name=""/>
        <dsp:cNvSpPr/>
      </dsp:nvSpPr>
      <dsp:spPr>
        <a:xfrm>
          <a:off x="83561" y="436465"/>
          <a:ext cx="202316" cy="20231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E8185-8C5C-49D2-A503-6BB34D571878}">
      <dsp:nvSpPr>
        <dsp:cNvPr id="0" name=""/>
        <dsp:cNvSpPr/>
      </dsp:nvSpPr>
      <dsp:spPr>
        <a:xfrm>
          <a:off x="368643" y="721547"/>
          <a:ext cx="3047770" cy="1046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dirty="0"/>
            <a:t>Dashboard Development &amp; </a:t>
          </a:r>
          <a:r>
            <a:rPr lang="en-US" sz="1500" i="1" kern="1200" dirty="0" err="1"/>
            <a:t>IdleView</a:t>
          </a:r>
          <a:r>
            <a:rPr lang="en-US" sz="1500" i="1" kern="1200" dirty="0"/>
            <a:t> Customization</a:t>
          </a:r>
          <a:endParaRPr lang="en-US" sz="1500" kern="1200" dirty="0"/>
        </a:p>
      </dsp:txBody>
      <dsp:txXfrm>
        <a:off x="368643" y="721547"/>
        <a:ext cx="3047770" cy="1046951"/>
      </dsp:txXfrm>
    </dsp:sp>
    <dsp:sp modelId="{A050B132-EA17-41AF-9CEF-668C00AB48B0}">
      <dsp:nvSpPr>
        <dsp:cNvPr id="0" name=""/>
        <dsp:cNvSpPr/>
      </dsp:nvSpPr>
      <dsp:spPr>
        <a:xfrm>
          <a:off x="368643" y="353699"/>
          <a:ext cx="3047770" cy="367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29 Sep. – 13 Oct.</a:t>
          </a:r>
        </a:p>
      </dsp:txBody>
      <dsp:txXfrm>
        <a:off x="368643" y="353699"/>
        <a:ext cx="3047770" cy="367847"/>
      </dsp:txXfrm>
    </dsp:sp>
    <dsp:sp modelId="{62E2460F-242C-48CD-BA93-BD75D735B117}">
      <dsp:nvSpPr>
        <dsp:cNvPr id="0" name=""/>
        <dsp:cNvSpPr/>
      </dsp:nvSpPr>
      <dsp:spPr>
        <a:xfrm>
          <a:off x="184719" y="721547"/>
          <a:ext cx="0" cy="1046951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E59906-1D2E-45E5-B465-6EE4236A09B0}">
      <dsp:nvSpPr>
        <dsp:cNvPr id="0" name=""/>
        <dsp:cNvSpPr/>
      </dsp:nvSpPr>
      <dsp:spPr>
        <a:xfrm>
          <a:off x="151061" y="1735392"/>
          <a:ext cx="66212" cy="662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FC7B2-889A-4CA5-8652-4B77950BF45E}">
      <dsp:nvSpPr>
        <dsp:cNvPr id="0" name=""/>
        <dsp:cNvSpPr/>
      </dsp:nvSpPr>
      <dsp:spPr>
        <a:xfrm rot="18900000">
          <a:off x="1885144" y="2869320"/>
          <a:ext cx="260107" cy="260107"/>
        </a:xfrm>
        <a:prstGeom prst="teardrop">
          <a:avLst>
            <a:gd name="adj" fmla="val 115000"/>
          </a:avLst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34E46-E5ED-490C-A131-0FE0A78CDF94}">
      <dsp:nvSpPr>
        <dsp:cNvPr id="0" name=""/>
        <dsp:cNvSpPr/>
      </dsp:nvSpPr>
      <dsp:spPr>
        <a:xfrm>
          <a:off x="1914039" y="2898216"/>
          <a:ext cx="202316" cy="20231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FBFDB-0CA3-402D-ABE1-B3DB50F46966}">
      <dsp:nvSpPr>
        <dsp:cNvPr id="0" name=""/>
        <dsp:cNvSpPr/>
      </dsp:nvSpPr>
      <dsp:spPr>
        <a:xfrm>
          <a:off x="2199121" y="1768499"/>
          <a:ext cx="3047770" cy="1046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Develop Additional Features.</a:t>
          </a:r>
        </a:p>
      </dsp:txBody>
      <dsp:txXfrm>
        <a:off x="2199121" y="1768499"/>
        <a:ext cx="3047770" cy="1046951"/>
      </dsp:txXfrm>
    </dsp:sp>
    <dsp:sp modelId="{2FED68EE-FF18-46A7-9318-D1E53DA2AADF}">
      <dsp:nvSpPr>
        <dsp:cNvPr id="0" name=""/>
        <dsp:cNvSpPr/>
      </dsp:nvSpPr>
      <dsp:spPr>
        <a:xfrm>
          <a:off x="2199121" y="2815450"/>
          <a:ext cx="3047770" cy="367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13–27 Oct.</a:t>
          </a:r>
        </a:p>
      </dsp:txBody>
      <dsp:txXfrm>
        <a:off x="2199121" y="2815450"/>
        <a:ext cx="3047770" cy="367847"/>
      </dsp:txXfrm>
    </dsp:sp>
    <dsp:sp modelId="{16EFEF1C-6331-4223-BFB6-8B2E93A29CDA}">
      <dsp:nvSpPr>
        <dsp:cNvPr id="0" name=""/>
        <dsp:cNvSpPr/>
      </dsp:nvSpPr>
      <dsp:spPr>
        <a:xfrm>
          <a:off x="2015197" y="1768499"/>
          <a:ext cx="0" cy="1046951"/>
        </a:xfrm>
        <a:prstGeom prst="line">
          <a:avLst/>
        </a:prstGeom>
        <a:noFill/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96287F-DFD6-4252-895D-11A5397A152B}">
      <dsp:nvSpPr>
        <dsp:cNvPr id="0" name=""/>
        <dsp:cNvSpPr/>
      </dsp:nvSpPr>
      <dsp:spPr>
        <a:xfrm>
          <a:off x="1981539" y="1735392"/>
          <a:ext cx="66212" cy="66212"/>
        </a:xfrm>
        <a:prstGeom prst="ellips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A601B-685A-419F-8B2E-62843AE38C72}">
      <dsp:nvSpPr>
        <dsp:cNvPr id="0" name=""/>
        <dsp:cNvSpPr/>
      </dsp:nvSpPr>
      <dsp:spPr>
        <a:xfrm rot="8100000">
          <a:off x="3715622" y="407569"/>
          <a:ext cx="260107" cy="260107"/>
        </a:xfrm>
        <a:prstGeom prst="teardrop">
          <a:avLst>
            <a:gd name="adj" fmla="val 115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92AFC-8AD8-4E42-8AFD-C6E6BCD0DB65}">
      <dsp:nvSpPr>
        <dsp:cNvPr id="0" name=""/>
        <dsp:cNvSpPr/>
      </dsp:nvSpPr>
      <dsp:spPr>
        <a:xfrm>
          <a:off x="3744518" y="436465"/>
          <a:ext cx="202316" cy="20231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74307-7EC9-44C0-A49F-D5A0CE88A658}">
      <dsp:nvSpPr>
        <dsp:cNvPr id="0" name=""/>
        <dsp:cNvSpPr/>
      </dsp:nvSpPr>
      <dsp:spPr>
        <a:xfrm>
          <a:off x="4029600" y="721547"/>
          <a:ext cx="3047770" cy="1046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dirty="0"/>
            <a:t>Integration Tests &amp;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dirty="0"/>
            <a:t>Gathering Feedbacks</a:t>
          </a:r>
          <a:endParaRPr lang="en-US" sz="1500" kern="1200" dirty="0"/>
        </a:p>
      </dsp:txBody>
      <dsp:txXfrm>
        <a:off x="4029600" y="721547"/>
        <a:ext cx="3047770" cy="1046951"/>
      </dsp:txXfrm>
    </dsp:sp>
    <dsp:sp modelId="{DDFCCC93-482D-46EA-9F01-A732477BC129}">
      <dsp:nvSpPr>
        <dsp:cNvPr id="0" name=""/>
        <dsp:cNvSpPr/>
      </dsp:nvSpPr>
      <dsp:spPr>
        <a:xfrm>
          <a:off x="4029600" y="353699"/>
          <a:ext cx="3047770" cy="367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27 Oct. – 10 Nov.</a:t>
          </a:r>
        </a:p>
      </dsp:txBody>
      <dsp:txXfrm>
        <a:off x="4029600" y="353699"/>
        <a:ext cx="3047770" cy="367847"/>
      </dsp:txXfrm>
    </dsp:sp>
    <dsp:sp modelId="{A5034D4C-DD4B-4C59-AFDF-DF195325E8CB}">
      <dsp:nvSpPr>
        <dsp:cNvPr id="0" name=""/>
        <dsp:cNvSpPr/>
      </dsp:nvSpPr>
      <dsp:spPr>
        <a:xfrm>
          <a:off x="3845676" y="721547"/>
          <a:ext cx="0" cy="1046951"/>
        </a:xfrm>
        <a:prstGeom prst="line">
          <a:avLst/>
        </a:prstGeom>
        <a:noFill/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312B4-C6BE-4644-9A56-F3BE1F1495D4}">
      <dsp:nvSpPr>
        <dsp:cNvPr id="0" name=""/>
        <dsp:cNvSpPr/>
      </dsp:nvSpPr>
      <dsp:spPr>
        <a:xfrm>
          <a:off x="3812017" y="1735392"/>
          <a:ext cx="66212" cy="66212"/>
        </a:xfrm>
        <a:prstGeom prst="ellips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3D642-CEB1-45DE-BD55-8B6E9A97B148}">
      <dsp:nvSpPr>
        <dsp:cNvPr id="0" name=""/>
        <dsp:cNvSpPr/>
      </dsp:nvSpPr>
      <dsp:spPr>
        <a:xfrm rot="18900000">
          <a:off x="5546101" y="2869320"/>
          <a:ext cx="260107" cy="260107"/>
        </a:xfrm>
        <a:prstGeom prst="teardrop">
          <a:avLst>
            <a:gd name="adj" fmla="val 115000"/>
          </a:avLst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61DF3-0F15-46DF-911E-2C243D4BAF41}">
      <dsp:nvSpPr>
        <dsp:cNvPr id="0" name=""/>
        <dsp:cNvSpPr/>
      </dsp:nvSpPr>
      <dsp:spPr>
        <a:xfrm>
          <a:off x="5574996" y="2898216"/>
          <a:ext cx="202316" cy="20231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E84AE-3FBB-445E-BE1A-E95D677BEF3D}">
      <dsp:nvSpPr>
        <dsp:cNvPr id="0" name=""/>
        <dsp:cNvSpPr/>
      </dsp:nvSpPr>
      <dsp:spPr>
        <a:xfrm>
          <a:off x="5860078" y="1768499"/>
          <a:ext cx="3047770" cy="1046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Write Documentation.</a:t>
          </a:r>
        </a:p>
      </dsp:txBody>
      <dsp:txXfrm>
        <a:off x="5860078" y="1768499"/>
        <a:ext cx="3047770" cy="1046951"/>
      </dsp:txXfrm>
    </dsp:sp>
    <dsp:sp modelId="{7FFE5876-0958-48A3-A53A-4C9D14B5D848}">
      <dsp:nvSpPr>
        <dsp:cNvPr id="0" name=""/>
        <dsp:cNvSpPr/>
      </dsp:nvSpPr>
      <dsp:spPr>
        <a:xfrm>
          <a:off x="5860078" y="2815450"/>
          <a:ext cx="3047770" cy="367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10–24 Nov.</a:t>
          </a:r>
        </a:p>
      </dsp:txBody>
      <dsp:txXfrm>
        <a:off x="5860078" y="2815450"/>
        <a:ext cx="3047770" cy="367847"/>
      </dsp:txXfrm>
    </dsp:sp>
    <dsp:sp modelId="{0235F12D-322E-4AD6-AED6-720392D1730A}">
      <dsp:nvSpPr>
        <dsp:cNvPr id="0" name=""/>
        <dsp:cNvSpPr/>
      </dsp:nvSpPr>
      <dsp:spPr>
        <a:xfrm>
          <a:off x="5676154" y="1768499"/>
          <a:ext cx="0" cy="1046951"/>
        </a:xfrm>
        <a:prstGeom prst="line">
          <a:avLst/>
        </a:prstGeom>
        <a:noFill/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45660-2B66-4230-ADD9-E8BC25D406DC}">
      <dsp:nvSpPr>
        <dsp:cNvPr id="0" name=""/>
        <dsp:cNvSpPr/>
      </dsp:nvSpPr>
      <dsp:spPr>
        <a:xfrm>
          <a:off x="5642496" y="1735392"/>
          <a:ext cx="66212" cy="66212"/>
        </a:xfrm>
        <a:prstGeom prst="ellips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4A4DE-8656-4920-A697-75E54689CCAE}">
      <dsp:nvSpPr>
        <dsp:cNvPr id="0" name=""/>
        <dsp:cNvSpPr/>
      </dsp:nvSpPr>
      <dsp:spPr>
        <a:xfrm rot="8100000">
          <a:off x="7376579" y="407569"/>
          <a:ext cx="260107" cy="260107"/>
        </a:xfrm>
        <a:prstGeom prst="teardrop">
          <a:avLst>
            <a:gd name="adj" fmla="val 115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FCC0E-9729-4654-AF35-D71702821455}">
      <dsp:nvSpPr>
        <dsp:cNvPr id="0" name=""/>
        <dsp:cNvSpPr/>
      </dsp:nvSpPr>
      <dsp:spPr>
        <a:xfrm>
          <a:off x="7405475" y="436465"/>
          <a:ext cx="202316" cy="20231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3969C-935D-4217-A020-756E0FAAA1EC}">
      <dsp:nvSpPr>
        <dsp:cNvPr id="0" name=""/>
        <dsp:cNvSpPr/>
      </dsp:nvSpPr>
      <dsp:spPr>
        <a:xfrm>
          <a:off x="7690557" y="721547"/>
          <a:ext cx="3047770" cy="1046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Final Presentation and Report Submission.</a:t>
          </a:r>
        </a:p>
      </dsp:txBody>
      <dsp:txXfrm>
        <a:off x="7690557" y="721547"/>
        <a:ext cx="3047770" cy="1046951"/>
      </dsp:txXfrm>
    </dsp:sp>
    <dsp:sp modelId="{FD004BDB-CDE5-480A-9BBB-2B40647C3A2E}">
      <dsp:nvSpPr>
        <dsp:cNvPr id="0" name=""/>
        <dsp:cNvSpPr/>
      </dsp:nvSpPr>
      <dsp:spPr>
        <a:xfrm>
          <a:off x="7690557" y="353699"/>
          <a:ext cx="3047770" cy="367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24 Nov. – 2 Dec.</a:t>
          </a:r>
        </a:p>
      </dsp:txBody>
      <dsp:txXfrm>
        <a:off x="7690557" y="353699"/>
        <a:ext cx="3047770" cy="367847"/>
      </dsp:txXfrm>
    </dsp:sp>
    <dsp:sp modelId="{18C083BB-E0FA-4DCC-8546-6D9B1DF6119A}">
      <dsp:nvSpPr>
        <dsp:cNvPr id="0" name=""/>
        <dsp:cNvSpPr/>
      </dsp:nvSpPr>
      <dsp:spPr>
        <a:xfrm>
          <a:off x="7506633" y="721547"/>
          <a:ext cx="0" cy="1046951"/>
        </a:xfrm>
        <a:prstGeom prst="line">
          <a:avLst/>
        </a:pr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83752-9DED-4911-B91B-4C993D46C59E}">
      <dsp:nvSpPr>
        <dsp:cNvPr id="0" name=""/>
        <dsp:cNvSpPr/>
      </dsp:nvSpPr>
      <dsp:spPr>
        <a:xfrm>
          <a:off x="7472974" y="1735392"/>
          <a:ext cx="66212" cy="66212"/>
        </a:xfrm>
        <a:prstGeom prst="ellips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32152-3B64-44D4-8075-B0F6426518E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3312A-90A7-4D9C-8A20-27FEA8D7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49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3312A-90A7-4D9C-8A20-27FEA8D7C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72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3312A-90A7-4D9C-8A20-27FEA8D7CB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49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3312A-90A7-4D9C-8A20-27FEA8D7CB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7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3312A-90A7-4D9C-8A20-27FEA8D7CB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7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3312A-90A7-4D9C-8A20-27FEA8D7CB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96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3312A-90A7-4D9C-8A20-27FEA8D7CB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98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3312A-90A7-4D9C-8A20-27FEA8D7CB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36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3312A-90A7-4D9C-8A20-27FEA8D7CB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13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3312A-90A7-4D9C-8A20-27FEA8D7CB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34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This concludes our </a:t>
            </a:r>
            <a:r>
              <a:rPr lang="en-US" sz="1200">
                <a:solidFill>
                  <a:schemeClr val="tx1">
                    <a:alpha val="80000"/>
                  </a:schemeClr>
                </a:solidFill>
              </a:rPr>
              <a:t>presentation.</a:t>
            </a:r>
            <a:endParaRPr lang="en-US" sz="12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3312A-90A7-4D9C-8A20-27FEA8D7CB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35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3312A-90A7-4D9C-8A20-27FEA8D7C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02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800" i="1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3312A-90A7-4D9C-8A20-27FEA8D7C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56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idle view</a:t>
            </a:r>
            <a:r>
              <a:rPr lang="en-US" dirty="0"/>
              <a:t> is what you see on a screen when nothing is actively happening, like a home screen right here.</a:t>
            </a:r>
          </a:p>
          <a:p>
            <a:r>
              <a:rPr lang="en-US" dirty="0"/>
              <a:t>A </a:t>
            </a:r>
            <a:r>
              <a:rPr lang="en-US" b="1" dirty="0"/>
              <a:t>widget</a:t>
            </a:r>
            <a:r>
              <a:rPr lang="en-US" dirty="0"/>
              <a:t> is a small tool on a screen that lets you interact with the app or see quick information, like a time widget showing right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3312A-90A7-4D9C-8A20-27FEA8D7C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6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We will use a Raspberry Pi and a monitor to run this application in the end.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3312A-90A7-4D9C-8A20-27FEA8D7C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22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3312A-90A7-4D9C-8A20-27FEA8D7C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89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3312A-90A7-4D9C-8A20-27FEA8D7C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92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3312A-90A7-4D9C-8A20-27FEA8D7CB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97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We’ve created both a class diagram and a detailed use case diagram to show the interactions users will have with the system.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The following diagrams and specifications provide a detailed view of these interactions.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3312A-90A7-4D9C-8A20-27FEA8D7C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5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74B6-092B-3ACC-11B0-6898B2EDF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C21DA-CD1F-8FB9-01A4-A378D5F2C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BCB75-32E1-B320-D910-03A93E9D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55EB-08EA-4115-B932-C3A3CB6C845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0CF43-2779-068B-4371-2AAC42AB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14F6C-1B9D-849B-B7DC-DFB60EEF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08F8-3074-4160-9893-46AEE78F3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4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0B57-539D-00E2-5D1C-26D70EF3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40183-C285-96DD-E59C-8D51C3A13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B8CB4-2231-F824-6490-3DEDAD89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55EB-08EA-4115-B932-C3A3CB6C845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B3ED2-3A44-FB17-45A5-5DED6A7E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90FA-05E9-ECAB-351B-2AC9C581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08F8-3074-4160-9893-46AEE78F3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6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1737DF-EF10-A488-6E2C-0EDE51D9F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35C48-BEA9-8B37-BFC6-0453DEC3B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FE52-3922-FA5F-5EFD-6105E67D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55EB-08EA-4115-B932-C3A3CB6C845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52F49-91C8-E89E-D425-7DFFB299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CD1D1-A59B-7C56-3547-B123188C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08F8-3074-4160-9893-46AEE78F3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33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54C9-2CA0-78D7-B382-97B9D60C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B1953-653E-CA83-8A9D-B60F2BAAB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9FB3B-B777-CEAE-D42B-C6E3CD8F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55EB-08EA-4115-B932-C3A3CB6C845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95093-1D8C-1EA9-F246-290A34F9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2FD85-9160-D420-19D9-7504B6AA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08F8-3074-4160-9893-46AEE78F3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2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A019-9784-17C7-48F8-18CCEE38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9440B-5F51-E598-CDD8-BDCEDFF0C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4A805-8C5C-345A-7F06-D3960DA7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55EB-08EA-4115-B932-C3A3CB6C845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CDE5B-9D87-75D5-1BD2-16933D5F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2167F-BC10-561E-CC7E-1DF9F9BD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08F8-3074-4160-9893-46AEE78F3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E178-9FA9-7CD2-2686-8E24C52B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C27FB-13B6-50ED-0348-B2C944C59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5414-1662-5D32-E4CC-BC3F4D48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55EB-08EA-4115-B932-C3A3CB6C845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5CCCC-BFCE-1A36-D956-1474B233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F3FD9-FBA5-1961-48A1-D9FFDF68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08F8-3074-4160-9893-46AEE78F3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5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ED9A-A7A3-1452-F5A1-D62EE1EA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44A05-4AB9-3F13-FF55-358E2250C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10C4D-2306-2735-704D-F7808F096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D9C4F-3F98-9C07-81F9-4C2BF71F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55EB-08EA-4115-B932-C3A3CB6C845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C438F-BD19-5E3D-0E54-F5555405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4632C-68F5-7B55-9462-63B973B1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08F8-3074-4160-9893-46AEE78F3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1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42E7-B0A5-66C9-E416-7EDE95E4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8D797-9A6F-48C7-5700-0DB0FE02A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4E288-D8FE-A60E-9282-961FE0A4D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1FC8E-13B0-A8AA-048E-2E1F7704C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9A204-2A78-0E30-2D8E-01AB39D25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9D536-2B9D-8B40-3451-9596F275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55EB-08EA-4115-B932-C3A3CB6C845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332AA-839E-3173-A533-A14203E8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278E2-C99A-214B-8A9F-F900BBE1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08F8-3074-4160-9893-46AEE78F3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1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4E04-4E2D-4DD3-2ECB-ADA571E4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D8355-5F35-3C9F-8176-0C42C341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55EB-08EA-4115-B932-C3A3CB6C845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26115-3D13-9224-1EE2-4F37C4B8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1536A-DB53-1529-B873-D89BC336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08F8-3074-4160-9893-46AEE78F3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3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8D32D-F201-96D9-C1EF-CF19C6AB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55EB-08EA-4115-B932-C3A3CB6C845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74CE1-0EB1-F984-1554-94BE515D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D027B-EEC0-4498-5147-FE5EE6CD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08F8-3074-4160-9893-46AEE78F3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1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B64E-3C16-D291-F2FE-F404BF3A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548E0-0FFA-D74D-FFB3-C5B12843A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D8D5F-2A8A-E8F6-CFF1-5EE5AF407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43E53-4E6D-5581-72CF-FEDDCC55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55EB-08EA-4115-B932-C3A3CB6C845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A721C-BE4A-2BC1-46CE-582A89A4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62C80-FB56-1AE8-8225-3E8C935D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08F8-3074-4160-9893-46AEE78F3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5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63A5-4E05-268F-1D43-80BE69DEC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7186E-3186-EBD0-0D48-CD2D30D07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7AA3A-B890-0111-A0FC-CFBADF29F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12452-E463-C2C2-C9CF-667F443B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55EB-08EA-4115-B932-C3A3CB6C845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1E49A-F5C3-F184-8811-0B4282A3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ECA09-C900-7312-7D46-F1BF08A0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08F8-3074-4160-9893-46AEE78F3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6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56928-2021-73C7-F359-76D81B14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136BC-82C8-EB66-F55D-5806F6D44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33F1C-7982-0F90-4C87-4D9479C03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8255EB-08EA-4115-B932-C3A3CB6C845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192A-D05B-0725-121B-DE97A2CB2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6231B-50A3-61C0-F900-E941D9E03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8608F8-3074-4160-9893-46AEE78F3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3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61F693-D9B8-CD45-D97D-DEBB64044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6100" dirty="0">
                <a:solidFill>
                  <a:schemeClr val="bg1"/>
                </a:solidFill>
              </a:rPr>
              <a:t>Personalized </a:t>
            </a:r>
            <a:r>
              <a:rPr lang="en-US" sz="6100" dirty="0" err="1">
                <a:solidFill>
                  <a:schemeClr val="bg1"/>
                </a:solidFill>
              </a:rPr>
              <a:t>IdleView</a:t>
            </a:r>
            <a:r>
              <a:rPr lang="en-US" sz="6100" dirty="0">
                <a:solidFill>
                  <a:schemeClr val="bg1"/>
                </a:solidFill>
              </a:rPr>
              <a:t> App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97144-EF0B-3717-4AB5-002596EEB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Team 7 - Midterm Presentation 1</a:t>
            </a:r>
          </a:p>
        </p:txBody>
      </p:sp>
    </p:spTree>
    <p:extLst>
      <p:ext uri="{BB962C8B-B14F-4D97-AF65-F5344CB8AC3E}">
        <p14:creationId xmlns:p14="http://schemas.microsoft.com/office/powerpoint/2010/main" val="241957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A5DE987E-C277-4BFC-C91C-F0374F8D8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78" y="-557561"/>
            <a:ext cx="10786269" cy="741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5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1F52F3-5AFC-567B-C2AD-AA99C6544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26" y="643466"/>
            <a:ext cx="999294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10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5A68CD-6E82-B0F6-2A2A-651B43669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04" y="643466"/>
            <a:ext cx="1031679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04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041920-BE73-23B3-7018-82BE06997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134" y="-142657"/>
            <a:ext cx="8284802" cy="700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28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104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2" name="Freeform: Shape 105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14">
            <a:extLst>
              <a:ext uri="{FF2B5EF4-FFF2-40B4-BE49-F238E27FC236}">
                <a16:creationId xmlns:a16="http://schemas.microsoft.com/office/drawing/2014/main" id="{5D71F93B-780E-45C8-E3F8-DE51D6EC0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667" y="418559"/>
            <a:ext cx="7694418" cy="602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05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7929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B9F7C-CE96-86DB-2991-B33A288E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Issues and Resolutions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34EB25E-0088-C896-174B-CDD4C29F9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190468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3577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2F307D3-6331-9F47-212C-C24BBD312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94" y="635109"/>
            <a:ext cx="11010412" cy="558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44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31293F9B-599E-4871-A414-757225FA3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175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33B29-F9A8-F48E-F7DF-3712E655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Future Schedule</a:t>
            </a:r>
          </a:p>
        </p:txBody>
      </p:sp>
      <p:grpSp>
        <p:nvGrpSpPr>
          <p:cNvPr id="99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36528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1A8B53C-ED2D-4081-AC0C-F87A9D4B3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10480" y="6810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2C7D52B-9C2A-4BDB-89DC-A89BDB9F8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4B951A6-4FAF-4CBA-B55F-3AAD55758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C4DABFE-3395-46F4-95C0-CA58332AA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82225D9-CC2C-4D45-B90F-5EC7DD26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DC31B28-21ED-494B-BA30-31CD8F9CD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BD8A01F-C2B9-47B6-977F-15E31A8C1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D562CCF-082E-4E33-BC25-3C2F3CB26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91A36DF-6DC9-4C5F-A16E-BC6DC8429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DEF31D0-A584-489A-B972-966367742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706B7B1-0776-4349-9782-39E4AD4E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ECC02B0-321C-499C-AB67-2DE74D4DE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5B3F392-AC23-49B8-A36A-D93B0BD76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A72EA58-66EE-4BA2-923C-2B66CFC42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aphicFrame>
        <p:nvGraphicFramePr>
          <p:cNvPr id="101" name="Text Placeholder 2">
            <a:extLst>
              <a:ext uri="{FF2B5EF4-FFF2-40B4-BE49-F238E27FC236}">
                <a16:creationId xmlns:a16="http://schemas.microsoft.com/office/drawing/2014/main" id="{97F2A1DD-1983-FA2D-4012-C8611FE0C5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0210599"/>
              </p:ext>
            </p:extLst>
          </p:nvPr>
        </p:nvGraphicFramePr>
        <p:xfrm>
          <a:off x="567950" y="2639965"/>
          <a:ext cx="10995518" cy="3536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093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8E740-4C95-9D4F-5242-2CA26BE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460" y="1245532"/>
            <a:ext cx="2641600" cy="4366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328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0BC1B-3F44-62C0-B938-62ADDF37C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Presentation Content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7D79054-741F-AE96-EE18-A620D4BBE0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75463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942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F32D2-F421-84A9-FD59-11354FF6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Background</a:t>
            </a:r>
          </a:p>
        </p:txBody>
      </p:sp>
      <p:grpSp>
        <p:nvGrpSpPr>
          <p:cNvPr id="10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0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0E35C4E-B268-D4CC-CDC2-A3ADBB00C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29554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777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Welcome screen on idle - Microsoft Community">
            <a:extLst>
              <a:ext uri="{FF2B5EF4-FFF2-40B4-BE49-F238E27FC236}">
                <a16:creationId xmlns:a16="http://schemas.microsoft.com/office/drawing/2014/main" id="{26FA752D-8024-5727-24D0-388700496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07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0" name="Rectangle 42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625B8-976F-1218-B541-42CF9F1C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4112E-01E3-7A56-A47D-CF49D3587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46400"/>
            <a:ext cx="6140449" cy="28622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- Main Goal: Develop a personalized </a:t>
            </a:r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IdleView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app that displays custom content during the device’s idle state while minimizing power consumption.</a:t>
            </a:r>
          </a:p>
        </p:txBody>
      </p: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B868920F-3C89-4780-A399-2A0099F4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86BC9098-A1F2-42B4-B3CE-C89D727FA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421BA563-EEB4-4E92-9277-DBB5C6315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C99245BA-7784-4E0D-ABE1-A4FB596E4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3F442D6D-30A3-40EA-ADD8-5313A3BB9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29E679B4-D12E-448A-8D8F-7183D6A2E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417E3CDF-0144-4FB2-A798-156EC310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3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410" name="Graphic 409" descr="Bullseye">
            <a:extLst>
              <a:ext uri="{FF2B5EF4-FFF2-40B4-BE49-F238E27FC236}">
                <a16:creationId xmlns:a16="http://schemas.microsoft.com/office/drawing/2014/main" id="{47487D53-CD68-92EC-2340-22A22F467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9025" y="2129660"/>
            <a:ext cx="2663825" cy="26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7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5A982-F4C2-CDDD-042B-80E80DB5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Objectives: Key Features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64FDA5E-0C33-FF81-00B3-1541962BA6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732888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432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8A2CC-6786-72C0-2953-65B10B97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Objectives: Technical Objectives</a:t>
            </a:r>
          </a:p>
        </p:txBody>
      </p:sp>
      <p:grpSp>
        <p:nvGrpSpPr>
          <p:cNvPr id="28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AAAB68F-2D53-CA2A-0759-4E2268A382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589313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201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591C9-79C6-7685-EB0F-C6F6B801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Progress and Technology Stack</a:t>
            </a:r>
          </a:p>
        </p:txBody>
      </p:sp>
      <p:grpSp>
        <p:nvGrpSpPr>
          <p:cNvPr id="78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6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4863F6C-EAB4-74EE-770B-01467D79D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6800814"/>
              </p:ext>
            </p:extLst>
          </p:nvPr>
        </p:nvGraphicFramePr>
        <p:xfrm>
          <a:off x="5487617" y="501572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935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C7E53-1279-BB43-3702-3EFBC09E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Requirements Analysis and Definition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EBFD06F-27F8-949F-73C9-3574FE53F6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720275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819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1C4914B4A8548498ACA30FEA285BE90" ma:contentTypeVersion="5" ma:contentTypeDescription="새 문서를 만듭니다." ma:contentTypeScope="" ma:versionID="d5d5db39a7c20710e21deba45ca5e2a2">
  <xsd:schema xmlns:xsd="http://www.w3.org/2001/XMLSchema" xmlns:xs="http://www.w3.org/2001/XMLSchema" xmlns:p="http://schemas.microsoft.com/office/2006/metadata/properties" xmlns:ns3="3efa87a3-23f5-4074-9a73-5bf4ad0628c8" targetNamespace="http://schemas.microsoft.com/office/2006/metadata/properties" ma:root="true" ma:fieldsID="3f73b7591c35a2d0434fae6297bcd623" ns3:_="">
    <xsd:import namespace="3efa87a3-23f5-4074-9a73-5bf4ad0628c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fa87a3-23f5-4074-9a73-5bf4ad0628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efa87a3-23f5-4074-9a73-5bf4ad0628c8" xsi:nil="true"/>
  </documentManagement>
</p:properties>
</file>

<file path=customXml/itemProps1.xml><?xml version="1.0" encoding="utf-8"?>
<ds:datastoreItem xmlns:ds="http://schemas.openxmlformats.org/officeDocument/2006/customXml" ds:itemID="{FF142436-096E-4285-B54B-1B8E0EEFA1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fa87a3-23f5-4074-9a73-5bf4ad0628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5BEAA1-C330-4C0B-B942-C6710ECBA7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16862C-FC24-4B97-AFB5-B1E5170DA0C7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3efa87a3-23f5-4074-9a73-5bf4ad0628c8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2068</TotalTime>
  <Words>604</Words>
  <Application>Microsoft Office PowerPoint</Application>
  <PresentationFormat>Widescreen</PresentationFormat>
  <Paragraphs>84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Wingdings</vt:lpstr>
      <vt:lpstr>Office Theme</vt:lpstr>
      <vt:lpstr>Personalized IdleView App Development</vt:lpstr>
      <vt:lpstr>Presentation Content</vt:lpstr>
      <vt:lpstr>Project Background</vt:lpstr>
      <vt:lpstr>PowerPoint Presentation</vt:lpstr>
      <vt:lpstr>Project Objective</vt:lpstr>
      <vt:lpstr>Project Objectives: Key Features</vt:lpstr>
      <vt:lpstr>Project Objectives: Technical Objectives</vt:lpstr>
      <vt:lpstr>Progress and Technology Stack</vt:lpstr>
      <vt:lpstr>Requirements Analysis and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Issues and Resolutions</vt:lpstr>
      <vt:lpstr>PowerPoint Presentation</vt:lpstr>
      <vt:lpstr>Future Schedule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Tutku Genis</dc:creator>
  <cp:lastModifiedBy>Tutku Genis</cp:lastModifiedBy>
  <cp:revision>11</cp:revision>
  <dcterms:created xsi:type="dcterms:W3CDTF">2024-09-20T10:12:01Z</dcterms:created>
  <dcterms:modified xsi:type="dcterms:W3CDTF">2024-09-22T15:52:26Z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0x01010071C4914B4A8548498ACA30FEA285BE90</vt:lpwstr>
  </property>
</Properties>
</file>