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24" r:id="rId3"/>
    <p:sldId id="426" r:id="rId4"/>
    <p:sldId id="421" r:id="rId5"/>
    <p:sldId id="422" r:id="rId6"/>
    <p:sldId id="423" r:id="rId7"/>
    <p:sldId id="427" r:id="rId8"/>
    <p:sldId id="42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76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868"/>
    <p:restoredTop sz="94663"/>
  </p:normalViewPr>
  <p:slideViewPr>
    <p:cSldViewPr snapToGrid="0" snapToObjects="1">
      <p:cViewPr>
        <p:scale>
          <a:sx n="83" d="100"/>
          <a:sy n="83" d="100"/>
        </p:scale>
        <p:origin x="592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6B26E-09BA-5748-8FD3-0636CFAB4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00CD50-9BE4-3942-B288-224D4D6515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AC840-FD1D-6C49-BB23-9B834814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C6F-C278-AF45-B41F-69A00E12C07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9384E-F125-CC48-A5E5-2B53ED32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AF223-41DF-9543-A098-E68CFBA16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CD4-7905-B045-A830-F1C78D6E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69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6CEC-682A-5348-9E2C-7620E331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55B59-0905-8F47-8184-4323CFC5F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26B6B-13D1-4646-A624-0D8DD8F25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C6F-C278-AF45-B41F-69A00E12C07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18672-BED8-3048-9FE2-49EA4409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6BE300-C714-1E4A-9B9F-B81E51B3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CD4-7905-B045-A830-F1C78D6E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7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0E6514-11DF-6749-9734-C7818AB052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C54C28-8097-9F40-96EF-C316FEDDF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08BCB-F264-E045-B68E-4EC0E32F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C6F-C278-AF45-B41F-69A00E12C07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F8E44-6D81-6344-8ECB-9E626A987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CD81A-5508-0349-A390-CF3B820D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CD4-7905-B045-A830-F1C78D6E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04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DC7D2-3EC0-FF42-9C1A-7F18A38AA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B616F-6E87-6944-ABDC-EB1952545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77034-A8A7-2D4A-A4E5-9040F981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C6F-C278-AF45-B41F-69A00E12C07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1FE28-8AFF-6441-8A51-DF653BF3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6AC0B-E3BE-B548-B5A0-E9E2484E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CD4-7905-B045-A830-F1C78D6E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7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45733-6C7B-E541-ADF1-7DD02F24B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5698E-32B8-DF48-B013-058C817DC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47D54-9467-2549-91DE-8EDCDF45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C6F-C278-AF45-B41F-69A00E12C07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C2976-88F0-FB40-A0CE-AC6FB9727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A1B0D-99FD-D94E-AF38-663460591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CD4-7905-B045-A830-F1C78D6E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17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4BF6-F60D-E348-B90A-DBC39C5AA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BC96D-6FF7-6B43-99E8-A03C762EB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5D115-1AAC-7D4F-A237-4A1EB88BB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B5374-8C5D-5649-BD3A-86018087B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C6F-C278-AF45-B41F-69A00E12C074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E85A6-CB19-894C-B469-E645A6833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E77C5C-07CF-584A-AB2A-39651314D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CD4-7905-B045-A830-F1C78D6E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4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8799-BE63-DF43-ACAC-FCB64C448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5E0C-FEBC-C142-BAE8-7F9E6A6EE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FBF60-202C-4F4C-A20E-483F7EF7B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921DD-81CA-6444-936B-9FE1F696DC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97890-C602-D14A-AB12-9ECC700C9E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BF463A-9437-A444-850C-99664CF09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C6F-C278-AF45-B41F-69A00E12C074}" type="datetimeFigureOut">
              <a:rPr lang="en-US" smtClean="0"/>
              <a:t>5/6/23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5A2002-9992-3244-89C0-076646E6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0EA407-AA71-174D-A30E-4030E60BB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CD4-7905-B045-A830-F1C78D6E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41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E8C4-2526-8148-B7A3-197D5440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D2997B-F95F-B048-8DD9-9E237FFF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C6F-C278-AF45-B41F-69A00E12C074}" type="datetimeFigureOut">
              <a:rPr lang="en-US" smtClean="0"/>
              <a:t>5/6/23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72668-1FF1-C54E-BEB7-74C30E8AB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CCA651-80F1-9B4A-BE2F-75B74AF94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CD4-7905-B045-A830-F1C78D6E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864D648-6491-D249-AEE6-5B75F911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C6F-C278-AF45-B41F-69A00E12C074}" type="datetimeFigureOut">
              <a:rPr lang="en-US" smtClean="0"/>
              <a:t>5/6/23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390535-14FD-D948-A971-3CA1B335C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1D89C-CAD7-4845-BE14-36733ACD4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CD4-7905-B045-A830-F1C78D6E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46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6D26D-8B68-6444-B853-30A47CF81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9BCAA-91A6-514C-A485-9C7E7DD3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D0CA5-65D3-3A40-8F10-D5BB63553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32D39-5224-5549-9A6C-60E4F9C5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C6F-C278-AF45-B41F-69A00E12C074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2E06C-6489-9240-A6E1-63110BE4F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7820AB-4336-B741-B406-63041AD7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CD4-7905-B045-A830-F1C78D6E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84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BA48-A371-C04E-A68A-639D4E5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6710E0-EEDB-8C4F-81C8-710FD41EF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6E3EE-F2C8-FF4A-85A8-6F5E3A3A1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FC8-81D6-1A4A-8FEA-72395C21F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0C6F-C278-AF45-B41F-69A00E12C074}" type="datetimeFigureOut">
              <a:rPr lang="en-US" smtClean="0"/>
              <a:t>5/6/23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D46D29-B25C-7B40-B274-47E2E939D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CB881-6E5A-8147-B482-93DFF98CF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CD4-7905-B045-A830-F1C78D6E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352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10EDFD-9259-8E47-9F15-341A80C9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2BB6F-41EC-DC42-841E-0AD53E38B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05ED7-4A58-454A-818E-17EE05FA7B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0C6F-C278-AF45-B41F-69A00E12C074}" type="datetimeFigureOut">
              <a:rPr lang="en-US" smtClean="0"/>
              <a:t>5/6/23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EDF4-E137-AA43-9172-1F592A2C3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FDC9C-7F5C-9D4B-B40B-282FACE3C6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16CD4-7905-B045-A830-F1C78D6E07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56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B373CC-D1D1-D442-8E6D-CE689002C4E2}"/>
              </a:ext>
            </a:extLst>
          </p:cNvPr>
          <p:cNvCxnSpPr>
            <a:cxnSpLocks/>
          </p:cNvCxnSpPr>
          <p:nvPr/>
        </p:nvCxnSpPr>
        <p:spPr>
          <a:xfrm>
            <a:off x="1571625" y="600075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681096-9A50-DB42-B7FE-A4404412F4B7}"/>
              </a:ext>
            </a:extLst>
          </p:cNvPr>
          <p:cNvCxnSpPr>
            <a:cxnSpLocks/>
          </p:cNvCxnSpPr>
          <p:nvPr/>
        </p:nvCxnSpPr>
        <p:spPr>
          <a:xfrm>
            <a:off x="1571625" y="1012371"/>
            <a:ext cx="736146" cy="11865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0697E8-B561-B740-AA9A-8CBFBBA2979D}"/>
              </a:ext>
            </a:extLst>
          </p:cNvPr>
          <p:cNvCxnSpPr>
            <a:cxnSpLocks/>
          </p:cNvCxnSpPr>
          <p:nvPr/>
        </p:nvCxnSpPr>
        <p:spPr>
          <a:xfrm flipH="1">
            <a:off x="805543" y="1012371"/>
            <a:ext cx="766083" cy="11865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3631BD-44F5-0E43-A85D-F12799923630}"/>
              </a:ext>
            </a:extLst>
          </p:cNvPr>
          <p:cNvCxnSpPr>
            <a:cxnSpLocks/>
          </p:cNvCxnSpPr>
          <p:nvPr/>
        </p:nvCxnSpPr>
        <p:spPr>
          <a:xfrm flipH="1">
            <a:off x="1571624" y="1605642"/>
            <a:ext cx="352766" cy="5932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8770F35-0A28-F44E-9971-AE7C8CDDC867}"/>
              </a:ext>
            </a:extLst>
          </p:cNvPr>
          <p:cNvCxnSpPr>
            <a:cxnSpLocks/>
          </p:cNvCxnSpPr>
          <p:nvPr/>
        </p:nvCxnSpPr>
        <p:spPr>
          <a:xfrm>
            <a:off x="1556317" y="2548618"/>
            <a:ext cx="0" cy="412296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B4C1118-F0B9-B34C-95F0-2E1D03D8DECD}"/>
              </a:ext>
            </a:extLst>
          </p:cNvPr>
          <p:cNvCxnSpPr>
            <a:cxnSpLocks/>
          </p:cNvCxnSpPr>
          <p:nvPr/>
        </p:nvCxnSpPr>
        <p:spPr>
          <a:xfrm>
            <a:off x="1556317" y="2960914"/>
            <a:ext cx="736146" cy="11865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117531-EDFB-374F-84D2-34A57EB7D47F}"/>
              </a:ext>
            </a:extLst>
          </p:cNvPr>
          <p:cNvCxnSpPr>
            <a:cxnSpLocks/>
          </p:cNvCxnSpPr>
          <p:nvPr/>
        </p:nvCxnSpPr>
        <p:spPr>
          <a:xfrm flipH="1">
            <a:off x="790235" y="2960914"/>
            <a:ext cx="766083" cy="11865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D9EACE0-C213-9E4D-BEC5-D736C6A953A5}"/>
              </a:ext>
            </a:extLst>
          </p:cNvPr>
          <p:cNvCxnSpPr>
            <a:cxnSpLocks/>
          </p:cNvCxnSpPr>
          <p:nvPr/>
        </p:nvCxnSpPr>
        <p:spPr>
          <a:xfrm flipH="1">
            <a:off x="1556316" y="3554185"/>
            <a:ext cx="352766" cy="5932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49F4B44-44C8-D448-BEA4-529792AB3157}"/>
              </a:ext>
            </a:extLst>
          </p:cNvPr>
          <p:cNvCxnSpPr>
            <a:cxnSpLocks/>
          </p:cNvCxnSpPr>
          <p:nvPr/>
        </p:nvCxnSpPr>
        <p:spPr>
          <a:xfrm>
            <a:off x="1551554" y="2960914"/>
            <a:ext cx="191521" cy="268061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422C5C1-59B5-244C-B1A1-94C0ABE9BB6F}"/>
              </a:ext>
            </a:extLst>
          </p:cNvPr>
          <p:cNvCxnSpPr>
            <a:cxnSpLocks/>
          </p:cNvCxnSpPr>
          <p:nvPr/>
        </p:nvCxnSpPr>
        <p:spPr>
          <a:xfrm flipH="1">
            <a:off x="1378131" y="2913289"/>
            <a:ext cx="193493" cy="315686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784536-F999-C246-BA6A-8ECA3D89078A}"/>
              </a:ext>
            </a:extLst>
          </p:cNvPr>
          <p:cNvCxnSpPr>
            <a:cxnSpLocks/>
          </p:cNvCxnSpPr>
          <p:nvPr/>
        </p:nvCxnSpPr>
        <p:spPr>
          <a:xfrm>
            <a:off x="1541009" y="4367108"/>
            <a:ext cx="0" cy="412296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96CE536-B09E-274E-9A6E-48567B648F1C}"/>
              </a:ext>
            </a:extLst>
          </p:cNvPr>
          <p:cNvCxnSpPr>
            <a:cxnSpLocks/>
          </p:cNvCxnSpPr>
          <p:nvPr/>
        </p:nvCxnSpPr>
        <p:spPr>
          <a:xfrm>
            <a:off x="1541009" y="4779404"/>
            <a:ext cx="736146" cy="11865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7C11A5F-84C4-7640-B58E-F258AA363A91}"/>
              </a:ext>
            </a:extLst>
          </p:cNvPr>
          <p:cNvCxnSpPr>
            <a:cxnSpLocks/>
          </p:cNvCxnSpPr>
          <p:nvPr/>
        </p:nvCxnSpPr>
        <p:spPr>
          <a:xfrm flipH="1">
            <a:off x="774927" y="4779404"/>
            <a:ext cx="766083" cy="11865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9C8EEF-ADEE-6D44-9DF4-115BFA7FC1AF}"/>
              </a:ext>
            </a:extLst>
          </p:cNvPr>
          <p:cNvCxnSpPr>
            <a:cxnSpLocks/>
          </p:cNvCxnSpPr>
          <p:nvPr/>
        </p:nvCxnSpPr>
        <p:spPr>
          <a:xfrm flipH="1">
            <a:off x="1541008" y="5372675"/>
            <a:ext cx="352766" cy="5932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319739B-6C02-384C-9E7E-E71294A7E701}"/>
              </a:ext>
            </a:extLst>
          </p:cNvPr>
          <p:cNvCxnSpPr>
            <a:cxnSpLocks/>
          </p:cNvCxnSpPr>
          <p:nvPr/>
        </p:nvCxnSpPr>
        <p:spPr>
          <a:xfrm>
            <a:off x="1536246" y="4779404"/>
            <a:ext cx="525636" cy="814572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49CD307-1563-EC4A-A4D8-A4C99B2EAF96}"/>
              </a:ext>
            </a:extLst>
          </p:cNvPr>
          <p:cNvCxnSpPr>
            <a:cxnSpLocks/>
          </p:cNvCxnSpPr>
          <p:nvPr/>
        </p:nvCxnSpPr>
        <p:spPr>
          <a:xfrm flipH="1">
            <a:off x="986858" y="4731779"/>
            <a:ext cx="569459" cy="862197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935E827-D3EC-8044-98CC-DE5EFED417F8}"/>
              </a:ext>
            </a:extLst>
          </p:cNvPr>
          <p:cNvCxnSpPr>
            <a:cxnSpLocks/>
          </p:cNvCxnSpPr>
          <p:nvPr/>
        </p:nvCxnSpPr>
        <p:spPr>
          <a:xfrm flipH="1">
            <a:off x="1732700" y="5310554"/>
            <a:ext cx="172865" cy="317024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3871D6B-54E9-2C44-A286-1F8444E7051D}"/>
              </a:ext>
            </a:extLst>
          </p:cNvPr>
          <p:cNvCxnSpPr>
            <a:cxnSpLocks/>
          </p:cNvCxnSpPr>
          <p:nvPr/>
        </p:nvCxnSpPr>
        <p:spPr>
          <a:xfrm>
            <a:off x="1098978" y="1012371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1DEC67-805B-E540-9295-CE396AC5AB4A}"/>
              </a:ext>
            </a:extLst>
          </p:cNvPr>
          <p:cNvCxnSpPr>
            <a:cxnSpLocks/>
          </p:cNvCxnSpPr>
          <p:nvPr/>
        </p:nvCxnSpPr>
        <p:spPr>
          <a:xfrm>
            <a:off x="1070102" y="1605642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4437B3C-84D7-D64E-9403-BA92B85E5C7A}"/>
              </a:ext>
            </a:extLst>
          </p:cNvPr>
          <p:cNvSpPr txBox="1"/>
          <p:nvPr/>
        </p:nvSpPr>
        <p:spPr>
          <a:xfrm>
            <a:off x="2131613" y="828003"/>
            <a:ext cx="139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(&lt;20,000)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B1B01D-0362-EE43-AEB3-D178189BDEF0}"/>
              </a:ext>
            </a:extLst>
          </p:cNvPr>
          <p:cNvSpPr txBox="1"/>
          <p:nvPr/>
        </p:nvSpPr>
        <p:spPr>
          <a:xfrm>
            <a:off x="2131613" y="1451753"/>
            <a:ext cx="176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(20,000-9,000ya)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149AF2E-28E0-F24C-9A48-2B68373A5D39}"/>
              </a:ext>
            </a:extLst>
          </p:cNvPr>
          <p:cNvCxnSpPr>
            <a:cxnSpLocks/>
          </p:cNvCxnSpPr>
          <p:nvPr/>
        </p:nvCxnSpPr>
        <p:spPr>
          <a:xfrm>
            <a:off x="986858" y="2986202"/>
            <a:ext cx="1066218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653E27C-1619-CB44-A327-65CAA9FB852E}"/>
              </a:ext>
            </a:extLst>
          </p:cNvPr>
          <p:cNvCxnSpPr>
            <a:cxnSpLocks/>
          </p:cNvCxnSpPr>
          <p:nvPr/>
        </p:nvCxnSpPr>
        <p:spPr>
          <a:xfrm>
            <a:off x="986858" y="3558371"/>
            <a:ext cx="1144397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AB3C15E-20D2-E447-B556-15967B9B21CD}"/>
              </a:ext>
            </a:extLst>
          </p:cNvPr>
          <p:cNvCxnSpPr>
            <a:cxnSpLocks/>
          </p:cNvCxnSpPr>
          <p:nvPr/>
        </p:nvCxnSpPr>
        <p:spPr>
          <a:xfrm>
            <a:off x="917485" y="4800506"/>
            <a:ext cx="1213770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535D617-C3C1-5840-9459-557A334FB329}"/>
              </a:ext>
            </a:extLst>
          </p:cNvPr>
          <p:cNvCxnSpPr>
            <a:cxnSpLocks/>
          </p:cNvCxnSpPr>
          <p:nvPr/>
        </p:nvCxnSpPr>
        <p:spPr>
          <a:xfrm>
            <a:off x="805543" y="5372675"/>
            <a:ext cx="1403085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A099080-D0FD-EE49-8676-6430C5DD2F7A}"/>
              </a:ext>
            </a:extLst>
          </p:cNvPr>
          <p:cNvCxnSpPr>
            <a:cxnSpLocks/>
          </p:cNvCxnSpPr>
          <p:nvPr/>
        </p:nvCxnSpPr>
        <p:spPr>
          <a:xfrm>
            <a:off x="986858" y="3169418"/>
            <a:ext cx="1075024" cy="0"/>
          </a:xfrm>
          <a:prstGeom prst="line">
            <a:avLst/>
          </a:prstGeom>
          <a:ln w="19050">
            <a:solidFill>
              <a:schemeClr val="dk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99CE792-05E9-9741-9271-3102B4747B55}"/>
              </a:ext>
            </a:extLst>
          </p:cNvPr>
          <p:cNvSpPr txBox="1"/>
          <p:nvPr/>
        </p:nvSpPr>
        <p:spPr>
          <a:xfrm>
            <a:off x="2022220" y="2983542"/>
            <a:ext cx="1765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Bottle neck beginning at end of ice age (12,000-10,000ya)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CF4B9E6-58EE-A446-9D3B-CCA707A2D332}"/>
              </a:ext>
            </a:extLst>
          </p:cNvPr>
          <p:cNvCxnSpPr>
            <a:cxnSpLocks/>
          </p:cNvCxnSpPr>
          <p:nvPr/>
        </p:nvCxnSpPr>
        <p:spPr>
          <a:xfrm>
            <a:off x="790235" y="5518242"/>
            <a:ext cx="1459723" cy="0"/>
          </a:xfrm>
          <a:prstGeom prst="line">
            <a:avLst/>
          </a:prstGeom>
          <a:ln w="19050">
            <a:solidFill>
              <a:schemeClr val="dk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27E31C6-AAB9-8C4E-A8DB-557C9260E346}"/>
              </a:ext>
            </a:extLst>
          </p:cNvPr>
          <p:cNvSpPr txBox="1"/>
          <p:nvPr/>
        </p:nvSpPr>
        <p:spPr>
          <a:xfrm>
            <a:off x="2210296" y="5332366"/>
            <a:ext cx="22491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Bottle neck beginning (7,000-5,000ya similar range to sub alpine fir before this point)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746AABD-6937-5448-8D13-9FF63AFA69F7}"/>
              </a:ext>
            </a:extLst>
          </p:cNvPr>
          <p:cNvCxnSpPr>
            <a:cxnSpLocks/>
          </p:cNvCxnSpPr>
          <p:nvPr/>
        </p:nvCxnSpPr>
        <p:spPr>
          <a:xfrm>
            <a:off x="4944286" y="600074"/>
            <a:ext cx="0" cy="412296"/>
          </a:xfrm>
          <a:prstGeom prst="line">
            <a:avLst/>
          </a:prstGeom>
          <a:ln w="1174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8CCA821-B801-BA45-93FE-4992EC0EADAE}"/>
              </a:ext>
            </a:extLst>
          </p:cNvPr>
          <p:cNvCxnSpPr>
            <a:cxnSpLocks/>
          </p:cNvCxnSpPr>
          <p:nvPr/>
        </p:nvCxnSpPr>
        <p:spPr>
          <a:xfrm>
            <a:off x="4944286" y="1012370"/>
            <a:ext cx="736146" cy="11865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8C064DD-EA15-EC4C-A4A9-FBAC5B308C89}"/>
              </a:ext>
            </a:extLst>
          </p:cNvPr>
          <p:cNvCxnSpPr>
            <a:cxnSpLocks/>
          </p:cNvCxnSpPr>
          <p:nvPr/>
        </p:nvCxnSpPr>
        <p:spPr>
          <a:xfrm flipH="1">
            <a:off x="4178204" y="1012370"/>
            <a:ext cx="766083" cy="11865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E9F28BD3-AC7B-DD4D-AACE-A2F32C882DE1}"/>
              </a:ext>
            </a:extLst>
          </p:cNvPr>
          <p:cNvCxnSpPr>
            <a:cxnSpLocks/>
          </p:cNvCxnSpPr>
          <p:nvPr/>
        </p:nvCxnSpPr>
        <p:spPr>
          <a:xfrm flipH="1">
            <a:off x="4944285" y="1605641"/>
            <a:ext cx="352766" cy="5932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5DDED2B-5788-E94B-8EFC-DD0C467E49B6}"/>
              </a:ext>
            </a:extLst>
          </p:cNvPr>
          <p:cNvCxnSpPr>
            <a:cxnSpLocks/>
          </p:cNvCxnSpPr>
          <p:nvPr/>
        </p:nvCxnSpPr>
        <p:spPr>
          <a:xfrm>
            <a:off x="4939523" y="1012370"/>
            <a:ext cx="191521" cy="268061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440F9F9C-9167-3C4D-9DF5-9753F8282C79}"/>
              </a:ext>
            </a:extLst>
          </p:cNvPr>
          <p:cNvCxnSpPr>
            <a:cxnSpLocks/>
          </p:cNvCxnSpPr>
          <p:nvPr/>
        </p:nvCxnSpPr>
        <p:spPr>
          <a:xfrm flipH="1">
            <a:off x="4766100" y="964745"/>
            <a:ext cx="193493" cy="315686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C99F133-315F-CC45-A5C9-E845A8A772F2}"/>
              </a:ext>
            </a:extLst>
          </p:cNvPr>
          <p:cNvCxnSpPr>
            <a:cxnSpLocks/>
          </p:cNvCxnSpPr>
          <p:nvPr/>
        </p:nvCxnSpPr>
        <p:spPr>
          <a:xfrm>
            <a:off x="4374827" y="1037658"/>
            <a:ext cx="1066218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ABAD51-4DD2-2D4C-85C0-0666FC295855}"/>
              </a:ext>
            </a:extLst>
          </p:cNvPr>
          <p:cNvCxnSpPr>
            <a:cxnSpLocks/>
          </p:cNvCxnSpPr>
          <p:nvPr/>
        </p:nvCxnSpPr>
        <p:spPr>
          <a:xfrm>
            <a:off x="4374827" y="1609827"/>
            <a:ext cx="1144397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FA1C68-08E3-C948-9C1B-433A0E1F863D}"/>
              </a:ext>
            </a:extLst>
          </p:cNvPr>
          <p:cNvCxnSpPr>
            <a:cxnSpLocks/>
          </p:cNvCxnSpPr>
          <p:nvPr/>
        </p:nvCxnSpPr>
        <p:spPr>
          <a:xfrm>
            <a:off x="4374827" y="1220874"/>
            <a:ext cx="1075024" cy="0"/>
          </a:xfrm>
          <a:prstGeom prst="line">
            <a:avLst/>
          </a:prstGeom>
          <a:ln w="19050">
            <a:solidFill>
              <a:schemeClr val="dk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BC208DB-269B-7440-B678-AEA392D6C9B1}"/>
              </a:ext>
            </a:extLst>
          </p:cNvPr>
          <p:cNvCxnSpPr>
            <a:cxnSpLocks/>
          </p:cNvCxnSpPr>
          <p:nvPr/>
        </p:nvCxnSpPr>
        <p:spPr>
          <a:xfrm>
            <a:off x="4366021" y="964745"/>
            <a:ext cx="1075024" cy="0"/>
          </a:xfrm>
          <a:prstGeom prst="line">
            <a:avLst/>
          </a:prstGeom>
          <a:ln w="19050">
            <a:solidFill>
              <a:schemeClr val="dk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9FB34199-5749-994B-9CB1-04EF67E8ABAA}"/>
              </a:ext>
            </a:extLst>
          </p:cNvPr>
          <p:cNvSpPr txBox="1"/>
          <p:nvPr/>
        </p:nvSpPr>
        <p:spPr>
          <a:xfrm>
            <a:off x="5394748" y="719279"/>
            <a:ext cx="17651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Brief expansion then bottleneck after LGM (15,000-9,000ya)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092B2C0-9CA0-6541-981A-00F5DFDCE2DB}"/>
              </a:ext>
            </a:extLst>
          </p:cNvPr>
          <p:cNvCxnSpPr>
            <a:cxnSpLocks/>
          </p:cNvCxnSpPr>
          <p:nvPr/>
        </p:nvCxnSpPr>
        <p:spPr>
          <a:xfrm>
            <a:off x="4928978" y="2632670"/>
            <a:ext cx="0" cy="412296"/>
          </a:xfrm>
          <a:prstGeom prst="line">
            <a:avLst/>
          </a:prstGeom>
          <a:ln w="793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DA443A6-E576-5D40-9FEF-A0C0CDF97E65}"/>
              </a:ext>
            </a:extLst>
          </p:cNvPr>
          <p:cNvCxnSpPr>
            <a:cxnSpLocks/>
          </p:cNvCxnSpPr>
          <p:nvPr/>
        </p:nvCxnSpPr>
        <p:spPr>
          <a:xfrm>
            <a:off x="4928978" y="3044966"/>
            <a:ext cx="736146" cy="11865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87A0482-EBD9-EE46-9498-724C72FD7813}"/>
              </a:ext>
            </a:extLst>
          </p:cNvPr>
          <p:cNvCxnSpPr>
            <a:cxnSpLocks/>
          </p:cNvCxnSpPr>
          <p:nvPr/>
        </p:nvCxnSpPr>
        <p:spPr>
          <a:xfrm flipH="1">
            <a:off x="4162896" y="3044966"/>
            <a:ext cx="766083" cy="11865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0887742-197D-9E4A-B9C1-6F5D602716ED}"/>
              </a:ext>
            </a:extLst>
          </p:cNvPr>
          <p:cNvCxnSpPr>
            <a:cxnSpLocks/>
          </p:cNvCxnSpPr>
          <p:nvPr/>
        </p:nvCxnSpPr>
        <p:spPr>
          <a:xfrm flipH="1">
            <a:off x="4928977" y="3638237"/>
            <a:ext cx="352766" cy="5932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478CBE4-68CA-3E45-9368-4ABAFC3E0569}"/>
              </a:ext>
            </a:extLst>
          </p:cNvPr>
          <p:cNvCxnSpPr>
            <a:cxnSpLocks/>
          </p:cNvCxnSpPr>
          <p:nvPr/>
        </p:nvCxnSpPr>
        <p:spPr>
          <a:xfrm>
            <a:off x="4924215" y="3044966"/>
            <a:ext cx="576924" cy="890549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8B42EC5-EA81-7747-B951-0608C34C1C34}"/>
              </a:ext>
            </a:extLst>
          </p:cNvPr>
          <p:cNvCxnSpPr>
            <a:cxnSpLocks/>
          </p:cNvCxnSpPr>
          <p:nvPr/>
        </p:nvCxnSpPr>
        <p:spPr>
          <a:xfrm flipH="1">
            <a:off x="4359518" y="2997341"/>
            <a:ext cx="584768" cy="938174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78D84ED-665F-CA47-8659-A0C04C6A0782}"/>
              </a:ext>
            </a:extLst>
          </p:cNvPr>
          <p:cNvCxnSpPr>
            <a:cxnSpLocks/>
          </p:cNvCxnSpPr>
          <p:nvPr/>
        </p:nvCxnSpPr>
        <p:spPr>
          <a:xfrm>
            <a:off x="4359519" y="3070254"/>
            <a:ext cx="1066218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CA3FE5E-9BF4-984B-9742-4EB21D2E7DD7}"/>
              </a:ext>
            </a:extLst>
          </p:cNvPr>
          <p:cNvCxnSpPr>
            <a:cxnSpLocks/>
          </p:cNvCxnSpPr>
          <p:nvPr/>
        </p:nvCxnSpPr>
        <p:spPr>
          <a:xfrm>
            <a:off x="4162896" y="3642423"/>
            <a:ext cx="1341020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56DFFD7-EB39-464A-83AA-D00E7D4D597A}"/>
              </a:ext>
            </a:extLst>
          </p:cNvPr>
          <p:cNvCxnSpPr>
            <a:cxnSpLocks/>
          </p:cNvCxnSpPr>
          <p:nvPr/>
        </p:nvCxnSpPr>
        <p:spPr>
          <a:xfrm>
            <a:off x="4162896" y="3955033"/>
            <a:ext cx="1517536" cy="0"/>
          </a:xfrm>
          <a:prstGeom prst="line">
            <a:avLst/>
          </a:prstGeom>
          <a:ln w="19050">
            <a:solidFill>
              <a:schemeClr val="dk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BE29D7D4-B25C-3048-A5BB-0BCD8AAAB317}"/>
              </a:ext>
            </a:extLst>
          </p:cNvPr>
          <p:cNvCxnSpPr>
            <a:cxnSpLocks/>
          </p:cNvCxnSpPr>
          <p:nvPr/>
        </p:nvCxnSpPr>
        <p:spPr>
          <a:xfrm>
            <a:off x="4350713" y="2997341"/>
            <a:ext cx="1075024" cy="0"/>
          </a:xfrm>
          <a:prstGeom prst="line">
            <a:avLst/>
          </a:prstGeom>
          <a:ln w="19050">
            <a:solidFill>
              <a:schemeClr val="dk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51BFABD4-5164-C64B-92D3-1037B4BACE8D}"/>
              </a:ext>
            </a:extLst>
          </p:cNvPr>
          <p:cNvSpPr txBox="1"/>
          <p:nvPr/>
        </p:nvSpPr>
        <p:spPr>
          <a:xfrm>
            <a:off x="5379439" y="2751875"/>
            <a:ext cx="19215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Expansion at end of Ice age through mid </a:t>
            </a:r>
            <a:r>
              <a:rPr lang="en-US" sz="1400" dirty="0" err="1"/>
              <a:t>holocene</a:t>
            </a:r>
            <a:r>
              <a:rPr lang="en-US" sz="1400" dirty="0"/>
              <a:t> (15,000-5,000ya)</a:t>
            </a: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84D73EA-D2DA-844F-BEFF-282608299720}"/>
              </a:ext>
            </a:extLst>
          </p:cNvPr>
          <p:cNvCxnSpPr>
            <a:cxnSpLocks/>
          </p:cNvCxnSpPr>
          <p:nvPr/>
        </p:nvCxnSpPr>
        <p:spPr>
          <a:xfrm flipH="1">
            <a:off x="5076620" y="3646610"/>
            <a:ext cx="201873" cy="308423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C4ECAB8-558E-D14E-B576-017549B81F2E}"/>
              </a:ext>
            </a:extLst>
          </p:cNvPr>
          <p:cNvCxnSpPr>
            <a:cxnSpLocks/>
          </p:cNvCxnSpPr>
          <p:nvPr/>
        </p:nvCxnSpPr>
        <p:spPr>
          <a:xfrm>
            <a:off x="5425833" y="3840729"/>
            <a:ext cx="168143" cy="255452"/>
          </a:xfrm>
          <a:prstGeom prst="line">
            <a:avLst/>
          </a:prstGeom>
          <a:ln w="1174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A20BB5E-4DD7-EC4F-A80B-2B2A53E3D660}"/>
              </a:ext>
            </a:extLst>
          </p:cNvPr>
          <p:cNvCxnSpPr>
            <a:cxnSpLocks/>
          </p:cNvCxnSpPr>
          <p:nvPr/>
        </p:nvCxnSpPr>
        <p:spPr>
          <a:xfrm flipH="1">
            <a:off x="5002164" y="3867447"/>
            <a:ext cx="138744" cy="215303"/>
          </a:xfrm>
          <a:prstGeom prst="line">
            <a:avLst/>
          </a:prstGeom>
          <a:ln w="1174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9193BDE-3F1E-1148-837B-18FAAFD5FACD}"/>
              </a:ext>
            </a:extLst>
          </p:cNvPr>
          <p:cNvCxnSpPr>
            <a:cxnSpLocks/>
          </p:cNvCxnSpPr>
          <p:nvPr/>
        </p:nvCxnSpPr>
        <p:spPr>
          <a:xfrm flipH="1">
            <a:off x="4261207" y="3850821"/>
            <a:ext cx="138744" cy="215303"/>
          </a:xfrm>
          <a:prstGeom prst="line">
            <a:avLst/>
          </a:prstGeom>
          <a:ln w="1174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DC1432-9C7B-7A4B-9222-2588C471E87D}"/>
              </a:ext>
            </a:extLst>
          </p:cNvPr>
          <p:cNvCxnSpPr>
            <a:cxnSpLocks/>
          </p:cNvCxnSpPr>
          <p:nvPr/>
        </p:nvCxnSpPr>
        <p:spPr>
          <a:xfrm>
            <a:off x="4126257" y="4085727"/>
            <a:ext cx="1517536" cy="0"/>
          </a:xfrm>
          <a:prstGeom prst="line">
            <a:avLst/>
          </a:prstGeom>
          <a:ln w="19050">
            <a:solidFill>
              <a:schemeClr val="dk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09730C11-4890-2542-97C0-6F5DE8AFF6C4}"/>
              </a:ext>
            </a:extLst>
          </p:cNvPr>
          <p:cNvSpPr txBox="1"/>
          <p:nvPr/>
        </p:nvSpPr>
        <p:spPr>
          <a:xfrm>
            <a:off x="5643793" y="3736428"/>
            <a:ext cx="1994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Gradual decrease in pop as climate continues to warm(5,000-3,000ya)</a:t>
            </a:r>
          </a:p>
        </p:txBody>
      </p: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4A7EF34A-FD97-3F4F-A8F0-3CBE8FA1832E}"/>
              </a:ext>
            </a:extLst>
          </p:cNvPr>
          <p:cNvCxnSpPr>
            <a:cxnSpLocks/>
          </p:cNvCxnSpPr>
          <p:nvPr/>
        </p:nvCxnSpPr>
        <p:spPr>
          <a:xfrm>
            <a:off x="5205370" y="4403318"/>
            <a:ext cx="0" cy="412296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AC638CD6-2415-324B-8E77-FE011695E0FC}"/>
              </a:ext>
            </a:extLst>
          </p:cNvPr>
          <p:cNvCxnSpPr>
            <a:cxnSpLocks/>
          </p:cNvCxnSpPr>
          <p:nvPr/>
        </p:nvCxnSpPr>
        <p:spPr>
          <a:xfrm>
            <a:off x="5205370" y="4815614"/>
            <a:ext cx="736146" cy="11865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997A5E2-7695-FF41-A1E3-1F143236CA5E}"/>
              </a:ext>
            </a:extLst>
          </p:cNvPr>
          <p:cNvCxnSpPr>
            <a:cxnSpLocks/>
          </p:cNvCxnSpPr>
          <p:nvPr/>
        </p:nvCxnSpPr>
        <p:spPr>
          <a:xfrm flipH="1">
            <a:off x="4439288" y="4815614"/>
            <a:ext cx="766083" cy="11865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8A8CC0F-5153-634F-A8ED-2736387C20F3}"/>
              </a:ext>
            </a:extLst>
          </p:cNvPr>
          <p:cNvCxnSpPr>
            <a:cxnSpLocks/>
          </p:cNvCxnSpPr>
          <p:nvPr/>
        </p:nvCxnSpPr>
        <p:spPr>
          <a:xfrm flipH="1">
            <a:off x="5205369" y="5408885"/>
            <a:ext cx="352766" cy="5932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BAD87299-2B1A-6148-A4EF-CC0C11DBEA43}"/>
              </a:ext>
            </a:extLst>
          </p:cNvPr>
          <p:cNvCxnSpPr>
            <a:cxnSpLocks/>
          </p:cNvCxnSpPr>
          <p:nvPr/>
        </p:nvCxnSpPr>
        <p:spPr>
          <a:xfrm>
            <a:off x="5200607" y="4815614"/>
            <a:ext cx="525636" cy="814572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7A90FC6-8A64-954F-B6D0-DA1B056DFBB8}"/>
              </a:ext>
            </a:extLst>
          </p:cNvPr>
          <p:cNvCxnSpPr>
            <a:cxnSpLocks/>
          </p:cNvCxnSpPr>
          <p:nvPr/>
        </p:nvCxnSpPr>
        <p:spPr>
          <a:xfrm flipH="1">
            <a:off x="4651219" y="4767989"/>
            <a:ext cx="569459" cy="862197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F46BE8CF-7D70-F349-A829-AE67CBF5B0CB}"/>
              </a:ext>
            </a:extLst>
          </p:cNvPr>
          <p:cNvCxnSpPr>
            <a:cxnSpLocks/>
          </p:cNvCxnSpPr>
          <p:nvPr/>
        </p:nvCxnSpPr>
        <p:spPr>
          <a:xfrm flipH="1">
            <a:off x="5397061" y="5346764"/>
            <a:ext cx="172865" cy="317024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0EBC177A-F767-D146-AC76-70F438EC8946}"/>
              </a:ext>
            </a:extLst>
          </p:cNvPr>
          <p:cNvCxnSpPr>
            <a:cxnSpLocks/>
          </p:cNvCxnSpPr>
          <p:nvPr/>
        </p:nvCxnSpPr>
        <p:spPr>
          <a:xfrm>
            <a:off x="4581846" y="4836716"/>
            <a:ext cx="1213770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5567C6AC-3F50-A141-AE71-BE8D67294610}"/>
              </a:ext>
            </a:extLst>
          </p:cNvPr>
          <p:cNvCxnSpPr>
            <a:cxnSpLocks/>
          </p:cNvCxnSpPr>
          <p:nvPr/>
        </p:nvCxnSpPr>
        <p:spPr>
          <a:xfrm>
            <a:off x="4469904" y="5408885"/>
            <a:ext cx="1403085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5CFE632-CB0A-4A41-8F1D-424855B0E31A}"/>
              </a:ext>
            </a:extLst>
          </p:cNvPr>
          <p:cNvCxnSpPr>
            <a:cxnSpLocks/>
          </p:cNvCxnSpPr>
          <p:nvPr/>
        </p:nvCxnSpPr>
        <p:spPr>
          <a:xfrm>
            <a:off x="4454596" y="5554452"/>
            <a:ext cx="1459723" cy="0"/>
          </a:xfrm>
          <a:prstGeom prst="line">
            <a:avLst/>
          </a:prstGeom>
          <a:ln w="19050">
            <a:solidFill>
              <a:schemeClr val="dk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BB0E995-F84A-B948-9B89-99852335C18E}"/>
              </a:ext>
            </a:extLst>
          </p:cNvPr>
          <p:cNvSpPr txBox="1"/>
          <p:nvPr/>
        </p:nvSpPr>
        <p:spPr>
          <a:xfrm>
            <a:off x="5874657" y="5368576"/>
            <a:ext cx="224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Same, as c, just with gradual bottleneck (5,000-3,000ya)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A57D67D3-1366-7E40-A5F8-967FD490702C}"/>
              </a:ext>
            </a:extLst>
          </p:cNvPr>
          <p:cNvCxnSpPr>
            <a:cxnSpLocks/>
          </p:cNvCxnSpPr>
          <p:nvPr/>
        </p:nvCxnSpPr>
        <p:spPr>
          <a:xfrm flipH="1">
            <a:off x="4571947" y="5575555"/>
            <a:ext cx="138744" cy="215303"/>
          </a:xfrm>
          <a:prstGeom prst="line">
            <a:avLst/>
          </a:prstGeom>
          <a:ln w="1174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07A20B2C-B92C-E143-A3C1-0BAC2641B4ED}"/>
              </a:ext>
            </a:extLst>
          </p:cNvPr>
          <p:cNvCxnSpPr>
            <a:cxnSpLocks/>
          </p:cNvCxnSpPr>
          <p:nvPr/>
        </p:nvCxnSpPr>
        <p:spPr>
          <a:xfrm flipH="1">
            <a:off x="5305503" y="5641756"/>
            <a:ext cx="138744" cy="215303"/>
          </a:xfrm>
          <a:prstGeom prst="line">
            <a:avLst/>
          </a:prstGeom>
          <a:ln w="1174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E6D76B39-F7AB-6E44-8BDA-EC323723D3D9}"/>
              </a:ext>
            </a:extLst>
          </p:cNvPr>
          <p:cNvCxnSpPr>
            <a:cxnSpLocks/>
          </p:cNvCxnSpPr>
          <p:nvPr/>
        </p:nvCxnSpPr>
        <p:spPr>
          <a:xfrm>
            <a:off x="5715727" y="5623169"/>
            <a:ext cx="129596" cy="229103"/>
          </a:xfrm>
          <a:prstGeom prst="line">
            <a:avLst/>
          </a:prstGeom>
          <a:ln w="1174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54D297B-0FC5-CD4A-9A55-E1B7D8CF02E7}"/>
              </a:ext>
            </a:extLst>
          </p:cNvPr>
          <p:cNvCxnSpPr>
            <a:cxnSpLocks/>
          </p:cNvCxnSpPr>
          <p:nvPr/>
        </p:nvCxnSpPr>
        <p:spPr>
          <a:xfrm>
            <a:off x="4481793" y="5814665"/>
            <a:ext cx="1459723" cy="0"/>
          </a:xfrm>
          <a:prstGeom prst="line">
            <a:avLst/>
          </a:prstGeom>
          <a:ln w="19050">
            <a:solidFill>
              <a:schemeClr val="dk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E4C9A7AD-2F92-0B42-BB2B-62419AEB6413}"/>
              </a:ext>
            </a:extLst>
          </p:cNvPr>
          <p:cNvCxnSpPr>
            <a:cxnSpLocks/>
          </p:cNvCxnSpPr>
          <p:nvPr/>
        </p:nvCxnSpPr>
        <p:spPr>
          <a:xfrm>
            <a:off x="8468008" y="486495"/>
            <a:ext cx="0" cy="412296"/>
          </a:xfrm>
          <a:prstGeom prst="line">
            <a:avLst/>
          </a:prstGeom>
          <a:ln w="9842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F2F04DD7-085E-974F-A13D-DBF0329606D7}"/>
              </a:ext>
            </a:extLst>
          </p:cNvPr>
          <p:cNvCxnSpPr>
            <a:cxnSpLocks/>
          </p:cNvCxnSpPr>
          <p:nvPr/>
        </p:nvCxnSpPr>
        <p:spPr>
          <a:xfrm>
            <a:off x="8468008" y="898791"/>
            <a:ext cx="736146" cy="11865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F28127-9C4C-CD4E-B056-5A1306BB31E2}"/>
              </a:ext>
            </a:extLst>
          </p:cNvPr>
          <p:cNvCxnSpPr>
            <a:cxnSpLocks/>
          </p:cNvCxnSpPr>
          <p:nvPr/>
        </p:nvCxnSpPr>
        <p:spPr>
          <a:xfrm flipH="1">
            <a:off x="7701926" y="898791"/>
            <a:ext cx="766083" cy="118654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8E2D1B30-B4ED-3B4B-86FF-D03807D3BBA4}"/>
              </a:ext>
            </a:extLst>
          </p:cNvPr>
          <p:cNvCxnSpPr>
            <a:cxnSpLocks/>
          </p:cNvCxnSpPr>
          <p:nvPr/>
        </p:nvCxnSpPr>
        <p:spPr>
          <a:xfrm flipH="1">
            <a:off x="8468007" y="1492062"/>
            <a:ext cx="352766" cy="59327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0A7CDF7-8C69-7A44-8158-8BEAE1D04207}"/>
              </a:ext>
            </a:extLst>
          </p:cNvPr>
          <p:cNvCxnSpPr>
            <a:cxnSpLocks/>
          </p:cNvCxnSpPr>
          <p:nvPr/>
        </p:nvCxnSpPr>
        <p:spPr>
          <a:xfrm>
            <a:off x="8463245" y="898791"/>
            <a:ext cx="525636" cy="814572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407125D-1659-9C4D-8DF0-82225668E6B4}"/>
              </a:ext>
            </a:extLst>
          </p:cNvPr>
          <p:cNvCxnSpPr>
            <a:cxnSpLocks/>
          </p:cNvCxnSpPr>
          <p:nvPr/>
        </p:nvCxnSpPr>
        <p:spPr>
          <a:xfrm flipH="1">
            <a:off x="7913857" y="851166"/>
            <a:ext cx="569459" cy="862197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109603D-E18F-EB44-B4FE-664441814217}"/>
              </a:ext>
            </a:extLst>
          </p:cNvPr>
          <p:cNvCxnSpPr>
            <a:cxnSpLocks/>
          </p:cNvCxnSpPr>
          <p:nvPr/>
        </p:nvCxnSpPr>
        <p:spPr>
          <a:xfrm flipH="1">
            <a:off x="8659699" y="1429941"/>
            <a:ext cx="172865" cy="317024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A632F5F9-6F6D-3548-96A4-7159D46CD9D3}"/>
              </a:ext>
            </a:extLst>
          </p:cNvPr>
          <p:cNvCxnSpPr>
            <a:cxnSpLocks/>
          </p:cNvCxnSpPr>
          <p:nvPr/>
        </p:nvCxnSpPr>
        <p:spPr>
          <a:xfrm>
            <a:off x="7844484" y="919893"/>
            <a:ext cx="1213770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A8DFC1C-0671-CE40-97BF-E8D88CC1DF3A}"/>
              </a:ext>
            </a:extLst>
          </p:cNvPr>
          <p:cNvCxnSpPr>
            <a:cxnSpLocks/>
          </p:cNvCxnSpPr>
          <p:nvPr/>
        </p:nvCxnSpPr>
        <p:spPr>
          <a:xfrm>
            <a:off x="7732542" y="1492062"/>
            <a:ext cx="1403085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08556B11-9928-DC4D-B8B9-E0099644719C}"/>
              </a:ext>
            </a:extLst>
          </p:cNvPr>
          <p:cNvCxnSpPr>
            <a:cxnSpLocks/>
          </p:cNvCxnSpPr>
          <p:nvPr/>
        </p:nvCxnSpPr>
        <p:spPr>
          <a:xfrm>
            <a:off x="7717234" y="1637629"/>
            <a:ext cx="1459723" cy="0"/>
          </a:xfrm>
          <a:prstGeom prst="line">
            <a:avLst/>
          </a:prstGeom>
          <a:ln w="19050">
            <a:solidFill>
              <a:schemeClr val="dk1"/>
            </a:solidFill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FDA58529-4AEB-EF41-A1DE-688B3673209E}"/>
              </a:ext>
            </a:extLst>
          </p:cNvPr>
          <p:cNvSpPr txBox="1"/>
          <p:nvPr/>
        </p:nvSpPr>
        <p:spPr>
          <a:xfrm>
            <a:off x="9137295" y="1451753"/>
            <a:ext cx="2249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as c with population expansion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67D51FA-BE9D-7A42-A718-6D2E69ECDB63}"/>
              </a:ext>
            </a:extLst>
          </p:cNvPr>
          <p:cNvSpPr txBox="1"/>
          <p:nvPr/>
        </p:nvSpPr>
        <p:spPr>
          <a:xfrm>
            <a:off x="406362" y="352767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892C841B-385F-D640-9E2D-10935E8866DB}"/>
              </a:ext>
            </a:extLst>
          </p:cNvPr>
          <p:cNvSpPr txBox="1"/>
          <p:nvPr/>
        </p:nvSpPr>
        <p:spPr>
          <a:xfrm>
            <a:off x="215283" y="2606723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2EC3893-8172-AB4D-9411-97A6E552000E}"/>
              </a:ext>
            </a:extLst>
          </p:cNvPr>
          <p:cNvSpPr txBox="1"/>
          <p:nvPr/>
        </p:nvSpPr>
        <p:spPr>
          <a:xfrm>
            <a:off x="163616" y="4466386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A2F14FB-4210-E044-BFAB-744B830E66C0}"/>
              </a:ext>
            </a:extLst>
          </p:cNvPr>
          <p:cNvSpPr txBox="1"/>
          <p:nvPr/>
        </p:nvSpPr>
        <p:spPr>
          <a:xfrm>
            <a:off x="4099681" y="375494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D01EE62-7D50-734B-B6CF-62BD73D304FF}"/>
              </a:ext>
            </a:extLst>
          </p:cNvPr>
          <p:cNvSpPr txBox="1"/>
          <p:nvPr/>
        </p:nvSpPr>
        <p:spPr>
          <a:xfrm>
            <a:off x="3982173" y="2587865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80441B97-559A-E14C-92E4-6949DBF3E585}"/>
              </a:ext>
            </a:extLst>
          </p:cNvPr>
          <p:cNvSpPr txBox="1"/>
          <p:nvPr/>
        </p:nvSpPr>
        <p:spPr>
          <a:xfrm>
            <a:off x="4137055" y="4501282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222BAD12-2C1B-AC43-8557-E3D6B96AB885}"/>
              </a:ext>
            </a:extLst>
          </p:cNvPr>
          <p:cNvSpPr txBox="1"/>
          <p:nvPr/>
        </p:nvSpPr>
        <p:spPr>
          <a:xfrm>
            <a:off x="7598644" y="352767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63192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0639D1C-7A70-0745-91CD-4612D4F867DB}"/>
              </a:ext>
            </a:extLst>
          </p:cNvPr>
          <p:cNvSpPr txBox="1"/>
          <p:nvPr/>
        </p:nvSpPr>
        <p:spPr>
          <a:xfrm>
            <a:off x="406362" y="352767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a: null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C9498-8E60-974B-B436-BA02AEB848AF}"/>
              </a:ext>
            </a:extLst>
          </p:cNvPr>
          <p:cNvCxnSpPr>
            <a:cxnSpLocks/>
          </p:cNvCxnSpPr>
          <p:nvPr/>
        </p:nvCxnSpPr>
        <p:spPr>
          <a:xfrm>
            <a:off x="736979" y="1012371"/>
            <a:ext cx="103450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525BB5-9E46-764C-BC98-320FF55708E6}"/>
              </a:ext>
            </a:extLst>
          </p:cNvPr>
          <p:cNvSpPr txBox="1"/>
          <p:nvPr/>
        </p:nvSpPr>
        <p:spPr>
          <a:xfrm>
            <a:off x="406360" y="1210311"/>
            <a:ext cx="105527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b: LGM and early Holocene= goldilocks zone; soon into of Holocene, too warm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3B1402-118B-6449-9D6C-028FBA14BF51}"/>
              </a:ext>
            </a:extLst>
          </p:cNvPr>
          <p:cNvCxnSpPr>
            <a:cxnSpLocks/>
          </p:cNvCxnSpPr>
          <p:nvPr/>
        </p:nvCxnSpPr>
        <p:spPr>
          <a:xfrm>
            <a:off x="736979" y="1869915"/>
            <a:ext cx="103450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F6FAD1-B4F0-4149-BDAB-D063A9632C8B}"/>
              </a:ext>
            </a:extLst>
          </p:cNvPr>
          <p:cNvCxnSpPr>
            <a:cxnSpLocks/>
          </p:cNvCxnSpPr>
          <p:nvPr/>
        </p:nvCxnSpPr>
        <p:spPr>
          <a:xfrm>
            <a:off x="736979" y="1869915"/>
            <a:ext cx="2019869" cy="0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BC0466B-ADD8-754E-BE99-CC2678B6BD98}"/>
              </a:ext>
            </a:extLst>
          </p:cNvPr>
          <p:cNvSpPr txBox="1"/>
          <p:nvPr/>
        </p:nvSpPr>
        <p:spPr>
          <a:xfrm>
            <a:off x="406360" y="2067855"/>
            <a:ext cx="10880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c: LGM through mid Holocene= goldilocks zone; mid-Holocene, too warm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3AC41B8-DAB7-DD49-9AE4-01761503B939}"/>
              </a:ext>
            </a:extLst>
          </p:cNvPr>
          <p:cNvCxnSpPr>
            <a:cxnSpLocks/>
          </p:cNvCxnSpPr>
          <p:nvPr/>
        </p:nvCxnSpPr>
        <p:spPr>
          <a:xfrm>
            <a:off x="736979" y="2727459"/>
            <a:ext cx="103450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17C114-C764-134E-9CAB-B6A45BB81ED3}"/>
              </a:ext>
            </a:extLst>
          </p:cNvPr>
          <p:cNvCxnSpPr>
            <a:cxnSpLocks/>
          </p:cNvCxnSpPr>
          <p:nvPr/>
        </p:nvCxnSpPr>
        <p:spPr>
          <a:xfrm>
            <a:off x="736979" y="2727459"/>
            <a:ext cx="6905767" cy="0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7AE14E1-1822-D043-9F7D-3A8BD9F51D0A}"/>
              </a:ext>
            </a:extLst>
          </p:cNvPr>
          <p:cNvSpPr txBox="1"/>
          <p:nvPr/>
        </p:nvSpPr>
        <p:spPr>
          <a:xfrm>
            <a:off x="406360" y="2925399"/>
            <a:ext cx="1190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d: </a:t>
            </a:r>
            <a:r>
              <a:rPr lang="en-US" sz="2000" dirty="0"/>
              <a:t>LGM too cold; early Holocene= goldilocks zone, pop expansion; soon into Holocene, too warm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199E1E9-3973-1442-ACCE-2D0A2BA65771}"/>
              </a:ext>
            </a:extLst>
          </p:cNvPr>
          <p:cNvCxnSpPr>
            <a:cxnSpLocks/>
          </p:cNvCxnSpPr>
          <p:nvPr/>
        </p:nvCxnSpPr>
        <p:spPr>
          <a:xfrm>
            <a:off x="736979" y="3585003"/>
            <a:ext cx="103450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3A35CA3-B4B4-E042-B9E2-D191DA0B8D35}"/>
              </a:ext>
            </a:extLst>
          </p:cNvPr>
          <p:cNvCxnSpPr>
            <a:cxnSpLocks/>
          </p:cNvCxnSpPr>
          <p:nvPr/>
        </p:nvCxnSpPr>
        <p:spPr>
          <a:xfrm>
            <a:off x="1924334" y="3585003"/>
            <a:ext cx="1037230" cy="0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A13025D-CD98-2147-B6CA-B5F81B5AC37E}"/>
              </a:ext>
            </a:extLst>
          </p:cNvPr>
          <p:cNvCxnSpPr>
            <a:cxnSpLocks/>
          </p:cNvCxnSpPr>
          <p:nvPr/>
        </p:nvCxnSpPr>
        <p:spPr>
          <a:xfrm>
            <a:off x="736979" y="3585003"/>
            <a:ext cx="2019869" cy="0"/>
          </a:xfrm>
          <a:prstGeom prst="line">
            <a:avLst/>
          </a:prstGeom>
          <a:ln w="698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2C1472D-07BE-234F-9CC5-F100A8A46624}"/>
              </a:ext>
            </a:extLst>
          </p:cNvPr>
          <p:cNvCxnSpPr>
            <a:cxnSpLocks/>
          </p:cNvCxnSpPr>
          <p:nvPr/>
        </p:nvCxnSpPr>
        <p:spPr>
          <a:xfrm>
            <a:off x="736979" y="4583564"/>
            <a:ext cx="103450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FE9FE5-6712-BF4C-8317-EA4B7B3ED1BD}"/>
              </a:ext>
            </a:extLst>
          </p:cNvPr>
          <p:cNvCxnSpPr>
            <a:cxnSpLocks/>
          </p:cNvCxnSpPr>
          <p:nvPr/>
        </p:nvCxnSpPr>
        <p:spPr>
          <a:xfrm>
            <a:off x="1924334" y="4583564"/>
            <a:ext cx="5718412" cy="0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A26486F-290D-744F-8133-BE9A79771FF6}"/>
              </a:ext>
            </a:extLst>
          </p:cNvPr>
          <p:cNvCxnSpPr>
            <a:cxnSpLocks/>
          </p:cNvCxnSpPr>
          <p:nvPr/>
        </p:nvCxnSpPr>
        <p:spPr>
          <a:xfrm>
            <a:off x="736979" y="4583564"/>
            <a:ext cx="2019869" cy="0"/>
          </a:xfrm>
          <a:prstGeom prst="line">
            <a:avLst/>
          </a:prstGeom>
          <a:ln w="698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04E0E2D-B9A7-A943-BA03-705BAF935078}"/>
              </a:ext>
            </a:extLst>
          </p:cNvPr>
          <p:cNvSpPr txBox="1"/>
          <p:nvPr/>
        </p:nvSpPr>
        <p:spPr>
          <a:xfrm>
            <a:off x="406360" y="3853451"/>
            <a:ext cx="1275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e: </a:t>
            </a:r>
            <a:r>
              <a:rPr lang="en-US" sz="2000" dirty="0"/>
              <a:t>LGM too cold; early Holocene= goldilocks zone, pop expansion; gradual contraction as things warm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FD3039-B2E5-D14B-8474-22ABCE0B7911}"/>
              </a:ext>
            </a:extLst>
          </p:cNvPr>
          <p:cNvCxnSpPr>
            <a:cxnSpLocks/>
          </p:cNvCxnSpPr>
          <p:nvPr/>
        </p:nvCxnSpPr>
        <p:spPr>
          <a:xfrm>
            <a:off x="7317474" y="4583564"/>
            <a:ext cx="2019869" cy="0"/>
          </a:xfrm>
          <a:prstGeom prst="line">
            <a:avLst/>
          </a:prstGeom>
          <a:ln w="952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7B6B3A-3B5A-D443-A400-784238CA404F}"/>
              </a:ext>
            </a:extLst>
          </p:cNvPr>
          <p:cNvSpPr txBox="1"/>
          <p:nvPr/>
        </p:nvSpPr>
        <p:spPr>
          <a:xfrm>
            <a:off x="406360" y="4779321"/>
            <a:ext cx="1190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f: </a:t>
            </a:r>
            <a:r>
              <a:rPr lang="en-US" sz="2000" dirty="0"/>
              <a:t>LGM and early Holocene= goldilocks zone, pop expansion; gradual contraction as things warm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F80F0BA-663F-1C41-88C4-ED7BE864C0C7}"/>
              </a:ext>
            </a:extLst>
          </p:cNvPr>
          <p:cNvCxnSpPr>
            <a:cxnSpLocks/>
          </p:cNvCxnSpPr>
          <p:nvPr/>
        </p:nvCxnSpPr>
        <p:spPr>
          <a:xfrm>
            <a:off x="736979" y="5438925"/>
            <a:ext cx="103450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A4E90E3-1BB7-6746-BBA7-FBBCD7630206}"/>
              </a:ext>
            </a:extLst>
          </p:cNvPr>
          <p:cNvCxnSpPr>
            <a:cxnSpLocks/>
          </p:cNvCxnSpPr>
          <p:nvPr/>
        </p:nvCxnSpPr>
        <p:spPr>
          <a:xfrm>
            <a:off x="736979" y="5438925"/>
            <a:ext cx="6905767" cy="0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B6C8A5E-A4FB-9443-BFE5-17C114AC81F6}"/>
              </a:ext>
            </a:extLst>
          </p:cNvPr>
          <p:cNvCxnSpPr>
            <a:cxnSpLocks/>
          </p:cNvCxnSpPr>
          <p:nvPr/>
        </p:nvCxnSpPr>
        <p:spPr>
          <a:xfrm>
            <a:off x="736979" y="5438925"/>
            <a:ext cx="2019869" cy="0"/>
          </a:xfrm>
          <a:prstGeom prst="line">
            <a:avLst/>
          </a:prstGeom>
          <a:ln w="698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7A02F7F-DB8B-E043-AFF1-38F9DB6B7D1B}"/>
              </a:ext>
            </a:extLst>
          </p:cNvPr>
          <p:cNvCxnSpPr>
            <a:cxnSpLocks/>
          </p:cNvCxnSpPr>
          <p:nvPr/>
        </p:nvCxnSpPr>
        <p:spPr>
          <a:xfrm>
            <a:off x="736979" y="6178178"/>
            <a:ext cx="10345003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7E1BA8D-716C-1845-B878-A484500114DE}"/>
              </a:ext>
            </a:extLst>
          </p:cNvPr>
          <p:cNvCxnSpPr>
            <a:cxnSpLocks/>
          </p:cNvCxnSpPr>
          <p:nvPr/>
        </p:nvCxnSpPr>
        <p:spPr>
          <a:xfrm>
            <a:off x="1924334" y="6178178"/>
            <a:ext cx="5718412" cy="0"/>
          </a:xfrm>
          <a:prstGeom prst="line">
            <a:avLst/>
          </a:prstGeom>
          <a:ln w="2190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1EE7FCB-E620-F94E-9612-77F063BCAE39}"/>
              </a:ext>
            </a:extLst>
          </p:cNvPr>
          <p:cNvCxnSpPr>
            <a:cxnSpLocks/>
          </p:cNvCxnSpPr>
          <p:nvPr/>
        </p:nvCxnSpPr>
        <p:spPr>
          <a:xfrm>
            <a:off x="736979" y="6178178"/>
            <a:ext cx="2019869" cy="0"/>
          </a:xfrm>
          <a:prstGeom prst="line">
            <a:avLst/>
          </a:prstGeom>
          <a:ln w="698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31440B6-C8A4-BA4F-ABC9-3286E3D4D41D}"/>
              </a:ext>
            </a:extLst>
          </p:cNvPr>
          <p:cNvSpPr txBox="1"/>
          <p:nvPr/>
        </p:nvSpPr>
        <p:spPr>
          <a:xfrm>
            <a:off x="406359" y="5577719"/>
            <a:ext cx="11903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g: </a:t>
            </a:r>
            <a:r>
              <a:rPr lang="en-US" sz="2000" dirty="0"/>
              <a:t>LGM too cold; Holocene= goldilocks zone, pop expansion; mid-Holocene too warm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3849110-01D4-2F49-88CB-500D207DF080}"/>
              </a:ext>
            </a:extLst>
          </p:cNvPr>
          <p:cNvCxnSpPr>
            <a:cxnSpLocks/>
          </p:cNvCxnSpPr>
          <p:nvPr/>
        </p:nvCxnSpPr>
        <p:spPr>
          <a:xfrm>
            <a:off x="7317474" y="5425277"/>
            <a:ext cx="2019869" cy="0"/>
          </a:xfrm>
          <a:prstGeom prst="line">
            <a:avLst/>
          </a:prstGeom>
          <a:ln w="952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68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B373CC-D1D1-D442-8E6D-CE689002C4E2}"/>
              </a:ext>
            </a:extLst>
          </p:cNvPr>
          <p:cNvCxnSpPr>
            <a:cxnSpLocks/>
          </p:cNvCxnSpPr>
          <p:nvPr/>
        </p:nvCxnSpPr>
        <p:spPr>
          <a:xfrm>
            <a:off x="1571625" y="600075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681096-9A50-DB42-B7FE-A4404412F4B7}"/>
              </a:ext>
            </a:extLst>
          </p:cNvPr>
          <p:cNvCxnSpPr>
            <a:cxnSpLocks/>
          </p:cNvCxnSpPr>
          <p:nvPr/>
        </p:nvCxnSpPr>
        <p:spPr>
          <a:xfrm>
            <a:off x="1571624" y="1016798"/>
            <a:ext cx="962905" cy="1726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0697E8-B561-B740-AA9A-8CBFBBA2979D}"/>
              </a:ext>
            </a:extLst>
          </p:cNvPr>
          <p:cNvCxnSpPr>
            <a:cxnSpLocks/>
          </p:cNvCxnSpPr>
          <p:nvPr/>
        </p:nvCxnSpPr>
        <p:spPr>
          <a:xfrm flipH="1">
            <a:off x="542633" y="1012371"/>
            <a:ext cx="1028994" cy="17308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3631BD-44F5-0E43-A85D-F12799923630}"/>
              </a:ext>
            </a:extLst>
          </p:cNvPr>
          <p:cNvCxnSpPr>
            <a:cxnSpLocks/>
          </p:cNvCxnSpPr>
          <p:nvPr/>
        </p:nvCxnSpPr>
        <p:spPr>
          <a:xfrm flipH="1">
            <a:off x="1255594" y="1605642"/>
            <a:ext cx="668796" cy="11865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3871D6B-54E9-2C44-A286-1F8444E7051D}"/>
              </a:ext>
            </a:extLst>
          </p:cNvPr>
          <p:cNvCxnSpPr>
            <a:cxnSpLocks/>
          </p:cNvCxnSpPr>
          <p:nvPr/>
        </p:nvCxnSpPr>
        <p:spPr>
          <a:xfrm>
            <a:off x="1098978" y="1012371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1DEC67-805B-E540-9295-CE396AC5AB4A}"/>
              </a:ext>
            </a:extLst>
          </p:cNvPr>
          <p:cNvCxnSpPr>
            <a:cxnSpLocks/>
          </p:cNvCxnSpPr>
          <p:nvPr/>
        </p:nvCxnSpPr>
        <p:spPr>
          <a:xfrm>
            <a:off x="1070102" y="1605642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4437B3C-84D7-D64E-9403-BA92B85E5C7A}"/>
              </a:ext>
            </a:extLst>
          </p:cNvPr>
          <p:cNvSpPr txBox="1"/>
          <p:nvPr/>
        </p:nvSpPr>
        <p:spPr>
          <a:xfrm>
            <a:off x="2131613" y="828003"/>
            <a:ext cx="139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(&lt;20,000)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B1B01D-0362-EE43-AEB3-D178189BDEF0}"/>
              </a:ext>
            </a:extLst>
          </p:cNvPr>
          <p:cNvSpPr txBox="1"/>
          <p:nvPr/>
        </p:nvSpPr>
        <p:spPr>
          <a:xfrm>
            <a:off x="2131613" y="1451753"/>
            <a:ext cx="176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(20,000-9,000ya)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67D51FA-BE9D-7A42-A718-6D2E69ECDB63}"/>
              </a:ext>
            </a:extLst>
          </p:cNvPr>
          <p:cNvSpPr txBox="1"/>
          <p:nvPr/>
        </p:nvSpPr>
        <p:spPr>
          <a:xfrm>
            <a:off x="406362" y="352767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1: </a:t>
            </a:r>
            <a:r>
              <a:rPr lang="en-US" sz="2000" dirty="0"/>
              <a:t>null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8B15908-0655-D74C-AB53-9FA23AF3482A}"/>
              </a:ext>
            </a:extLst>
          </p:cNvPr>
          <p:cNvCxnSpPr>
            <a:cxnSpLocks/>
          </p:cNvCxnSpPr>
          <p:nvPr/>
        </p:nvCxnSpPr>
        <p:spPr>
          <a:xfrm>
            <a:off x="1446299" y="2990508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E6F88A0-046E-444F-9A3A-788044D2907A}"/>
              </a:ext>
            </a:extLst>
          </p:cNvPr>
          <p:cNvCxnSpPr>
            <a:cxnSpLocks/>
          </p:cNvCxnSpPr>
          <p:nvPr/>
        </p:nvCxnSpPr>
        <p:spPr>
          <a:xfrm>
            <a:off x="1446298" y="3407231"/>
            <a:ext cx="962905" cy="1726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83806C7-534C-784A-9699-DA772BC71E3F}"/>
              </a:ext>
            </a:extLst>
          </p:cNvPr>
          <p:cNvCxnSpPr>
            <a:cxnSpLocks/>
          </p:cNvCxnSpPr>
          <p:nvPr/>
        </p:nvCxnSpPr>
        <p:spPr>
          <a:xfrm flipH="1">
            <a:off x="417307" y="3402804"/>
            <a:ext cx="1028994" cy="17308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0823292-32F9-CE4A-8D4F-50EACC42B0C0}"/>
              </a:ext>
            </a:extLst>
          </p:cNvPr>
          <p:cNvCxnSpPr>
            <a:cxnSpLocks/>
          </p:cNvCxnSpPr>
          <p:nvPr/>
        </p:nvCxnSpPr>
        <p:spPr>
          <a:xfrm flipH="1">
            <a:off x="1130268" y="3996075"/>
            <a:ext cx="668796" cy="11865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32F6463-3EF2-EE42-B591-06A7E060F440}"/>
              </a:ext>
            </a:extLst>
          </p:cNvPr>
          <p:cNvCxnSpPr>
            <a:cxnSpLocks/>
          </p:cNvCxnSpPr>
          <p:nvPr/>
        </p:nvCxnSpPr>
        <p:spPr>
          <a:xfrm>
            <a:off x="973652" y="3402804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04AEBF1-CBA1-4944-8A1A-EE1F9E69E371}"/>
              </a:ext>
            </a:extLst>
          </p:cNvPr>
          <p:cNvCxnSpPr>
            <a:cxnSpLocks/>
          </p:cNvCxnSpPr>
          <p:nvPr/>
        </p:nvCxnSpPr>
        <p:spPr>
          <a:xfrm>
            <a:off x="944776" y="3996075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7AE1B1FE-D506-DB40-A417-CB3553652300}"/>
              </a:ext>
            </a:extLst>
          </p:cNvPr>
          <p:cNvSpPr txBox="1"/>
          <p:nvPr/>
        </p:nvSpPr>
        <p:spPr>
          <a:xfrm>
            <a:off x="2006287" y="3218436"/>
            <a:ext cx="139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(&lt;20,000)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AA0142D-FC3C-9E4C-B951-012F18E4083E}"/>
              </a:ext>
            </a:extLst>
          </p:cNvPr>
          <p:cNvSpPr txBox="1"/>
          <p:nvPr/>
        </p:nvSpPr>
        <p:spPr>
          <a:xfrm>
            <a:off x="2006287" y="3842186"/>
            <a:ext cx="176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(20,000-9,000ya)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0F520A2-961B-A14C-BE1A-46B34197CA53}"/>
              </a:ext>
            </a:extLst>
          </p:cNvPr>
          <p:cNvSpPr txBox="1"/>
          <p:nvPr/>
        </p:nvSpPr>
        <p:spPr>
          <a:xfrm>
            <a:off x="82244" y="2931995"/>
            <a:ext cx="144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2:</a:t>
            </a:r>
            <a:r>
              <a:rPr lang="en-US" sz="1600" dirty="0"/>
              <a:t>Ancient </a:t>
            </a:r>
            <a:r>
              <a:rPr lang="en-US" sz="1600" dirty="0" err="1"/>
              <a:t>mig</a:t>
            </a:r>
            <a:endParaRPr lang="en-US" sz="1600" dirty="0"/>
          </a:p>
          <a:p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90DD3A-5848-3541-BD88-74C1C55ADF86}"/>
              </a:ext>
            </a:extLst>
          </p:cNvPr>
          <p:cNvCxnSpPr/>
          <p:nvPr/>
        </p:nvCxnSpPr>
        <p:spPr>
          <a:xfrm>
            <a:off x="1348902" y="3670570"/>
            <a:ext cx="22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FF1D79A-0E2D-3A4E-917B-077CA232CB51}"/>
              </a:ext>
            </a:extLst>
          </p:cNvPr>
          <p:cNvCxnSpPr>
            <a:cxnSpLocks/>
          </p:cNvCxnSpPr>
          <p:nvPr/>
        </p:nvCxnSpPr>
        <p:spPr>
          <a:xfrm flipH="1">
            <a:off x="1311970" y="3777574"/>
            <a:ext cx="21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4DC94-CA76-3C4C-B035-400C562AF8BE}"/>
              </a:ext>
            </a:extLst>
          </p:cNvPr>
          <p:cNvCxnSpPr/>
          <p:nvPr/>
        </p:nvCxnSpPr>
        <p:spPr>
          <a:xfrm>
            <a:off x="1130268" y="4059677"/>
            <a:ext cx="0" cy="107395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B907883-3D97-4440-86BC-C6DC333C1C1B}"/>
              </a:ext>
            </a:extLst>
          </p:cNvPr>
          <p:cNvCxnSpPr/>
          <p:nvPr/>
        </p:nvCxnSpPr>
        <p:spPr>
          <a:xfrm>
            <a:off x="1710670" y="4348264"/>
            <a:ext cx="22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62D3A2E-1620-6849-ACCA-023B99C54348}"/>
              </a:ext>
            </a:extLst>
          </p:cNvPr>
          <p:cNvCxnSpPr>
            <a:cxnSpLocks/>
          </p:cNvCxnSpPr>
          <p:nvPr/>
        </p:nvCxnSpPr>
        <p:spPr>
          <a:xfrm flipH="1">
            <a:off x="1673738" y="4455268"/>
            <a:ext cx="21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4E590E7-BDE9-D349-BC53-7F134AF4A9D4}"/>
              </a:ext>
            </a:extLst>
          </p:cNvPr>
          <p:cNvCxnSpPr>
            <a:cxnSpLocks/>
          </p:cNvCxnSpPr>
          <p:nvPr/>
        </p:nvCxnSpPr>
        <p:spPr>
          <a:xfrm>
            <a:off x="1799064" y="4604771"/>
            <a:ext cx="0" cy="57784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5D61041-26E5-8C44-93AD-40A667247A59}"/>
              </a:ext>
            </a:extLst>
          </p:cNvPr>
          <p:cNvCxnSpPr>
            <a:cxnSpLocks/>
          </p:cNvCxnSpPr>
          <p:nvPr/>
        </p:nvCxnSpPr>
        <p:spPr>
          <a:xfrm>
            <a:off x="5713499" y="565995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8B9D05F-BCDD-0349-A5E8-EDE5701D2EE4}"/>
              </a:ext>
            </a:extLst>
          </p:cNvPr>
          <p:cNvCxnSpPr>
            <a:cxnSpLocks/>
          </p:cNvCxnSpPr>
          <p:nvPr/>
        </p:nvCxnSpPr>
        <p:spPr>
          <a:xfrm>
            <a:off x="5713498" y="982718"/>
            <a:ext cx="962905" cy="1726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21CC378-D0E6-E247-AE74-05016E2C0786}"/>
              </a:ext>
            </a:extLst>
          </p:cNvPr>
          <p:cNvCxnSpPr>
            <a:cxnSpLocks/>
          </p:cNvCxnSpPr>
          <p:nvPr/>
        </p:nvCxnSpPr>
        <p:spPr>
          <a:xfrm flipH="1">
            <a:off x="4684507" y="978291"/>
            <a:ext cx="1028994" cy="17308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77B016A-1070-EA49-92D2-F45FE6619A23}"/>
              </a:ext>
            </a:extLst>
          </p:cNvPr>
          <p:cNvCxnSpPr>
            <a:cxnSpLocks/>
          </p:cNvCxnSpPr>
          <p:nvPr/>
        </p:nvCxnSpPr>
        <p:spPr>
          <a:xfrm flipH="1">
            <a:off x="5397468" y="1571562"/>
            <a:ext cx="668796" cy="11865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158EA5A-424A-FF4A-B65F-33026FB438A2}"/>
              </a:ext>
            </a:extLst>
          </p:cNvPr>
          <p:cNvCxnSpPr>
            <a:cxnSpLocks/>
          </p:cNvCxnSpPr>
          <p:nvPr/>
        </p:nvCxnSpPr>
        <p:spPr>
          <a:xfrm>
            <a:off x="5240852" y="978291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54A4F5A-73C6-B54A-A508-1104735642EB}"/>
              </a:ext>
            </a:extLst>
          </p:cNvPr>
          <p:cNvCxnSpPr>
            <a:cxnSpLocks/>
          </p:cNvCxnSpPr>
          <p:nvPr/>
        </p:nvCxnSpPr>
        <p:spPr>
          <a:xfrm>
            <a:off x="5211976" y="1571562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998B42AF-918D-674A-9A4B-FABA43867046}"/>
              </a:ext>
            </a:extLst>
          </p:cNvPr>
          <p:cNvSpPr txBox="1"/>
          <p:nvPr/>
        </p:nvSpPr>
        <p:spPr>
          <a:xfrm>
            <a:off x="6273487" y="793923"/>
            <a:ext cx="139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(&lt;20,000)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E75182FF-16A1-5F43-A7B2-B1D54850C4D3}"/>
              </a:ext>
            </a:extLst>
          </p:cNvPr>
          <p:cNvSpPr txBox="1"/>
          <p:nvPr/>
        </p:nvSpPr>
        <p:spPr>
          <a:xfrm>
            <a:off x="6273487" y="1417673"/>
            <a:ext cx="176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(20,000-9,000ya)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00A809C1-F2C0-A048-B614-3A2C4E14C414}"/>
              </a:ext>
            </a:extLst>
          </p:cNvPr>
          <p:cNvSpPr txBox="1"/>
          <p:nvPr/>
        </p:nvSpPr>
        <p:spPr>
          <a:xfrm>
            <a:off x="4212782" y="507482"/>
            <a:ext cx="1585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3:</a:t>
            </a:r>
            <a:r>
              <a:rPr lang="en-US" sz="1600" dirty="0"/>
              <a:t>constant </a:t>
            </a:r>
            <a:r>
              <a:rPr lang="en-US" sz="1600" dirty="0" err="1"/>
              <a:t>mig</a:t>
            </a:r>
            <a:endParaRPr lang="en-US" sz="1600" dirty="0"/>
          </a:p>
          <a:p>
            <a:endParaRPr lang="en-US" sz="24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FC2A617-8EAD-8643-8268-123E0E4AB378}"/>
              </a:ext>
            </a:extLst>
          </p:cNvPr>
          <p:cNvCxnSpPr/>
          <p:nvPr/>
        </p:nvCxnSpPr>
        <p:spPr>
          <a:xfrm>
            <a:off x="5616102" y="1246057"/>
            <a:ext cx="22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4C3878F-7498-9442-BC96-27C0899EACC4}"/>
              </a:ext>
            </a:extLst>
          </p:cNvPr>
          <p:cNvCxnSpPr>
            <a:cxnSpLocks/>
          </p:cNvCxnSpPr>
          <p:nvPr/>
        </p:nvCxnSpPr>
        <p:spPr>
          <a:xfrm flipH="1">
            <a:off x="5579170" y="1353061"/>
            <a:ext cx="21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E4F4B25-46F6-394C-8EF3-708CF96ACF27}"/>
              </a:ext>
            </a:extLst>
          </p:cNvPr>
          <p:cNvCxnSpPr>
            <a:cxnSpLocks/>
          </p:cNvCxnSpPr>
          <p:nvPr/>
        </p:nvCxnSpPr>
        <p:spPr>
          <a:xfrm>
            <a:off x="5129491" y="2135786"/>
            <a:ext cx="53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0668753-3BC3-104F-8A0F-38BCB3CF01A7}"/>
              </a:ext>
            </a:extLst>
          </p:cNvPr>
          <p:cNvCxnSpPr>
            <a:cxnSpLocks/>
          </p:cNvCxnSpPr>
          <p:nvPr/>
        </p:nvCxnSpPr>
        <p:spPr>
          <a:xfrm flipH="1">
            <a:off x="5102659" y="2216285"/>
            <a:ext cx="51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FAFE6C4-17C2-9C4A-A86F-477B3190828B}"/>
              </a:ext>
            </a:extLst>
          </p:cNvPr>
          <p:cNvCxnSpPr>
            <a:cxnSpLocks/>
          </p:cNvCxnSpPr>
          <p:nvPr/>
        </p:nvCxnSpPr>
        <p:spPr>
          <a:xfrm>
            <a:off x="5616102" y="2553229"/>
            <a:ext cx="91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0C384DA-24A1-4549-8E66-E177318C3FF2}"/>
              </a:ext>
            </a:extLst>
          </p:cNvPr>
          <p:cNvCxnSpPr>
            <a:cxnSpLocks/>
          </p:cNvCxnSpPr>
          <p:nvPr/>
        </p:nvCxnSpPr>
        <p:spPr>
          <a:xfrm flipH="1">
            <a:off x="5579170" y="2660233"/>
            <a:ext cx="974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9333498-3786-594A-988B-4CFBEC76F3D2}"/>
              </a:ext>
            </a:extLst>
          </p:cNvPr>
          <p:cNvCxnSpPr>
            <a:cxnSpLocks/>
          </p:cNvCxnSpPr>
          <p:nvPr/>
        </p:nvCxnSpPr>
        <p:spPr>
          <a:xfrm>
            <a:off x="5029200" y="2321316"/>
            <a:ext cx="1372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14B0D02-B5E0-514F-987F-772E4496C361}"/>
              </a:ext>
            </a:extLst>
          </p:cNvPr>
          <p:cNvCxnSpPr>
            <a:cxnSpLocks/>
          </p:cNvCxnSpPr>
          <p:nvPr/>
        </p:nvCxnSpPr>
        <p:spPr>
          <a:xfrm flipH="1">
            <a:off x="4903305" y="2428320"/>
            <a:ext cx="1524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1C68834-D107-574D-8CDA-80191DF5FA37}"/>
              </a:ext>
            </a:extLst>
          </p:cNvPr>
          <p:cNvCxnSpPr>
            <a:cxnSpLocks/>
          </p:cNvCxnSpPr>
          <p:nvPr/>
        </p:nvCxnSpPr>
        <p:spPr>
          <a:xfrm>
            <a:off x="5797797" y="2990508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68AAE93-D40D-0F49-BAE9-4DBDE352D6B6}"/>
              </a:ext>
            </a:extLst>
          </p:cNvPr>
          <p:cNvCxnSpPr>
            <a:cxnSpLocks/>
          </p:cNvCxnSpPr>
          <p:nvPr/>
        </p:nvCxnSpPr>
        <p:spPr>
          <a:xfrm>
            <a:off x="5797796" y="3407231"/>
            <a:ext cx="962905" cy="1726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DD7E0AB-043A-4C46-8AEA-7A54699EF03D}"/>
              </a:ext>
            </a:extLst>
          </p:cNvPr>
          <p:cNvCxnSpPr>
            <a:cxnSpLocks/>
          </p:cNvCxnSpPr>
          <p:nvPr/>
        </p:nvCxnSpPr>
        <p:spPr>
          <a:xfrm flipH="1">
            <a:off x="4768805" y="3402804"/>
            <a:ext cx="1028994" cy="17308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0AF103A-4CE9-7440-8880-9D406F9D164B}"/>
              </a:ext>
            </a:extLst>
          </p:cNvPr>
          <p:cNvCxnSpPr>
            <a:cxnSpLocks/>
          </p:cNvCxnSpPr>
          <p:nvPr/>
        </p:nvCxnSpPr>
        <p:spPr>
          <a:xfrm flipH="1">
            <a:off x="5481766" y="3996075"/>
            <a:ext cx="668796" cy="11865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4408641-83A3-5544-A448-7C37B9AE1AF3}"/>
              </a:ext>
            </a:extLst>
          </p:cNvPr>
          <p:cNvCxnSpPr>
            <a:cxnSpLocks/>
          </p:cNvCxnSpPr>
          <p:nvPr/>
        </p:nvCxnSpPr>
        <p:spPr>
          <a:xfrm>
            <a:off x="5325150" y="3402804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AD50EBE-3ACF-434C-9613-3031A3B021F9}"/>
              </a:ext>
            </a:extLst>
          </p:cNvPr>
          <p:cNvCxnSpPr>
            <a:cxnSpLocks/>
          </p:cNvCxnSpPr>
          <p:nvPr/>
        </p:nvCxnSpPr>
        <p:spPr>
          <a:xfrm>
            <a:off x="5296274" y="3996075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A8F24815-4A0D-204D-91E8-BCDA7B556829}"/>
              </a:ext>
            </a:extLst>
          </p:cNvPr>
          <p:cNvSpPr txBox="1"/>
          <p:nvPr/>
        </p:nvSpPr>
        <p:spPr>
          <a:xfrm>
            <a:off x="6357785" y="3218436"/>
            <a:ext cx="139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(&lt;20,000)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A894FBF0-7524-8A46-B724-39481CFB69EF}"/>
              </a:ext>
            </a:extLst>
          </p:cNvPr>
          <p:cNvSpPr txBox="1"/>
          <p:nvPr/>
        </p:nvSpPr>
        <p:spPr>
          <a:xfrm>
            <a:off x="6357785" y="3842186"/>
            <a:ext cx="176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(20,000-9,000ya)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125AC25-88E0-CF49-9B34-90B2069A1776}"/>
              </a:ext>
            </a:extLst>
          </p:cNvPr>
          <p:cNvSpPr txBox="1"/>
          <p:nvPr/>
        </p:nvSpPr>
        <p:spPr>
          <a:xfrm>
            <a:off x="4433742" y="2931995"/>
            <a:ext cx="1448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4:</a:t>
            </a:r>
            <a:r>
              <a:rPr lang="en-US" sz="1600" dirty="0"/>
              <a:t>Ancient </a:t>
            </a:r>
            <a:r>
              <a:rPr lang="en-US" sz="1600" dirty="0" err="1"/>
              <a:t>mig</a:t>
            </a:r>
            <a:endParaRPr lang="en-US" sz="1600" dirty="0"/>
          </a:p>
          <a:p>
            <a:r>
              <a:rPr lang="en-US" sz="1600" dirty="0"/>
              <a:t>interior</a:t>
            </a:r>
          </a:p>
          <a:p>
            <a:endParaRPr lang="en-US" sz="2400" dirty="0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F49E791-6003-DD44-8EA2-30CCD5A91D1E}"/>
              </a:ext>
            </a:extLst>
          </p:cNvPr>
          <p:cNvCxnSpPr>
            <a:cxnSpLocks/>
          </p:cNvCxnSpPr>
          <p:nvPr/>
        </p:nvCxnSpPr>
        <p:spPr>
          <a:xfrm flipH="1">
            <a:off x="5715490" y="3526213"/>
            <a:ext cx="82306" cy="161658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E948924-C5D9-A04F-BFB4-6F7328383140}"/>
              </a:ext>
            </a:extLst>
          </p:cNvPr>
          <p:cNvCxnSpPr/>
          <p:nvPr/>
        </p:nvCxnSpPr>
        <p:spPr>
          <a:xfrm>
            <a:off x="6062168" y="4348264"/>
            <a:ext cx="22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9B6F749-03DD-564C-ADEC-85EE48675BC8}"/>
              </a:ext>
            </a:extLst>
          </p:cNvPr>
          <p:cNvCxnSpPr>
            <a:cxnSpLocks/>
          </p:cNvCxnSpPr>
          <p:nvPr/>
        </p:nvCxnSpPr>
        <p:spPr>
          <a:xfrm flipH="1">
            <a:off x="6025236" y="4455268"/>
            <a:ext cx="21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C64120E-DDBC-6043-AFF1-700DA5ED50DF}"/>
              </a:ext>
            </a:extLst>
          </p:cNvPr>
          <p:cNvCxnSpPr>
            <a:cxnSpLocks/>
          </p:cNvCxnSpPr>
          <p:nvPr/>
        </p:nvCxnSpPr>
        <p:spPr>
          <a:xfrm>
            <a:off x="6150562" y="4604771"/>
            <a:ext cx="0" cy="57784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5F97EF8-4981-A642-9DF9-A37DC5700A3E}"/>
              </a:ext>
            </a:extLst>
          </p:cNvPr>
          <p:cNvCxnSpPr>
            <a:cxnSpLocks/>
          </p:cNvCxnSpPr>
          <p:nvPr/>
        </p:nvCxnSpPr>
        <p:spPr>
          <a:xfrm>
            <a:off x="9784098" y="551091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692CEA7-EB62-C940-B46B-CF36B208A8AD}"/>
              </a:ext>
            </a:extLst>
          </p:cNvPr>
          <p:cNvCxnSpPr>
            <a:cxnSpLocks/>
          </p:cNvCxnSpPr>
          <p:nvPr/>
        </p:nvCxnSpPr>
        <p:spPr>
          <a:xfrm>
            <a:off x="9784097" y="967814"/>
            <a:ext cx="962905" cy="1726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1F0FBD6-C0FE-484B-AEC5-69DD5A977B25}"/>
              </a:ext>
            </a:extLst>
          </p:cNvPr>
          <p:cNvCxnSpPr>
            <a:cxnSpLocks/>
          </p:cNvCxnSpPr>
          <p:nvPr/>
        </p:nvCxnSpPr>
        <p:spPr>
          <a:xfrm flipH="1">
            <a:off x="8755106" y="963387"/>
            <a:ext cx="1028994" cy="17308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998E65F-60A7-7947-9885-08A6051F40BE}"/>
              </a:ext>
            </a:extLst>
          </p:cNvPr>
          <p:cNvCxnSpPr>
            <a:cxnSpLocks/>
          </p:cNvCxnSpPr>
          <p:nvPr/>
        </p:nvCxnSpPr>
        <p:spPr>
          <a:xfrm flipH="1">
            <a:off x="9468067" y="1556658"/>
            <a:ext cx="668796" cy="11865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592564B-7418-994C-97DA-DDDA6BDB2BF6}"/>
              </a:ext>
            </a:extLst>
          </p:cNvPr>
          <p:cNvCxnSpPr>
            <a:cxnSpLocks/>
          </p:cNvCxnSpPr>
          <p:nvPr/>
        </p:nvCxnSpPr>
        <p:spPr>
          <a:xfrm>
            <a:off x="9311451" y="963387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E36A21C-FABC-1B4F-B78B-4740AD12543B}"/>
              </a:ext>
            </a:extLst>
          </p:cNvPr>
          <p:cNvCxnSpPr>
            <a:cxnSpLocks/>
          </p:cNvCxnSpPr>
          <p:nvPr/>
        </p:nvCxnSpPr>
        <p:spPr>
          <a:xfrm>
            <a:off x="9282575" y="1556658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DBDB5737-33CB-6A4C-AF07-116C15A33AA1}"/>
              </a:ext>
            </a:extLst>
          </p:cNvPr>
          <p:cNvSpPr txBox="1"/>
          <p:nvPr/>
        </p:nvSpPr>
        <p:spPr>
          <a:xfrm>
            <a:off x="10344086" y="779019"/>
            <a:ext cx="139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(&lt;20,000)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D9931B6-BA1E-9A41-8E24-048C7587D004}"/>
              </a:ext>
            </a:extLst>
          </p:cNvPr>
          <p:cNvSpPr txBox="1"/>
          <p:nvPr/>
        </p:nvSpPr>
        <p:spPr>
          <a:xfrm>
            <a:off x="10344086" y="1402769"/>
            <a:ext cx="176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(20,000-9,000ya)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84AE9D0-259E-2B4F-934F-A482DBCCF29B}"/>
              </a:ext>
            </a:extLst>
          </p:cNvPr>
          <p:cNvSpPr txBox="1"/>
          <p:nvPr/>
        </p:nvSpPr>
        <p:spPr>
          <a:xfrm>
            <a:off x="8283381" y="492578"/>
            <a:ext cx="158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5:</a:t>
            </a:r>
            <a:r>
              <a:rPr lang="en-US" sz="1600" dirty="0"/>
              <a:t>Secondary contact all</a:t>
            </a:r>
          </a:p>
          <a:p>
            <a:endParaRPr lang="en-US" sz="2400" dirty="0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D3EBE8EF-3A8B-3840-ACA8-36F002D97637}"/>
              </a:ext>
            </a:extLst>
          </p:cNvPr>
          <p:cNvCxnSpPr>
            <a:cxnSpLocks/>
          </p:cNvCxnSpPr>
          <p:nvPr/>
        </p:nvCxnSpPr>
        <p:spPr>
          <a:xfrm>
            <a:off x="9200090" y="2120882"/>
            <a:ext cx="53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ECA4E2E-2C02-BF47-B1AA-E40FAA886F52}"/>
              </a:ext>
            </a:extLst>
          </p:cNvPr>
          <p:cNvCxnSpPr>
            <a:cxnSpLocks/>
          </p:cNvCxnSpPr>
          <p:nvPr/>
        </p:nvCxnSpPr>
        <p:spPr>
          <a:xfrm flipH="1">
            <a:off x="9173258" y="2201381"/>
            <a:ext cx="51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022B2BF-86EE-1042-8A60-71BD4E3710C2}"/>
              </a:ext>
            </a:extLst>
          </p:cNvPr>
          <p:cNvCxnSpPr>
            <a:cxnSpLocks/>
          </p:cNvCxnSpPr>
          <p:nvPr/>
        </p:nvCxnSpPr>
        <p:spPr>
          <a:xfrm>
            <a:off x="9686701" y="2538325"/>
            <a:ext cx="91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28C4F65-F50E-3F47-BED2-D6B7362354A0}"/>
              </a:ext>
            </a:extLst>
          </p:cNvPr>
          <p:cNvCxnSpPr>
            <a:cxnSpLocks/>
          </p:cNvCxnSpPr>
          <p:nvPr/>
        </p:nvCxnSpPr>
        <p:spPr>
          <a:xfrm flipH="1">
            <a:off x="9649769" y="2645329"/>
            <a:ext cx="974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81D4D7E-2A42-414A-9DE4-782D47BED223}"/>
              </a:ext>
            </a:extLst>
          </p:cNvPr>
          <p:cNvCxnSpPr>
            <a:cxnSpLocks/>
          </p:cNvCxnSpPr>
          <p:nvPr/>
        </p:nvCxnSpPr>
        <p:spPr>
          <a:xfrm>
            <a:off x="9099799" y="2306412"/>
            <a:ext cx="1372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E6C9645-A288-4C4E-B71A-3273954AA6BC}"/>
              </a:ext>
            </a:extLst>
          </p:cNvPr>
          <p:cNvCxnSpPr>
            <a:cxnSpLocks/>
          </p:cNvCxnSpPr>
          <p:nvPr/>
        </p:nvCxnSpPr>
        <p:spPr>
          <a:xfrm flipH="1">
            <a:off x="8973904" y="2413416"/>
            <a:ext cx="1524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723C2C3-96D3-494B-8A47-779D52E3C455}"/>
              </a:ext>
            </a:extLst>
          </p:cNvPr>
          <p:cNvCxnSpPr>
            <a:cxnSpLocks/>
          </p:cNvCxnSpPr>
          <p:nvPr/>
        </p:nvCxnSpPr>
        <p:spPr>
          <a:xfrm>
            <a:off x="9772970" y="1034580"/>
            <a:ext cx="10055" cy="1271832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F08EC8D-1A73-A041-B1B8-7619E24CA205}"/>
              </a:ext>
            </a:extLst>
          </p:cNvPr>
          <p:cNvCxnSpPr>
            <a:cxnSpLocks/>
          </p:cNvCxnSpPr>
          <p:nvPr/>
        </p:nvCxnSpPr>
        <p:spPr>
          <a:xfrm>
            <a:off x="9967592" y="2935660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28CAD39-6593-624F-9767-FC8976EBC13B}"/>
              </a:ext>
            </a:extLst>
          </p:cNvPr>
          <p:cNvCxnSpPr>
            <a:cxnSpLocks/>
          </p:cNvCxnSpPr>
          <p:nvPr/>
        </p:nvCxnSpPr>
        <p:spPr>
          <a:xfrm>
            <a:off x="9967591" y="3352383"/>
            <a:ext cx="962905" cy="1726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C03B171-6CF4-5C41-94E9-16D535823F92}"/>
              </a:ext>
            </a:extLst>
          </p:cNvPr>
          <p:cNvCxnSpPr>
            <a:cxnSpLocks/>
          </p:cNvCxnSpPr>
          <p:nvPr/>
        </p:nvCxnSpPr>
        <p:spPr>
          <a:xfrm flipH="1">
            <a:off x="8938600" y="3347956"/>
            <a:ext cx="1028994" cy="17308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703731B-5D3E-E74F-B663-BB72062ECD93}"/>
              </a:ext>
            </a:extLst>
          </p:cNvPr>
          <p:cNvCxnSpPr>
            <a:cxnSpLocks/>
          </p:cNvCxnSpPr>
          <p:nvPr/>
        </p:nvCxnSpPr>
        <p:spPr>
          <a:xfrm flipH="1">
            <a:off x="9651561" y="3941227"/>
            <a:ext cx="668796" cy="11865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0BAEC98-3901-9D46-9250-8F0AD6D3FE74}"/>
              </a:ext>
            </a:extLst>
          </p:cNvPr>
          <p:cNvCxnSpPr>
            <a:cxnSpLocks/>
          </p:cNvCxnSpPr>
          <p:nvPr/>
        </p:nvCxnSpPr>
        <p:spPr>
          <a:xfrm>
            <a:off x="9494945" y="3347956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0603295-57C2-4E45-BCC8-EDFF7B8ED298}"/>
              </a:ext>
            </a:extLst>
          </p:cNvPr>
          <p:cNvCxnSpPr>
            <a:cxnSpLocks/>
          </p:cNvCxnSpPr>
          <p:nvPr/>
        </p:nvCxnSpPr>
        <p:spPr>
          <a:xfrm>
            <a:off x="9466069" y="3941227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EC190177-644F-C04C-B080-F41AAD680218}"/>
              </a:ext>
            </a:extLst>
          </p:cNvPr>
          <p:cNvSpPr txBox="1"/>
          <p:nvPr/>
        </p:nvSpPr>
        <p:spPr>
          <a:xfrm>
            <a:off x="10527580" y="3163588"/>
            <a:ext cx="139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(&lt;20,000)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95A1976-42CD-2F47-83AE-2A41815D6D03}"/>
              </a:ext>
            </a:extLst>
          </p:cNvPr>
          <p:cNvSpPr txBox="1"/>
          <p:nvPr/>
        </p:nvSpPr>
        <p:spPr>
          <a:xfrm>
            <a:off x="8466875" y="2877147"/>
            <a:ext cx="158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6:</a:t>
            </a:r>
            <a:r>
              <a:rPr lang="en-US" sz="1600" dirty="0"/>
              <a:t>Secondary contact interior</a:t>
            </a:r>
          </a:p>
          <a:p>
            <a:endParaRPr lang="en-US" sz="2400" dirty="0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F6FB249-A9BC-DD49-AC7E-9B8DCEBB6178}"/>
              </a:ext>
            </a:extLst>
          </p:cNvPr>
          <p:cNvCxnSpPr>
            <a:cxnSpLocks/>
          </p:cNvCxnSpPr>
          <p:nvPr/>
        </p:nvCxnSpPr>
        <p:spPr>
          <a:xfrm>
            <a:off x="9870195" y="4922894"/>
            <a:ext cx="91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9C7E57A-021E-1C4F-B4DE-F669FD076F9F}"/>
              </a:ext>
            </a:extLst>
          </p:cNvPr>
          <p:cNvCxnSpPr>
            <a:cxnSpLocks/>
          </p:cNvCxnSpPr>
          <p:nvPr/>
        </p:nvCxnSpPr>
        <p:spPr>
          <a:xfrm flipH="1">
            <a:off x="9833263" y="5029898"/>
            <a:ext cx="974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0381E509-A4EE-354E-AFAF-98B45D767EC4}"/>
              </a:ext>
            </a:extLst>
          </p:cNvPr>
          <p:cNvCxnSpPr>
            <a:cxnSpLocks/>
          </p:cNvCxnSpPr>
          <p:nvPr/>
        </p:nvCxnSpPr>
        <p:spPr>
          <a:xfrm flipH="1">
            <a:off x="9494945" y="3419149"/>
            <a:ext cx="461519" cy="1610749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A2A3FE9E-F956-1641-BE7D-F986CFB44AAB}"/>
              </a:ext>
            </a:extLst>
          </p:cNvPr>
          <p:cNvCxnSpPr>
            <a:cxnSpLocks/>
          </p:cNvCxnSpPr>
          <p:nvPr/>
        </p:nvCxnSpPr>
        <p:spPr>
          <a:xfrm>
            <a:off x="10334182" y="4116002"/>
            <a:ext cx="9546" cy="79729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740686C-AA31-2949-9F92-949E49A064AE}"/>
              </a:ext>
            </a:extLst>
          </p:cNvPr>
          <p:cNvCxnSpPr>
            <a:cxnSpLocks/>
          </p:cNvCxnSpPr>
          <p:nvPr/>
        </p:nvCxnSpPr>
        <p:spPr>
          <a:xfrm>
            <a:off x="7983110" y="4694990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E91D375C-6585-CD4D-AC14-0A8E23394157}"/>
              </a:ext>
            </a:extLst>
          </p:cNvPr>
          <p:cNvCxnSpPr>
            <a:cxnSpLocks/>
          </p:cNvCxnSpPr>
          <p:nvPr/>
        </p:nvCxnSpPr>
        <p:spPr>
          <a:xfrm>
            <a:off x="7983109" y="5111713"/>
            <a:ext cx="962905" cy="1726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5B41AFB-F8B8-C84F-9C85-84C9F8BB0397}"/>
              </a:ext>
            </a:extLst>
          </p:cNvPr>
          <p:cNvCxnSpPr>
            <a:cxnSpLocks/>
          </p:cNvCxnSpPr>
          <p:nvPr/>
        </p:nvCxnSpPr>
        <p:spPr>
          <a:xfrm flipH="1">
            <a:off x="6954118" y="5107286"/>
            <a:ext cx="1028994" cy="17308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A7100FBD-FD9B-2C4A-8B23-6FD44FB61ABE}"/>
              </a:ext>
            </a:extLst>
          </p:cNvPr>
          <p:cNvCxnSpPr>
            <a:cxnSpLocks/>
          </p:cNvCxnSpPr>
          <p:nvPr/>
        </p:nvCxnSpPr>
        <p:spPr>
          <a:xfrm flipH="1">
            <a:off x="7667079" y="5700557"/>
            <a:ext cx="668796" cy="11865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E90DDA8-D995-6D43-816F-79D481C14263}"/>
              </a:ext>
            </a:extLst>
          </p:cNvPr>
          <p:cNvCxnSpPr>
            <a:cxnSpLocks/>
          </p:cNvCxnSpPr>
          <p:nvPr/>
        </p:nvCxnSpPr>
        <p:spPr>
          <a:xfrm>
            <a:off x="7510463" y="5107286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C0B05348-CCA5-9C40-8471-7FA5D0C86131}"/>
              </a:ext>
            </a:extLst>
          </p:cNvPr>
          <p:cNvCxnSpPr>
            <a:cxnSpLocks/>
          </p:cNvCxnSpPr>
          <p:nvPr/>
        </p:nvCxnSpPr>
        <p:spPr>
          <a:xfrm>
            <a:off x="7481587" y="5700557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772D630-1EA0-A845-ACC3-047FF2F99D9F}"/>
              </a:ext>
            </a:extLst>
          </p:cNvPr>
          <p:cNvSpPr txBox="1"/>
          <p:nvPr/>
        </p:nvSpPr>
        <p:spPr>
          <a:xfrm>
            <a:off x="8543098" y="4922918"/>
            <a:ext cx="13927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(&lt;20,000)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85C0057-752E-A544-87F5-F0BD164F5E81}"/>
              </a:ext>
            </a:extLst>
          </p:cNvPr>
          <p:cNvSpPr txBox="1"/>
          <p:nvPr/>
        </p:nvSpPr>
        <p:spPr>
          <a:xfrm>
            <a:off x="8543098" y="5546668"/>
            <a:ext cx="1765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(20,000-9,000ya)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CC43ECF-B33C-3242-A88E-9B0CF9437441}"/>
              </a:ext>
            </a:extLst>
          </p:cNvPr>
          <p:cNvSpPr txBox="1"/>
          <p:nvPr/>
        </p:nvSpPr>
        <p:spPr>
          <a:xfrm>
            <a:off x="5688487" y="5699447"/>
            <a:ext cx="14483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7:</a:t>
            </a:r>
            <a:r>
              <a:rPr lang="en-US" sz="1600" dirty="0"/>
              <a:t>Ancient </a:t>
            </a:r>
            <a:r>
              <a:rPr lang="en-US" sz="1600" dirty="0" err="1"/>
              <a:t>mig</a:t>
            </a:r>
            <a:r>
              <a:rPr lang="en-US" sz="1600" dirty="0"/>
              <a:t> coast interior</a:t>
            </a:r>
          </a:p>
          <a:p>
            <a:endParaRPr lang="en-US" sz="2400" dirty="0"/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84018DF1-2150-6049-8F77-5E63FD79F030}"/>
              </a:ext>
            </a:extLst>
          </p:cNvPr>
          <p:cNvCxnSpPr/>
          <p:nvPr/>
        </p:nvCxnSpPr>
        <p:spPr>
          <a:xfrm>
            <a:off x="7885713" y="5375052"/>
            <a:ext cx="22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050701F-FCFC-6242-A654-BB65402BEA1D}"/>
              </a:ext>
            </a:extLst>
          </p:cNvPr>
          <p:cNvCxnSpPr>
            <a:cxnSpLocks/>
          </p:cNvCxnSpPr>
          <p:nvPr/>
        </p:nvCxnSpPr>
        <p:spPr>
          <a:xfrm flipH="1">
            <a:off x="7848781" y="5482056"/>
            <a:ext cx="21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F6546F9-AC86-474B-B6C2-726CCE092F4A}"/>
              </a:ext>
            </a:extLst>
          </p:cNvPr>
          <p:cNvCxnSpPr/>
          <p:nvPr/>
        </p:nvCxnSpPr>
        <p:spPr>
          <a:xfrm>
            <a:off x="7667079" y="5764159"/>
            <a:ext cx="0" cy="107395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0E7543D-A7EF-2347-ABE1-72B4587EEDE8}"/>
              </a:ext>
            </a:extLst>
          </p:cNvPr>
          <p:cNvCxnSpPr>
            <a:cxnSpLocks/>
          </p:cNvCxnSpPr>
          <p:nvPr/>
        </p:nvCxnSpPr>
        <p:spPr>
          <a:xfrm>
            <a:off x="8335875" y="5854445"/>
            <a:ext cx="0" cy="103265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85E6F037-11CE-8A41-916F-D043067366C9}"/>
              </a:ext>
            </a:extLst>
          </p:cNvPr>
          <p:cNvSpPr txBox="1"/>
          <p:nvPr/>
        </p:nvSpPr>
        <p:spPr>
          <a:xfrm>
            <a:off x="-24861" y="5299397"/>
            <a:ext cx="280518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1: apply to all</a:t>
            </a:r>
          </a:p>
          <a:p>
            <a:r>
              <a:rPr lang="en-US" sz="1400" dirty="0"/>
              <a:t>2: apply to a, c, e, f, g</a:t>
            </a:r>
          </a:p>
          <a:p>
            <a:r>
              <a:rPr lang="en-US" sz="1400" dirty="0"/>
              <a:t>3: apply to a, e, f</a:t>
            </a:r>
          </a:p>
          <a:p>
            <a:r>
              <a:rPr lang="en-US" sz="1400" dirty="0"/>
              <a:t>4: apply to a, c, e, f, g</a:t>
            </a:r>
          </a:p>
          <a:p>
            <a:r>
              <a:rPr lang="en-US" sz="1400" dirty="0"/>
              <a:t>5: apply to a, e, f</a:t>
            </a:r>
          </a:p>
          <a:p>
            <a:r>
              <a:rPr lang="en-US" sz="1400" dirty="0"/>
              <a:t>6: apply to a, e, f</a:t>
            </a:r>
          </a:p>
          <a:p>
            <a:r>
              <a:rPr lang="en-US" sz="1400" dirty="0"/>
              <a:t>7: apply to all </a:t>
            </a:r>
          </a:p>
        </p:txBody>
      </p:sp>
    </p:spTree>
    <p:extLst>
      <p:ext uri="{BB962C8B-B14F-4D97-AF65-F5344CB8AC3E}">
        <p14:creationId xmlns:p14="http://schemas.microsoft.com/office/powerpoint/2010/main" val="37513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1000E38-F542-C548-9550-6321594A2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98442"/>
            <a:ext cx="9144000" cy="5829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Freeform 31">
            <a:extLst>
              <a:ext uri="{FF2B5EF4-FFF2-40B4-BE49-F238E27FC236}">
                <a16:creationId xmlns:a16="http://schemas.microsoft.com/office/drawing/2014/main" id="{AE805217-996A-CB46-B3FD-BFE1DFA1140F}"/>
              </a:ext>
            </a:extLst>
          </p:cNvPr>
          <p:cNvSpPr/>
          <p:nvPr/>
        </p:nvSpPr>
        <p:spPr>
          <a:xfrm>
            <a:off x="5432133" y="2756646"/>
            <a:ext cx="2532867" cy="1062317"/>
          </a:xfrm>
          <a:custGeom>
            <a:avLst/>
            <a:gdLst>
              <a:gd name="connsiteX0" fmla="*/ 121502 w 2532867"/>
              <a:gd name="connsiteY0" fmla="*/ 632011 h 1062317"/>
              <a:gd name="connsiteX1" fmla="*/ 121502 w 2532867"/>
              <a:gd name="connsiteY1" fmla="*/ 632011 h 1062317"/>
              <a:gd name="connsiteX2" fmla="*/ 242526 w 2532867"/>
              <a:gd name="connsiteY2" fmla="*/ 578223 h 1062317"/>
              <a:gd name="connsiteX3" fmla="*/ 282867 w 2532867"/>
              <a:gd name="connsiteY3" fmla="*/ 564776 h 1062317"/>
              <a:gd name="connsiteX4" fmla="*/ 323208 w 2532867"/>
              <a:gd name="connsiteY4" fmla="*/ 537882 h 1062317"/>
              <a:gd name="connsiteX5" fmla="*/ 363549 w 2532867"/>
              <a:gd name="connsiteY5" fmla="*/ 524435 h 1062317"/>
              <a:gd name="connsiteX6" fmla="*/ 444232 w 2532867"/>
              <a:gd name="connsiteY6" fmla="*/ 470647 h 1062317"/>
              <a:gd name="connsiteX7" fmla="*/ 565255 w 2532867"/>
              <a:gd name="connsiteY7" fmla="*/ 430306 h 1062317"/>
              <a:gd name="connsiteX8" fmla="*/ 605596 w 2532867"/>
              <a:gd name="connsiteY8" fmla="*/ 416859 h 1062317"/>
              <a:gd name="connsiteX9" fmla="*/ 632491 w 2532867"/>
              <a:gd name="connsiteY9" fmla="*/ 389964 h 1062317"/>
              <a:gd name="connsiteX10" fmla="*/ 713173 w 2532867"/>
              <a:gd name="connsiteY10" fmla="*/ 268941 h 1062317"/>
              <a:gd name="connsiteX11" fmla="*/ 740067 w 2532867"/>
              <a:gd name="connsiteY11" fmla="*/ 228600 h 1062317"/>
              <a:gd name="connsiteX12" fmla="*/ 766961 w 2532867"/>
              <a:gd name="connsiteY12" fmla="*/ 188259 h 1062317"/>
              <a:gd name="connsiteX13" fmla="*/ 834196 w 2532867"/>
              <a:gd name="connsiteY13" fmla="*/ 134470 h 1062317"/>
              <a:gd name="connsiteX14" fmla="*/ 861091 w 2532867"/>
              <a:gd name="connsiteY14" fmla="*/ 107576 h 1062317"/>
              <a:gd name="connsiteX15" fmla="*/ 1022455 w 2532867"/>
              <a:gd name="connsiteY15" fmla="*/ 26894 h 1062317"/>
              <a:gd name="connsiteX16" fmla="*/ 1089691 w 2532867"/>
              <a:gd name="connsiteY16" fmla="*/ 13447 h 1062317"/>
              <a:gd name="connsiteX17" fmla="*/ 1506549 w 2532867"/>
              <a:gd name="connsiteY17" fmla="*/ 0 h 1062317"/>
              <a:gd name="connsiteX18" fmla="*/ 1815832 w 2532867"/>
              <a:gd name="connsiteY18" fmla="*/ 13447 h 1062317"/>
              <a:gd name="connsiteX19" fmla="*/ 1896514 w 2532867"/>
              <a:gd name="connsiteY19" fmla="*/ 40341 h 1062317"/>
              <a:gd name="connsiteX20" fmla="*/ 1977196 w 2532867"/>
              <a:gd name="connsiteY20" fmla="*/ 80682 h 1062317"/>
              <a:gd name="connsiteX21" fmla="*/ 2017538 w 2532867"/>
              <a:gd name="connsiteY21" fmla="*/ 94129 h 1062317"/>
              <a:gd name="connsiteX22" fmla="*/ 2125114 w 2532867"/>
              <a:gd name="connsiteY22" fmla="*/ 188259 h 1062317"/>
              <a:gd name="connsiteX23" fmla="*/ 2178902 w 2532867"/>
              <a:gd name="connsiteY23" fmla="*/ 268941 h 1062317"/>
              <a:gd name="connsiteX24" fmla="*/ 2246138 w 2532867"/>
              <a:gd name="connsiteY24" fmla="*/ 349623 h 1062317"/>
              <a:gd name="connsiteX25" fmla="*/ 2286479 w 2532867"/>
              <a:gd name="connsiteY25" fmla="*/ 416859 h 1062317"/>
              <a:gd name="connsiteX26" fmla="*/ 2340267 w 2532867"/>
              <a:gd name="connsiteY26" fmla="*/ 497541 h 1062317"/>
              <a:gd name="connsiteX27" fmla="*/ 2420949 w 2532867"/>
              <a:gd name="connsiteY27" fmla="*/ 551329 h 1062317"/>
              <a:gd name="connsiteX28" fmla="*/ 2447843 w 2532867"/>
              <a:gd name="connsiteY28" fmla="*/ 591670 h 1062317"/>
              <a:gd name="connsiteX29" fmla="*/ 2501632 w 2532867"/>
              <a:gd name="connsiteY29" fmla="*/ 645459 h 1062317"/>
              <a:gd name="connsiteX30" fmla="*/ 2515079 w 2532867"/>
              <a:gd name="connsiteY30" fmla="*/ 914400 h 1062317"/>
              <a:gd name="connsiteX31" fmla="*/ 2501632 w 2532867"/>
              <a:gd name="connsiteY31" fmla="*/ 981635 h 1062317"/>
              <a:gd name="connsiteX32" fmla="*/ 2461291 w 2532867"/>
              <a:gd name="connsiteY32" fmla="*/ 995082 h 1062317"/>
              <a:gd name="connsiteX33" fmla="*/ 2420949 w 2532867"/>
              <a:gd name="connsiteY33" fmla="*/ 1021976 h 1062317"/>
              <a:gd name="connsiteX34" fmla="*/ 2367161 w 2532867"/>
              <a:gd name="connsiteY34" fmla="*/ 1008529 h 1062317"/>
              <a:gd name="connsiteX35" fmla="*/ 2286479 w 2532867"/>
              <a:gd name="connsiteY35" fmla="*/ 981635 h 1062317"/>
              <a:gd name="connsiteX36" fmla="*/ 2259585 w 2532867"/>
              <a:gd name="connsiteY36" fmla="*/ 941294 h 1062317"/>
              <a:gd name="connsiteX37" fmla="*/ 2178902 w 2532867"/>
              <a:gd name="connsiteY37" fmla="*/ 874059 h 1062317"/>
              <a:gd name="connsiteX38" fmla="*/ 2138561 w 2532867"/>
              <a:gd name="connsiteY38" fmla="*/ 860611 h 1062317"/>
              <a:gd name="connsiteX39" fmla="*/ 2057879 w 2532867"/>
              <a:gd name="connsiteY39" fmla="*/ 806823 h 1062317"/>
              <a:gd name="connsiteX40" fmla="*/ 1977196 w 2532867"/>
              <a:gd name="connsiteY40" fmla="*/ 753035 h 1062317"/>
              <a:gd name="connsiteX41" fmla="*/ 1936855 w 2532867"/>
              <a:gd name="connsiteY41" fmla="*/ 712694 h 1062317"/>
              <a:gd name="connsiteX42" fmla="*/ 1856173 w 2532867"/>
              <a:gd name="connsiteY42" fmla="*/ 658906 h 1062317"/>
              <a:gd name="connsiteX43" fmla="*/ 1829279 w 2532867"/>
              <a:gd name="connsiteY43" fmla="*/ 632011 h 1062317"/>
              <a:gd name="connsiteX44" fmla="*/ 1748596 w 2532867"/>
              <a:gd name="connsiteY44" fmla="*/ 605117 h 1062317"/>
              <a:gd name="connsiteX45" fmla="*/ 1667914 w 2532867"/>
              <a:gd name="connsiteY45" fmla="*/ 578223 h 1062317"/>
              <a:gd name="connsiteX46" fmla="*/ 1627573 w 2532867"/>
              <a:gd name="connsiteY46" fmla="*/ 564776 h 1062317"/>
              <a:gd name="connsiteX47" fmla="*/ 1573785 w 2532867"/>
              <a:gd name="connsiteY47" fmla="*/ 551329 h 1062317"/>
              <a:gd name="connsiteX48" fmla="*/ 1143479 w 2532867"/>
              <a:gd name="connsiteY48" fmla="*/ 564776 h 1062317"/>
              <a:gd name="connsiteX49" fmla="*/ 1062796 w 2532867"/>
              <a:gd name="connsiteY49" fmla="*/ 591670 h 1062317"/>
              <a:gd name="connsiteX50" fmla="*/ 982114 w 2532867"/>
              <a:gd name="connsiteY50" fmla="*/ 632011 h 1062317"/>
              <a:gd name="connsiteX51" fmla="*/ 914879 w 2532867"/>
              <a:gd name="connsiteY51" fmla="*/ 699247 h 1062317"/>
              <a:gd name="connsiteX52" fmla="*/ 793855 w 2532867"/>
              <a:gd name="connsiteY52" fmla="*/ 779929 h 1062317"/>
              <a:gd name="connsiteX53" fmla="*/ 753514 w 2532867"/>
              <a:gd name="connsiteY53" fmla="*/ 806823 h 1062317"/>
              <a:gd name="connsiteX54" fmla="*/ 713173 w 2532867"/>
              <a:gd name="connsiteY54" fmla="*/ 833717 h 1062317"/>
              <a:gd name="connsiteX55" fmla="*/ 672832 w 2532867"/>
              <a:gd name="connsiteY55" fmla="*/ 847164 h 1062317"/>
              <a:gd name="connsiteX56" fmla="*/ 592149 w 2532867"/>
              <a:gd name="connsiteY56" fmla="*/ 887506 h 1062317"/>
              <a:gd name="connsiteX57" fmla="*/ 551808 w 2532867"/>
              <a:gd name="connsiteY57" fmla="*/ 914400 h 1062317"/>
              <a:gd name="connsiteX58" fmla="*/ 471126 w 2532867"/>
              <a:gd name="connsiteY58" fmla="*/ 941294 h 1062317"/>
              <a:gd name="connsiteX59" fmla="*/ 430785 w 2532867"/>
              <a:gd name="connsiteY59" fmla="*/ 954741 h 1062317"/>
              <a:gd name="connsiteX60" fmla="*/ 350102 w 2532867"/>
              <a:gd name="connsiteY60" fmla="*/ 1008529 h 1062317"/>
              <a:gd name="connsiteX61" fmla="*/ 309761 w 2532867"/>
              <a:gd name="connsiteY61" fmla="*/ 1035423 h 1062317"/>
              <a:gd name="connsiteX62" fmla="*/ 229079 w 2532867"/>
              <a:gd name="connsiteY62" fmla="*/ 1062317 h 1062317"/>
              <a:gd name="connsiteX63" fmla="*/ 81161 w 2532867"/>
              <a:gd name="connsiteY63" fmla="*/ 1035423 h 1062317"/>
              <a:gd name="connsiteX64" fmla="*/ 40820 w 2532867"/>
              <a:gd name="connsiteY64" fmla="*/ 1008529 h 1062317"/>
              <a:gd name="connsiteX65" fmla="*/ 27373 w 2532867"/>
              <a:gd name="connsiteY65" fmla="*/ 968188 h 1062317"/>
              <a:gd name="connsiteX66" fmla="*/ 479 w 2532867"/>
              <a:gd name="connsiteY66" fmla="*/ 927847 h 1062317"/>
              <a:gd name="connsiteX67" fmla="*/ 13926 w 2532867"/>
              <a:gd name="connsiteY67" fmla="*/ 847164 h 1062317"/>
              <a:gd name="connsiteX68" fmla="*/ 54267 w 2532867"/>
              <a:gd name="connsiteY68" fmla="*/ 618564 h 1062317"/>
              <a:gd name="connsiteX69" fmla="*/ 67714 w 2532867"/>
              <a:gd name="connsiteY69" fmla="*/ 605117 h 1062317"/>
              <a:gd name="connsiteX70" fmla="*/ 121502 w 2532867"/>
              <a:gd name="connsiteY70" fmla="*/ 632011 h 106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532867" h="1062317">
                <a:moveTo>
                  <a:pt x="121502" y="632011"/>
                </a:moveTo>
                <a:lnTo>
                  <a:pt x="121502" y="632011"/>
                </a:lnTo>
                <a:cubicBezTo>
                  <a:pt x="161843" y="614082"/>
                  <a:pt x="201776" y="595202"/>
                  <a:pt x="242526" y="578223"/>
                </a:cubicBezTo>
                <a:cubicBezTo>
                  <a:pt x="255610" y="572771"/>
                  <a:pt x="270189" y="571115"/>
                  <a:pt x="282867" y="564776"/>
                </a:cubicBezTo>
                <a:cubicBezTo>
                  <a:pt x="297322" y="557548"/>
                  <a:pt x="308753" y="545110"/>
                  <a:pt x="323208" y="537882"/>
                </a:cubicBezTo>
                <a:cubicBezTo>
                  <a:pt x="335886" y="531543"/>
                  <a:pt x="351158" y="531319"/>
                  <a:pt x="363549" y="524435"/>
                </a:cubicBezTo>
                <a:cubicBezTo>
                  <a:pt x="391804" y="508738"/>
                  <a:pt x="413568" y="480868"/>
                  <a:pt x="444232" y="470647"/>
                </a:cubicBezTo>
                <a:lnTo>
                  <a:pt x="565255" y="430306"/>
                </a:lnTo>
                <a:lnTo>
                  <a:pt x="605596" y="416859"/>
                </a:lnTo>
                <a:cubicBezTo>
                  <a:pt x="614561" y="407894"/>
                  <a:pt x="624884" y="400107"/>
                  <a:pt x="632491" y="389964"/>
                </a:cubicBezTo>
                <a:lnTo>
                  <a:pt x="713173" y="268941"/>
                </a:lnTo>
                <a:lnTo>
                  <a:pt x="740067" y="228600"/>
                </a:lnTo>
                <a:cubicBezTo>
                  <a:pt x="749032" y="215153"/>
                  <a:pt x="755533" y="199687"/>
                  <a:pt x="766961" y="188259"/>
                </a:cubicBezTo>
                <a:cubicBezTo>
                  <a:pt x="831888" y="123329"/>
                  <a:pt x="749391" y="202313"/>
                  <a:pt x="834196" y="134470"/>
                </a:cubicBezTo>
                <a:cubicBezTo>
                  <a:pt x="844096" y="126550"/>
                  <a:pt x="850948" y="115183"/>
                  <a:pt x="861091" y="107576"/>
                </a:cubicBezTo>
                <a:cubicBezTo>
                  <a:pt x="918786" y="64305"/>
                  <a:pt x="951958" y="40993"/>
                  <a:pt x="1022455" y="26894"/>
                </a:cubicBezTo>
                <a:cubicBezTo>
                  <a:pt x="1044867" y="22412"/>
                  <a:pt x="1066870" y="14715"/>
                  <a:pt x="1089691" y="13447"/>
                </a:cubicBezTo>
                <a:cubicBezTo>
                  <a:pt x="1228502" y="5735"/>
                  <a:pt x="1367596" y="4482"/>
                  <a:pt x="1506549" y="0"/>
                </a:cubicBezTo>
                <a:cubicBezTo>
                  <a:pt x="1609643" y="4482"/>
                  <a:pt x="1713188" y="2829"/>
                  <a:pt x="1815832" y="13447"/>
                </a:cubicBezTo>
                <a:cubicBezTo>
                  <a:pt x="1844030" y="16364"/>
                  <a:pt x="1869620" y="31376"/>
                  <a:pt x="1896514" y="40341"/>
                </a:cubicBezTo>
                <a:cubicBezTo>
                  <a:pt x="1997916" y="74142"/>
                  <a:pt x="1872923" y="28546"/>
                  <a:pt x="1977196" y="80682"/>
                </a:cubicBezTo>
                <a:cubicBezTo>
                  <a:pt x="1989874" y="87021"/>
                  <a:pt x="2004091" y="89647"/>
                  <a:pt x="2017538" y="94129"/>
                </a:cubicBezTo>
                <a:cubicBezTo>
                  <a:pt x="2060186" y="122561"/>
                  <a:pt x="2093648" y="141059"/>
                  <a:pt x="2125114" y="188259"/>
                </a:cubicBezTo>
                <a:cubicBezTo>
                  <a:pt x="2143043" y="215153"/>
                  <a:pt x="2156046" y="246085"/>
                  <a:pt x="2178902" y="268941"/>
                </a:cubicBezTo>
                <a:cubicBezTo>
                  <a:pt x="2230671" y="320710"/>
                  <a:pt x="2208694" y="293459"/>
                  <a:pt x="2246138" y="349623"/>
                </a:cubicBezTo>
                <a:cubicBezTo>
                  <a:pt x="2271848" y="426754"/>
                  <a:pt x="2242180" y="357793"/>
                  <a:pt x="2286479" y="416859"/>
                </a:cubicBezTo>
                <a:cubicBezTo>
                  <a:pt x="2305872" y="442717"/>
                  <a:pt x="2313373" y="479612"/>
                  <a:pt x="2340267" y="497541"/>
                </a:cubicBezTo>
                <a:lnTo>
                  <a:pt x="2420949" y="551329"/>
                </a:lnTo>
                <a:cubicBezTo>
                  <a:pt x="2429914" y="564776"/>
                  <a:pt x="2437325" y="579399"/>
                  <a:pt x="2447843" y="591670"/>
                </a:cubicBezTo>
                <a:cubicBezTo>
                  <a:pt x="2464345" y="610922"/>
                  <a:pt x="2501632" y="645459"/>
                  <a:pt x="2501632" y="645459"/>
                </a:cubicBezTo>
                <a:cubicBezTo>
                  <a:pt x="2545912" y="778298"/>
                  <a:pt x="2536114" y="714568"/>
                  <a:pt x="2515079" y="914400"/>
                </a:cubicBezTo>
                <a:cubicBezTo>
                  <a:pt x="2512686" y="937130"/>
                  <a:pt x="2514310" y="962618"/>
                  <a:pt x="2501632" y="981635"/>
                </a:cubicBezTo>
                <a:cubicBezTo>
                  <a:pt x="2493769" y="993429"/>
                  <a:pt x="2473969" y="988743"/>
                  <a:pt x="2461291" y="995082"/>
                </a:cubicBezTo>
                <a:cubicBezTo>
                  <a:pt x="2446836" y="1002310"/>
                  <a:pt x="2434396" y="1013011"/>
                  <a:pt x="2420949" y="1021976"/>
                </a:cubicBezTo>
                <a:cubicBezTo>
                  <a:pt x="2403020" y="1017494"/>
                  <a:pt x="2384863" y="1013840"/>
                  <a:pt x="2367161" y="1008529"/>
                </a:cubicBezTo>
                <a:cubicBezTo>
                  <a:pt x="2340008" y="1000383"/>
                  <a:pt x="2286479" y="981635"/>
                  <a:pt x="2286479" y="981635"/>
                </a:cubicBezTo>
                <a:cubicBezTo>
                  <a:pt x="2277514" y="968188"/>
                  <a:pt x="2269931" y="953709"/>
                  <a:pt x="2259585" y="941294"/>
                </a:cubicBezTo>
                <a:cubicBezTo>
                  <a:pt x="2238343" y="915804"/>
                  <a:pt x="2209123" y="889170"/>
                  <a:pt x="2178902" y="874059"/>
                </a:cubicBezTo>
                <a:cubicBezTo>
                  <a:pt x="2166224" y="867720"/>
                  <a:pt x="2152008" y="865094"/>
                  <a:pt x="2138561" y="860611"/>
                </a:cubicBezTo>
                <a:cubicBezTo>
                  <a:pt x="2009869" y="731919"/>
                  <a:pt x="2174643" y="884666"/>
                  <a:pt x="2057879" y="806823"/>
                </a:cubicBezTo>
                <a:cubicBezTo>
                  <a:pt x="1957152" y="739672"/>
                  <a:pt x="2073118" y="785008"/>
                  <a:pt x="1977196" y="753035"/>
                </a:cubicBezTo>
                <a:cubicBezTo>
                  <a:pt x="1963749" y="739588"/>
                  <a:pt x="1951866" y="724369"/>
                  <a:pt x="1936855" y="712694"/>
                </a:cubicBezTo>
                <a:cubicBezTo>
                  <a:pt x="1911341" y="692850"/>
                  <a:pt x="1879028" y="681762"/>
                  <a:pt x="1856173" y="658906"/>
                </a:cubicBezTo>
                <a:cubicBezTo>
                  <a:pt x="1847208" y="649941"/>
                  <a:pt x="1840619" y="637681"/>
                  <a:pt x="1829279" y="632011"/>
                </a:cubicBezTo>
                <a:cubicBezTo>
                  <a:pt x="1803923" y="619333"/>
                  <a:pt x="1775490" y="614082"/>
                  <a:pt x="1748596" y="605117"/>
                </a:cubicBezTo>
                <a:lnTo>
                  <a:pt x="1667914" y="578223"/>
                </a:lnTo>
                <a:cubicBezTo>
                  <a:pt x="1654467" y="573741"/>
                  <a:pt x="1641324" y="568214"/>
                  <a:pt x="1627573" y="564776"/>
                </a:cubicBezTo>
                <a:lnTo>
                  <a:pt x="1573785" y="551329"/>
                </a:lnTo>
                <a:cubicBezTo>
                  <a:pt x="1430350" y="555811"/>
                  <a:pt x="1286539" y="553482"/>
                  <a:pt x="1143479" y="564776"/>
                </a:cubicBezTo>
                <a:cubicBezTo>
                  <a:pt x="1115218" y="567007"/>
                  <a:pt x="1089690" y="582705"/>
                  <a:pt x="1062796" y="591670"/>
                </a:cubicBezTo>
                <a:cubicBezTo>
                  <a:pt x="1024710" y="604365"/>
                  <a:pt x="1014196" y="603939"/>
                  <a:pt x="982114" y="632011"/>
                </a:cubicBezTo>
                <a:cubicBezTo>
                  <a:pt x="958261" y="652883"/>
                  <a:pt x="941251" y="681666"/>
                  <a:pt x="914879" y="699247"/>
                </a:cubicBezTo>
                <a:lnTo>
                  <a:pt x="793855" y="779929"/>
                </a:lnTo>
                <a:lnTo>
                  <a:pt x="753514" y="806823"/>
                </a:lnTo>
                <a:cubicBezTo>
                  <a:pt x="740067" y="815788"/>
                  <a:pt x="728505" y="828606"/>
                  <a:pt x="713173" y="833717"/>
                </a:cubicBezTo>
                <a:lnTo>
                  <a:pt x="672832" y="847164"/>
                </a:lnTo>
                <a:cubicBezTo>
                  <a:pt x="557230" y="924235"/>
                  <a:pt x="703488" y="831837"/>
                  <a:pt x="592149" y="887506"/>
                </a:cubicBezTo>
                <a:cubicBezTo>
                  <a:pt x="577694" y="894733"/>
                  <a:pt x="566576" y="907836"/>
                  <a:pt x="551808" y="914400"/>
                </a:cubicBezTo>
                <a:cubicBezTo>
                  <a:pt x="525903" y="925914"/>
                  <a:pt x="498020" y="932329"/>
                  <a:pt x="471126" y="941294"/>
                </a:cubicBezTo>
                <a:cubicBezTo>
                  <a:pt x="457679" y="945776"/>
                  <a:pt x="442579" y="946879"/>
                  <a:pt x="430785" y="954741"/>
                </a:cubicBezTo>
                <a:lnTo>
                  <a:pt x="350102" y="1008529"/>
                </a:lnTo>
                <a:cubicBezTo>
                  <a:pt x="336655" y="1017494"/>
                  <a:pt x="325093" y="1030312"/>
                  <a:pt x="309761" y="1035423"/>
                </a:cubicBezTo>
                <a:lnTo>
                  <a:pt x="229079" y="1062317"/>
                </a:lnTo>
                <a:cubicBezTo>
                  <a:pt x="191996" y="1057682"/>
                  <a:pt x="122619" y="1056152"/>
                  <a:pt x="81161" y="1035423"/>
                </a:cubicBezTo>
                <a:cubicBezTo>
                  <a:pt x="66706" y="1028195"/>
                  <a:pt x="54267" y="1017494"/>
                  <a:pt x="40820" y="1008529"/>
                </a:cubicBezTo>
                <a:cubicBezTo>
                  <a:pt x="36338" y="995082"/>
                  <a:pt x="33712" y="980866"/>
                  <a:pt x="27373" y="968188"/>
                </a:cubicBezTo>
                <a:cubicBezTo>
                  <a:pt x="20145" y="953733"/>
                  <a:pt x="2264" y="943909"/>
                  <a:pt x="479" y="927847"/>
                </a:cubicBezTo>
                <a:cubicBezTo>
                  <a:pt x="-2532" y="900748"/>
                  <a:pt x="9444" y="874058"/>
                  <a:pt x="13926" y="847164"/>
                </a:cubicBezTo>
                <a:cubicBezTo>
                  <a:pt x="28216" y="632814"/>
                  <a:pt x="-20274" y="693107"/>
                  <a:pt x="54267" y="618564"/>
                </a:cubicBezTo>
                <a:lnTo>
                  <a:pt x="67714" y="605117"/>
                </a:lnTo>
                <a:lnTo>
                  <a:pt x="121502" y="632011"/>
                </a:lnTo>
                <a:close/>
              </a:path>
            </a:pathLst>
          </a:custGeom>
          <a:solidFill>
            <a:srgbClr val="514CFF">
              <a:alpha val="6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63ED7A-3944-4B47-A7DA-F800FFEE95D3}"/>
              </a:ext>
            </a:extLst>
          </p:cNvPr>
          <p:cNvCxnSpPr>
            <a:cxnSpLocks/>
          </p:cNvCxnSpPr>
          <p:nvPr/>
        </p:nvCxnSpPr>
        <p:spPr>
          <a:xfrm flipV="1">
            <a:off x="8006668" y="3264850"/>
            <a:ext cx="656754" cy="214603"/>
          </a:xfrm>
          <a:prstGeom prst="straightConnector1">
            <a:avLst/>
          </a:prstGeom>
          <a:ln w="57150">
            <a:solidFill>
              <a:srgbClr val="514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89E54B8-3E54-8F46-9A51-5F5BEDBCC5AB}"/>
              </a:ext>
            </a:extLst>
          </p:cNvPr>
          <p:cNvCxnSpPr>
            <a:cxnSpLocks/>
          </p:cNvCxnSpPr>
          <p:nvPr/>
        </p:nvCxnSpPr>
        <p:spPr>
          <a:xfrm>
            <a:off x="8710288" y="3233849"/>
            <a:ext cx="586701" cy="245604"/>
          </a:xfrm>
          <a:prstGeom prst="straightConnector1">
            <a:avLst/>
          </a:prstGeom>
          <a:ln w="57150">
            <a:solidFill>
              <a:srgbClr val="514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37847C1-37B6-E74F-B969-660FC1F6A7C5}"/>
              </a:ext>
            </a:extLst>
          </p:cNvPr>
          <p:cNvCxnSpPr>
            <a:cxnSpLocks/>
          </p:cNvCxnSpPr>
          <p:nvPr/>
        </p:nvCxnSpPr>
        <p:spPr>
          <a:xfrm flipV="1">
            <a:off x="8630003" y="2612612"/>
            <a:ext cx="0" cy="591009"/>
          </a:xfrm>
          <a:prstGeom prst="straightConnector1">
            <a:avLst/>
          </a:prstGeom>
          <a:ln w="57150">
            <a:solidFill>
              <a:srgbClr val="514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6D50ACE-8FFD-0C45-8103-160DF9D508B2}"/>
              </a:ext>
            </a:extLst>
          </p:cNvPr>
          <p:cNvCxnSpPr>
            <a:cxnSpLocks/>
            <a:stCxn id="32" idx="2"/>
          </p:cNvCxnSpPr>
          <p:nvPr/>
        </p:nvCxnSpPr>
        <p:spPr>
          <a:xfrm flipH="1" flipV="1">
            <a:off x="5385502" y="2902340"/>
            <a:ext cx="289157" cy="432529"/>
          </a:xfrm>
          <a:prstGeom prst="straightConnector1">
            <a:avLst/>
          </a:prstGeom>
          <a:ln w="57150">
            <a:solidFill>
              <a:srgbClr val="514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B6E8AF-AE39-7847-911F-C8613B2D317B}"/>
              </a:ext>
            </a:extLst>
          </p:cNvPr>
          <p:cNvSpPr txBox="1"/>
          <p:nvPr/>
        </p:nvSpPr>
        <p:spPr>
          <a:xfrm>
            <a:off x="322729" y="0"/>
            <a:ext cx="11546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vicariance out of Columbia Basin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0062477-ADAC-D84D-BC88-EA60C2DF771C}"/>
              </a:ext>
            </a:extLst>
          </p:cNvPr>
          <p:cNvSpPr/>
          <p:nvPr/>
        </p:nvSpPr>
        <p:spPr>
          <a:xfrm>
            <a:off x="9793448" y="2585669"/>
            <a:ext cx="187589" cy="301557"/>
          </a:xfrm>
          <a:custGeom>
            <a:avLst/>
            <a:gdLst>
              <a:gd name="connsiteX0" fmla="*/ 166711 w 187589"/>
              <a:gd name="connsiteY0" fmla="*/ 173087 h 301557"/>
              <a:gd name="connsiteX1" fmla="*/ 166711 w 187589"/>
              <a:gd name="connsiteY1" fmla="*/ 173087 h 301557"/>
              <a:gd name="connsiteX2" fmla="*/ 144040 w 187589"/>
              <a:gd name="connsiteY2" fmla="*/ 112631 h 301557"/>
              <a:gd name="connsiteX3" fmla="*/ 136483 w 187589"/>
              <a:gd name="connsiteY3" fmla="*/ 89960 h 301557"/>
              <a:gd name="connsiteX4" fmla="*/ 121369 w 187589"/>
              <a:gd name="connsiteY4" fmla="*/ 67289 h 301557"/>
              <a:gd name="connsiteX5" fmla="*/ 98697 w 187589"/>
              <a:gd name="connsiteY5" fmla="*/ 29504 h 301557"/>
              <a:gd name="connsiteX6" fmla="*/ 91140 w 187589"/>
              <a:gd name="connsiteY6" fmla="*/ 6833 h 301557"/>
              <a:gd name="connsiteX7" fmla="*/ 8013 w 187589"/>
              <a:gd name="connsiteY7" fmla="*/ 14390 h 301557"/>
              <a:gd name="connsiteX8" fmla="*/ 15570 w 187589"/>
              <a:gd name="connsiteY8" fmla="*/ 127745 h 301557"/>
              <a:gd name="connsiteX9" fmla="*/ 38241 w 187589"/>
              <a:gd name="connsiteY9" fmla="*/ 173087 h 301557"/>
              <a:gd name="connsiteX10" fmla="*/ 53355 w 187589"/>
              <a:gd name="connsiteY10" fmla="*/ 188202 h 301557"/>
              <a:gd name="connsiteX11" fmla="*/ 68469 w 187589"/>
              <a:gd name="connsiteY11" fmla="*/ 233544 h 301557"/>
              <a:gd name="connsiteX12" fmla="*/ 83583 w 187589"/>
              <a:gd name="connsiteY12" fmla="*/ 256215 h 301557"/>
              <a:gd name="connsiteX13" fmla="*/ 91140 w 187589"/>
              <a:gd name="connsiteY13" fmla="*/ 278886 h 301557"/>
              <a:gd name="connsiteX14" fmla="*/ 136483 w 187589"/>
              <a:gd name="connsiteY14" fmla="*/ 301557 h 301557"/>
              <a:gd name="connsiteX15" fmla="*/ 166711 w 187589"/>
              <a:gd name="connsiteY15" fmla="*/ 294000 h 301557"/>
              <a:gd name="connsiteX16" fmla="*/ 181825 w 187589"/>
              <a:gd name="connsiteY16" fmla="*/ 271329 h 301557"/>
              <a:gd name="connsiteX17" fmla="*/ 166711 w 187589"/>
              <a:gd name="connsiteY17" fmla="*/ 173087 h 30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7589" h="301557">
                <a:moveTo>
                  <a:pt x="166711" y="173087"/>
                </a:moveTo>
                <a:lnTo>
                  <a:pt x="166711" y="173087"/>
                </a:lnTo>
                <a:cubicBezTo>
                  <a:pt x="159154" y="152935"/>
                  <a:pt x="151395" y="132858"/>
                  <a:pt x="144040" y="112631"/>
                </a:cubicBezTo>
                <a:cubicBezTo>
                  <a:pt x="141318" y="105145"/>
                  <a:pt x="140045" y="97085"/>
                  <a:pt x="136483" y="89960"/>
                </a:cubicBezTo>
                <a:cubicBezTo>
                  <a:pt x="132421" y="81836"/>
                  <a:pt x="125431" y="75413"/>
                  <a:pt x="121369" y="67289"/>
                </a:cubicBezTo>
                <a:cubicBezTo>
                  <a:pt x="101749" y="28050"/>
                  <a:pt x="128219" y="59024"/>
                  <a:pt x="98697" y="29504"/>
                </a:cubicBezTo>
                <a:cubicBezTo>
                  <a:pt x="96178" y="21947"/>
                  <a:pt x="98997" y="8143"/>
                  <a:pt x="91140" y="6833"/>
                </a:cubicBezTo>
                <a:cubicBezTo>
                  <a:pt x="63695" y="2259"/>
                  <a:pt x="22759" y="-9204"/>
                  <a:pt x="8013" y="14390"/>
                </a:cubicBezTo>
                <a:cubicBezTo>
                  <a:pt x="-12057" y="46503"/>
                  <a:pt x="11388" y="90108"/>
                  <a:pt x="15570" y="127745"/>
                </a:cubicBezTo>
                <a:cubicBezTo>
                  <a:pt x="17372" y="143966"/>
                  <a:pt x="28544" y="160966"/>
                  <a:pt x="38241" y="173087"/>
                </a:cubicBezTo>
                <a:cubicBezTo>
                  <a:pt x="42692" y="178651"/>
                  <a:pt x="48317" y="183164"/>
                  <a:pt x="53355" y="188202"/>
                </a:cubicBezTo>
                <a:cubicBezTo>
                  <a:pt x="58393" y="203316"/>
                  <a:pt x="59632" y="220288"/>
                  <a:pt x="68469" y="233544"/>
                </a:cubicBezTo>
                <a:cubicBezTo>
                  <a:pt x="73507" y="241101"/>
                  <a:pt x="79521" y="248091"/>
                  <a:pt x="83583" y="256215"/>
                </a:cubicBezTo>
                <a:cubicBezTo>
                  <a:pt x="87145" y="263340"/>
                  <a:pt x="86164" y="272666"/>
                  <a:pt x="91140" y="278886"/>
                </a:cubicBezTo>
                <a:cubicBezTo>
                  <a:pt x="101794" y="292203"/>
                  <a:pt x="121548" y="296579"/>
                  <a:pt x="136483" y="301557"/>
                </a:cubicBezTo>
                <a:cubicBezTo>
                  <a:pt x="146559" y="299038"/>
                  <a:pt x="158069" y="299761"/>
                  <a:pt x="166711" y="294000"/>
                </a:cubicBezTo>
                <a:cubicBezTo>
                  <a:pt x="174268" y="288962"/>
                  <a:pt x="178136" y="279629"/>
                  <a:pt x="181825" y="271329"/>
                </a:cubicBezTo>
                <a:cubicBezTo>
                  <a:pt x="200125" y="230153"/>
                  <a:pt x="169230" y="189461"/>
                  <a:pt x="166711" y="173087"/>
                </a:cubicBezTo>
                <a:close/>
              </a:path>
            </a:pathLst>
          </a:custGeom>
          <a:solidFill>
            <a:schemeClr val="accent2">
              <a:alpha val="84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32395F1C-4890-DC42-9084-6FA249CABDB1}"/>
              </a:ext>
            </a:extLst>
          </p:cNvPr>
          <p:cNvSpPr/>
          <p:nvPr/>
        </p:nvSpPr>
        <p:spPr>
          <a:xfrm>
            <a:off x="9378223" y="3000581"/>
            <a:ext cx="166299" cy="195200"/>
          </a:xfrm>
          <a:custGeom>
            <a:avLst/>
            <a:gdLst>
              <a:gd name="connsiteX0" fmla="*/ 166299 w 166299"/>
              <a:gd name="connsiteY0" fmla="*/ 166255 h 195200"/>
              <a:gd name="connsiteX1" fmla="*/ 166299 w 166299"/>
              <a:gd name="connsiteY1" fmla="*/ 166255 h 195200"/>
              <a:gd name="connsiteX2" fmla="*/ 113400 w 166299"/>
              <a:gd name="connsiteY2" fmla="*/ 90685 h 195200"/>
              <a:gd name="connsiteX3" fmla="*/ 83172 w 166299"/>
              <a:gd name="connsiteY3" fmla="*/ 45342 h 195200"/>
              <a:gd name="connsiteX4" fmla="*/ 37830 w 166299"/>
              <a:gd name="connsiteY4" fmla="*/ 15114 h 195200"/>
              <a:gd name="connsiteX5" fmla="*/ 15159 w 166299"/>
              <a:gd name="connsiteY5" fmla="*/ 0 h 195200"/>
              <a:gd name="connsiteX6" fmla="*/ 45 w 166299"/>
              <a:gd name="connsiteY6" fmla="*/ 22671 h 195200"/>
              <a:gd name="connsiteX7" fmla="*/ 22716 w 166299"/>
              <a:gd name="connsiteY7" fmla="*/ 113356 h 195200"/>
              <a:gd name="connsiteX8" fmla="*/ 68058 w 166299"/>
              <a:gd name="connsiteY8" fmla="*/ 143584 h 195200"/>
              <a:gd name="connsiteX9" fmla="*/ 75615 w 166299"/>
              <a:gd name="connsiteY9" fmla="*/ 166255 h 195200"/>
              <a:gd name="connsiteX10" fmla="*/ 98286 w 166299"/>
              <a:gd name="connsiteY10" fmla="*/ 181369 h 195200"/>
              <a:gd name="connsiteX11" fmla="*/ 166299 w 166299"/>
              <a:gd name="connsiteY11" fmla="*/ 166255 h 19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299" h="195200">
                <a:moveTo>
                  <a:pt x="166299" y="166255"/>
                </a:moveTo>
                <a:lnTo>
                  <a:pt x="166299" y="166255"/>
                </a:lnTo>
                <a:lnTo>
                  <a:pt x="113400" y="90685"/>
                </a:lnTo>
                <a:cubicBezTo>
                  <a:pt x="113399" y="90684"/>
                  <a:pt x="83174" y="45343"/>
                  <a:pt x="83172" y="45342"/>
                </a:cubicBezTo>
                <a:lnTo>
                  <a:pt x="37830" y="15114"/>
                </a:lnTo>
                <a:lnTo>
                  <a:pt x="15159" y="0"/>
                </a:lnTo>
                <a:cubicBezTo>
                  <a:pt x="10121" y="7557"/>
                  <a:pt x="1048" y="13644"/>
                  <a:pt x="45" y="22671"/>
                </a:cubicBezTo>
                <a:cubicBezTo>
                  <a:pt x="-936" y="31498"/>
                  <a:pt x="14357" y="107784"/>
                  <a:pt x="22716" y="113356"/>
                </a:cubicBezTo>
                <a:lnTo>
                  <a:pt x="68058" y="143584"/>
                </a:lnTo>
                <a:cubicBezTo>
                  <a:pt x="70577" y="151141"/>
                  <a:pt x="70639" y="160035"/>
                  <a:pt x="75615" y="166255"/>
                </a:cubicBezTo>
                <a:cubicBezTo>
                  <a:pt x="81289" y="173347"/>
                  <a:pt x="89986" y="177680"/>
                  <a:pt x="98286" y="181369"/>
                </a:cubicBezTo>
                <a:cubicBezTo>
                  <a:pt x="143009" y="201246"/>
                  <a:pt x="131487" y="202554"/>
                  <a:pt x="166299" y="166255"/>
                </a:cubicBezTo>
                <a:close/>
              </a:path>
            </a:pathLst>
          </a:custGeom>
          <a:solidFill>
            <a:schemeClr val="accent2">
              <a:alpha val="87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D19F1546-3D77-FF4C-8280-F995F940580A}"/>
              </a:ext>
            </a:extLst>
          </p:cNvPr>
          <p:cNvSpPr/>
          <p:nvPr/>
        </p:nvSpPr>
        <p:spPr>
          <a:xfrm>
            <a:off x="9215710" y="3279506"/>
            <a:ext cx="162558" cy="98926"/>
          </a:xfrm>
          <a:custGeom>
            <a:avLst/>
            <a:gdLst>
              <a:gd name="connsiteX0" fmla="*/ 162558 w 162558"/>
              <a:gd name="connsiteY0" fmla="*/ 61141 h 98926"/>
              <a:gd name="connsiteX1" fmla="*/ 162558 w 162558"/>
              <a:gd name="connsiteY1" fmla="*/ 61141 h 98926"/>
              <a:gd name="connsiteX2" fmla="*/ 64316 w 162558"/>
              <a:gd name="connsiteY2" fmla="*/ 685 h 98926"/>
              <a:gd name="connsiteX3" fmla="*/ 3860 w 162558"/>
              <a:gd name="connsiteY3" fmla="*/ 8242 h 98926"/>
              <a:gd name="connsiteX4" fmla="*/ 11417 w 162558"/>
              <a:gd name="connsiteY4" fmla="*/ 53584 h 98926"/>
              <a:gd name="connsiteX5" fmla="*/ 18974 w 162558"/>
              <a:gd name="connsiteY5" fmla="*/ 76255 h 98926"/>
              <a:gd name="connsiteX6" fmla="*/ 64316 w 162558"/>
              <a:gd name="connsiteY6" fmla="*/ 98926 h 98926"/>
              <a:gd name="connsiteX7" fmla="*/ 132330 w 162558"/>
              <a:gd name="connsiteY7" fmla="*/ 76255 h 98926"/>
              <a:gd name="connsiteX8" fmla="*/ 162558 w 162558"/>
              <a:gd name="connsiteY8" fmla="*/ 61141 h 9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62558" h="98926">
                <a:moveTo>
                  <a:pt x="162558" y="61141"/>
                </a:moveTo>
                <a:lnTo>
                  <a:pt x="162558" y="61141"/>
                </a:lnTo>
                <a:cubicBezTo>
                  <a:pt x="80462" y="3674"/>
                  <a:pt x="116159" y="17965"/>
                  <a:pt x="64316" y="685"/>
                </a:cubicBezTo>
                <a:cubicBezTo>
                  <a:pt x="44164" y="3204"/>
                  <a:pt x="18221" y="-6119"/>
                  <a:pt x="3860" y="8242"/>
                </a:cubicBezTo>
                <a:cubicBezTo>
                  <a:pt x="-6975" y="19077"/>
                  <a:pt x="8093" y="38626"/>
                  <a:pt x="11417" y="53584"/>
                </a:cubicBezTo>
                <a:cubicBezTo>
                  <a:pt x="13145" y="61360"/>
                  <a:pt x="13998" y="70035"/>
                  <a:pt x="18974" y="76255"/>
                </a:cubicBezTo>
                <a:cubicBezTo>
                  <a:pt x="29628" y="89573"/>
                  <a:pt x="49381" y="93948"/>
                  <a:pt x="64316" y="98926"/>
                </a:cubicBezTo>
                <a:cubicBezTo>
                  <a:pt x="94715" y="93860"/>
                  <a:pt x="111078" y="97507"/>
                  <a:pt x="132330" y="76255"/>
                </a:cubicBezTo>
                <a:cubicBezTo>
                  <a:pt x="136313" y="72272"/>
                  <a:pt x="157520" y="63660"/>
                  <a:pt x="162558" y="61141"/>
                </a:cubicBezTo>
                <a:close/>
              </a:path>
            </a:pathLst>
          </a:custGeom>
          <a:solidFill>
            <a:schemeClr val="accent2">
              <a:alpha val="9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6C56C336-841F-DA49-9B1A-4E1068ADB99E}"/>
              </a:ext>
            </a:extLst>
          </p:cNvPr>
          <p:cNvSpPr/>
          <p:nvPr/>
        </p:nvSpPr>
        <p:spPr>
          <a:xfrm>
            <a:off x="8536824" y="1851913"/>
            <a:ext cx="186358" cy="181369"/>
          </a:xfrm>
          <a:custGeom>
            <a:avLst/>
            <a:gdLst>
              <a:gd name="connsiteX0" fmla="*/ 183983 w 186358"/>
              <a:gd name="connsiteY0" fmla="*/ 113356 h 181369"/>
              <a:gd name="connsiteX1" fmla="*/ 183983 w 186358"/>
              <a:gd name="connsiteY1" fmla="*/ 113356 h 181369"/>
              <a:gd name="connsiteX2" fmla="*/ 146197 w 186358"/>
              <a:gd name="connsiteY2" fmla="*/ 52900 h 181369"/>
              <a:gd name="connsiteX3" fmla="*/ 100855 w 186358"/>
              <a:gd name="connsiteY3" fmla="*/ 22672 h 181369"/>
              <a:gd name="connsiteX4" fmla="*/ 55513 w 186358"/>
              <a:gd name="connsiteY4" fmla="*/ 0 h 181369"/>
              <a:gd name="connsiteX5" fmla="*/ 2614 w 186358"/>
              <a:gd name="connsiteY5" fmla="*/ 7558 h 181369"/>
              <a:gd name="connsiteX6" fmla="*/ 10171 w 186358"/>
              <a:gd name="connsiteY6" fmla="*/ 37786 h 181369"/>
              <a:gd name="connsiteX7" fmla="*/ 25285 w 186358"/>
              <a:gd name="connsiteY7" fmla="*/ 83128 h 181369"/>
              <a:gd name="connsiteX8" fmla="*/ 85741 w 186358"/>
              <a:gd name="connsiteY8" fmla="*/ 136027 h 181369"/>
              <a:gd name="connsiteX9" fmla="*/ 131083 w 186358"/>
              <a:gd name="connsiteY9" fmla="*/ 173812 h 181369"/>
              <a:gd name="connsiteX10" fmla="*/ 153755 w 186358"/>
              <a:gd name="connsiteY10" fmla="*/ 181369 h 181369"/>
              <a:gd name="connsiteX11" fmla="*/ 183983 w 186358"/>
              <a:gd name="connsiteY11" fmla="*/ 173812 h 181369"/>
              <a:gd name="connsiteX12" fmla="*/ 183983 w 186358"/>
              <a:gd name="connsiteY12" fmla="*/ 113356 h 181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86358" h="181369">
                <a:moveTo>
                  <a:pt x="183983" y="113356"/>
                </a:moveTo>
                <a:lnTo>
                  <a:pt x="183983" y="113356"/>
                </a:lnTo>
                <a:cubicBezTo>
                  <a:pt x="171388" y="93204"/>
                  <a:pt x="160175" y="72119"/>
                  <a:pt x="146197" y="52900"/>
                </a:cubicBezTo>
                <a:cubicBezTo>
                  <a:pt x="121638" y="19132"/>
                  <a:pt x="130873" y="37681"/>
                  <a:pt x="100855" y="22672"/>
                </a:cubicBezTo>
                <a:cubicBezTo>
                  <a:pt x="42249" y="-6631"/>
                  <a:pt x="112504" y="19000"/>
                  <a:pt x="55513" y="0"/>
                </a:cubicBezTo>
                <a:cubicBezTo>
                  <a:pt x="37880" y="2519"/>
                  <a:pt x="16297" y="-3845"/>
                  <a:pt x="2614" y="7558"/>
                </a:cubicBezTo>
                <a:cubicBezTo>
                  <a:pt x="-5365" y="14207"/>
                  <a:pt x="7187" y="27838"/>
                  <a:pt x="10171" y="37786"/>
                </a:cubicBezTo>
                <a:cubicBezTo>
                  <a:pt x="14749" y="53046"/>
                  <a:pt x="16448" y="69872"/>
                  <a:pt x="25285" y="83128"/>
                </a:cubicBezTo>
                <a:cubicBezTo>
                  <a:pt x="68108" y="147362"/>
                  <a:pt x="-2424" y="47862"/>
                  <a:pt x="85741" y="136027"/>
                </a:cubicBezTo>
                <a:cubicBezTo>
                  <a:pt x="102454" y="152740"/>
                  <a:pt x="110041" y="163291"/>
                  <a:pt x="131083" y="173812"/>
                </a:cubicBezTo>
                <a:cubicBezTo>
                  <a:pt x="138208" y="177374"/>
                  <a:pt x="146198" y="178850"/>
                  <a:pt x="153755" y="181369"/>
                </a:cubicBezTo>
                <a:cubicBezTo>
                  <a:pt x="163831" y="178850"/>
                  <a:pt x="178639" y="182718"/>
                  <a:pt x="183983" y="173812"/>
                </a:cubicBezTo>
                <a:cubicBezTo>
                  <a:pt x="189327" y="164906"/>
                  <a:pt x="183983" y="123432"/>
                  <a:pt x="183983" y="113356"/>
                </a:cubicBezTo>
                <a:close/>
              </a:path>
            </a:pathLst>
          </a:custGeom>
          <a:solidFill>
            <a:srgbClr val="2393FF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CA7064B2-8861-1E4E-88C9-2671C0650FD7}"/>
              </a:ext>
            </a:extLst>
          </p:cNvPr>
          <p:cNvSpPr/>
          <p:nvPr/>
        </p:nvSpPr>
        <p:spPr>
          <a:xfrm>
            <a:off x="8138916" y="2524313"/>
            <a:ext cx="181368" cy="287343"/>
          </a:xfrm>
          <a:custGeom>
            <a:avLst/>
            <a:gdLst>
              <a:gd name="connsiteX0" fmla="*/ 98241 w 181368"/>
              <a:gd name="connsiteY0" fmla="*/ 181544 h 287343"/>
              <a:gd name="connsiteX1" fmla="*/ 98241 w 181368"/>
              <a:gd name="connsiteY1" fmla="*/ 181544 h 287343"/>
              <a:gd name="connsiteX2" fmla="*/ 105798 w 181368"/>
              <a:gd name="connsiteY2" fmla="*/ 257115 h 287343"/>
              <a:gd name="connsiteX3" fmla="*/ 128469 w 181368"/>
              <a:gd name="connsiteY3" fmla="*/ 264672 h 287343"/>
              <a:gd name="connsiteX4" fmla="*/ 173811 w 181368"/>
              <a:gd name="connsiteY4" fmla="*/ 287343 h 287343"/>
              <a:gd name="connsiteX5" fmla="*/ 181368 w 181368"/>
              <a:gd name="connsiteY5" fmla="*/ 264672 h 287343"/>
              <a:gd name="connsiteX6" fmla="*/ 158697 w 181368"/>
              <a:gd name="connsiteY6" fmla="*/ 173987 h 287343"/>
              <a:gd name="connsiteX7" fmla="*/ 128469 w 181368"/>
              <a:gd name="connsiteY7" fmla="*/ 128645 h 287343"/>
              <a:gd name="connsiteX8" fmla="*/ 83127 w 181368"/>
              <a:gd name="connsiteY8" fmla="*/ 53075 h 287343"/>
              <a:gd name="connsiteX9" fmla="*/ 60456 w 181368"/>
              <a:gd name="connsiteY9" fmla="*/ 37961 h 287343"/>
              <a:gd name="connsiteX10" fmla="*/ 30228 w 181368"/>
              <a:gd name="connsiteY10" fmla="*/ 176 h 287343"/>
              <a:gd name="connsiteX11" fmla="*/ 7557 w 181368"/>
              <a:gd name="connsiteY11" fmla="*/ 7733 h 287343"/>
              <a:gd name="connsiteX12" fmla="*/ 0 w 181368"/>
              <a:gd name="connsiteY12" fmla="*/ 30404 h 287343"/>
              <a:gd name="connsiteX13" fmla="*/ 22671 w 181368"/>
              <a:gd name="connsiteY13" fmla="*/ 75746 h 287343"/>
              <a:gd name="connsiteX14" fmla="*/ 37785 w 181368"/>
              <a:gd name="connsiteY14" fmla="*/ 121088 h 287343"/>
              <a:gd name="connsiteX15" fmla="*/ 45342 w 181368"/>
              <a:gd name="connsiteY15" fmla="*/ 143759 h 287343"/>
              <a:gd name="connsiteX16" fmla="*/ 98241 w 181368"/>
              <a:gd name="connsiteY16" fmla="*/ 181544 h 287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81368" h="287343">
                <a:moveTo>
                  <a:pt x="98241" y="181544"/>
                </a:moveTo>
                <a:lnTo>
                  <a:pt x="98241" y="181544"/>
                </a:lnTo>
                <a:cubicBezTo>
                  <a:pt x="100760" y="206734"/>
                  <a:pt x="97147" y="233323"/>
                  <a:pt x="105798" y="257115"/>
                </a:cubicBezTo>
                <a:cubicBezTo>
                  <a:pt x="108520" y="264601"/>
                  <a:pt x="121344" y="261110"/>
                  <a:pt x="128469" y="264672"/>
                </a:cubicBezTo>
                <a:cubicBezTo>
                  <a:pt x="187067" y="293971"/>
                  <a:pt x="116827" y="268348"/>
                  <a:pt x="173811" y="287343"/>
                </a:cubicBezTo>
                <a:cubicBezTo>
                  <a:pt x="176330" y="279786"/>
                  <a:pt x="181368" y="272638"/>
                  <a:pt x="181368" y="264672"/>
                </a:cubicBezTo>
                <a:cubicBezTo>
                  <a:pt x="181368" y="247674"/>
                  <a:pt x="168076" y="188056"/>
                  <a:pt x="158697" y="173987"/>
                </a:cubicBezTo>
                <a:cubicBezTo>
                  <a:pt x="148621" y="158873"/>
                  <a:pt x="136593" y="144892"/>
                  <a:pt x="128469" y="128645"/>
                </a:cubicBezTo>
                <a:cubicBezTo>
                  <a:pt x="119370" y="110447"/>
                  <a:pt x="96806" y="62194"/>
                  <a:pt x="83127" y="53075"/>
                </a:cubicBezTo>
                <a:lnTo>
                  <a:pt x="60456" y="37961"/>
                </a:lnTo>
                <a:cubicBezTo>
                  <a:pt x="54562" y="20278"/>
                  <a:pt x="54357" y="4197"/>
                  <a:pt x="30228" y="176"/>
                </a:cubicBezTo>
                <a:cubicBezTo>
                  <a:pt x="22371" y="-1134"/>
                  <a:pt x="15114" y="5214"/>
                  <a:pt x="7557" y="7733"/>
                </a:cubicBezTo>
                <a:cubicBezTo>
                  <a:pt x="5038" y="15290"/>
                  <a:pt x="0" y="22438"/>
                  <a:pt x="0" y="30404"/>
                </a:cubicBezTo>
                <a:cubicBezTo>
                  <a:pt x="0" y="51074"/>
                  <a:pt x="15029" y="58552"/>
                  <a:pt x="22671" y="75746"/>
                </a:cubicBezTo>
                <a:cubicBezTo>
                  <a:pt x="29141" y="90304"/>
                  <a:pt x="32747" y="105974"/>
                  <a:pt x="37785" y="121088"/>
                </a:cubicBezTo>
                <a:lnTo>
                  <a:pt x="45342" y="143759"/>
                </a:lnTo>
                <a:cubicBezTo>
                  <a:pt x="53696" y="168820"/>
                  <a:pt x="89424" y="175246"/>
                  <a:pt x="98241" y="181544"/>
                </a:cubicBezTo>
                <a:close/>
              </a:path>
            </a:pathLst>
          </a:custGeom>
          <a:solidFill>
            <a:srgbClr val="2393FF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5C51CDAE-B9C3-9143-97B4-3E8C034FF05B}"/>
              </a:ext>
            </a:extLst>
          </p:cNvPr>
          <p:cNvSpPr/>
          <p:nvPr/>
        </p:nvSpPr>
        <p:spPr>
          <a:xfrm>
            <a:off x="7927319" y="1888925"/>
            <a:ext cx="158698" cy="114129"/>
          </a:xfrm>
          <a:custGeom>
            <a:avLst/>
            <a:gdLst>
              <a:gd name="connsiteX0" fmla="*/ 105798 w 158698"/>
              <a:gd name="connsiteY0" fmla="*/ 15888 h 114129"/>
              <a:gd name="connsiteX1" fmla="*/ 105798 w 158698"/>
              <a:gd name="connsiteY1" fmla="*/ 15888 h 114129"/>
              <a:gd name="connsiteX2" fmla="*/ 37785 w 158698"/>
              <a:gd name="connsiteY2" fmla="*/ 8331 h 114129"/>
              <a:gd name="connsiteX3" fmla="*/ 15114 w 158698"/>
              <a:gd name="connsiteY3" fmla="*/ 774 h 114129"/>
              <a:gd name="connsiteX4" fmla="*/ 7557 w 158698"/>
              <a:gd name="connsiteY4" fmla="*/ 23445 h 114129"/>
              <a:gd name="connsiteX5" fmla="*/ 0 w 158698"/>
              <a:gd name="connsiteY5" fmla="*/ 61230 h 114129"/>
              <a:gd name="connsiteX6" fmla="*/ 7557 w 158698"/>
              <a:gd name="connsiteY6" fmla="*/ 99015 h 114129"/>
              <a:gd name="connsiteX7" fmla="*/ 52899 w 158698"/>
              <a:gd name="connsiteY7" fmla="*/ 114129 h 114129"/>
              <a:gd name="connsiteX8" fmla="*/ 128469 w 158698"/>
              <a:gd name="connsiteY8" fmla="*/ 106572 h 114129"/>
              <a:gd name="connsiteX9" fmla="*/ 143583 w 158698"/>
              <a:gd name="connsiteY9" fmla="*/ 83901 h 114129"/>
              <a:gd name="connsiteX10" fmla="*/ 158698 w 158698"/>
              <a:gd name="connsiteY10" fmla="*/ 38559 h 114129"/>
              <a:gd name="connsiteX11" fmla="*/ 143583 w 158698"/>
              <a:gd name="connsiteY11" fmla="*/ 23445 h 114129"/>
              <a:gd name="connsiteX12" fmla="*/ 105798 w 158698"/>
              <a:gd name="connsiteY12" fmla="*/ 15888 h 114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58698" h="114129">
                <a:moveTo>
                  <a:pt x="105798" y="15888"/>
                </a:moveTo>
                <a:lnTo>
                  <a:pt x="105798" y="15888"/>
                </a:lnTo>
                <a:cubicBezTo>
                  <a:pt x="83127" y="13369"/>
                  <a:pt x="60285" y="12081"/>
                  <a:pt x="37785" y="8331"/>
                </a:cubicBezTo>
                <a:cubicBezTo>
                  <a:pt x="29928" y="7021"/>
                  <a:pt x="22239" y="-2788"/>
                  <a:pt x="15114" y="774"/>
                </a:cubicBezTo>
                <a:cubicBezTo>
                  <a:pt x="7989" y="4336"/>
                  <a:pt x="9489" y="15717"/>
                  <a:pt x="7557" y="23445"/>
                </a:cubicBezTo>
                <a:cubicBezTo>
                  <a:pt x="4442" y="35906"/>
                  <a:pt x="2519" y="48635"/>
                  <a:pt x="0" y="61230"/>
                </a:cubicBezTo>
                <a:cubicBezTo>
                  <a:pt x="2519" y="73825"/>
                  <a:pt x="-1525" y="89933"/>
                  <a:pt x="7557" y="99015"/>
                </a:cubicBezTo>
                <a:cubicBezTo>
                  <a:pt x="18822" y="110280"/>
                  <a:pt x="52899" y="114129"/>
                  <a:pt x="52899" y="114129"/>
                </a:cubicBezTo>
                <a:cubicBezTo>
                  <a:pt x="78089" y="111610"/>
                  <a:pt x="104452" y="114578"/>
                  <a:pt x="128469" y="106572"/>
                </a:cubicBezTo>
                <a:cubicBezTo>
                  <a:pt x="137085" y="103700"/>
                  <a:pt x="139894" y="92201"/>
                  <a:pt x="143583" y="83901"/>
                </a:cubicBezTo>
                <a:cubicBezTo>
                  <a:pt x="150054" y="69343"/>
                  <a:pt x="158698" y="38559"/>
                  <a:pt x="158698" y="38559"/>
                </a:cubicBezTo>
                <a:cubicBezTo>
                  <a:pt x="153660" y="33521"/>
                  <a:pt x="149956" y="26631"/>
                  <a:pt x="143583" y="23445"/>
                </a:cubicBezTo>
                <a:cubicBezTo>
                  <a:pt x="78622" y="-9035"/>
                  <a:pt x="112096" y="17148"/>
                  <a:pt x="105798" y="15888"/>
                </a:cubicBezTo>
                <a:close/>
              </a:path>
            </a:pathLst>
          </a:custGeom>
          <a:solidFill>
            <a:srgbClr val="2393FF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E58AF9A6-289B-F344-B7FC-B1B7CF14E486}"/>
              </a:ext>
            </a:extLst>
          </p:cNvPr>
          <p:cNvSpPr/>
          <p:nvPr/>
        </p:nvSpPr>
        <p:spPr>
          <a:xfrm>
            <a:off x="7402780" y="2176866"/>
            <a:ext cx="108903" cy="211832"/>
          </a:xfrm>
          <a:custGeom>
            <a:avLst/>
            <a:gdLst>
              <a:gd name="connsiteX0" fmla="*/ 108903 w 108903"/>
              <a:gd name="connsiteY0" fmla="*/ 128469 h 211832"/>
              <a:gd name="connsiteX1" fmla="*/ 108903 w 108903"/>
              <a:gd name="connsiteY1" fmla="*/ 128469 h 211832"/>
              <a:gd name="connsiteX2" fmla="*/ 101346 w 108903"/>
              <a:gd name="connsiteY2" fmla="*/ 60456 h 211832"/>
              <a:gd name="connsiteX3" fmla="*/ 56003 w 108903"/>
              <a:gd name="connsiteY3" fmla="*/ 0 h 211832"/>
              <a:gd name="connsiteX4" fmla="*/ 10661 w 108903"/>
              <a:gd name="connsiteY4" fmla="*/ 7557 h 211832"/>
              <a:gd name="connsiteX5" fmla="*/ 40889 w 108903"/>
              <a:gd name="connsiteY5" fmla="*/ 105798 h 211832"/>
              <a:gd name="connsiteX6" fmla="*/ 56003 w 108903"/>
              <a:gd name="connsiteY6" fmla="*/ 128469 h 211832"/>
              <a:gd name="connsiteX7" fmla="*/ 63560 w 108903"/>
              <a:gd name="connsiteY7" fmla="*/ 196482 h 211832"/>
              <a:gd name="connsiteX8" fmla="*/ 78675 w 108903"/>
              <a:gd name="connsiteY8" fmla="*/ 211596 h 211832"/>
              <a:gd name="connsiteX9" fmla="*/ 101346 w 108903"/>
              <a:gd name="connsiteY9" fmla="*/ 204039 h 211832"/>
              <a:gd name="connsiteX10" fmla="*/ 108903 w 108903"/>
              <a:gd name="connsiteY10" fmla="*/ 128469 h 211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8903" h="211832">
                <a:moveTo>
                  <a:pt x="108903" y="128469"/>
                </a:moveTo>
                <a:lnTo>
                  <a:pt x="108903" y="128469"/>
                </a:lnTo>
                <a:cubicBezTo>
                  <a:pt x="106384" y="105798"/>
                  <a:pt x="108559" y="82096"/>
                  <a:pt x="101346" y="60456"/>
                </a:cubicBezTo>
                <a:cubicBezTo>
                  <a:pt x="92800" y="34818"/>
                  <a:pt x="73908" y="17904"/>
                  <a:pt x="56003" y="0"/>
                </a:cubicBezTo>
                <a:lnTo>
                  <a:pt x="10661" y="7557"/>
                </a:lnTo>
                <a:cubicBezTo>
                  <a:pt x="-17304" y="69080"/>
                  <a:pt x="15762" y="75646"/>
                  <a:pt x="40889" y="105798"/>
                </a:cubicBezTo>
                <a:cubicBezTo>
                  <a:pt x="46703" y="112775"/>
                  <a:pt x="50965" y="120912"/>
                  <a:pt x="56003" y="128469"/>
                </a:cubicBezTo>
                <a:cubicBezTo>
                  <a:pt x="58522" y="151140"/>
                  <a:pt x="57558" y="174475"/>
                  <a:pt x="63560" y="196482"/>
                </a:cubicBezTo>
                <a:cubicBezTo>
                  <a:pt x="65435" y="203356"/>
                  <a:pt x="71688" y="210199"/>
                  <a:pt x="78675" y="211596"/>
                </a:cubicBezTo>
                <a:cubicBezTo>
                  <a:pt x="86486" y="213158"/>
                  <a:pt x="93789" y="206558"/>
                  <a:pt x="101346" y="204039"/>
                </a:cubicBezTo>
                <a:cubicBezTo>
                  <a:pt x="110684" y="176024"/>
                  <a:pt x="107643" y="141064"/>
                  <a:pt x="108903" y="128469"/>
                </a:cubicBezTo>
                <a:close/>
              </a:path>
            </a:pathLst>
          </a:custGeom>
          <a:solidFill>
            <a:srgbClr val="2393FF">
              <a:alpha val="8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3D13C73A-CF23-3040-9776-4C16C9FD31F3}"/>
              </a:ext>
            </a:extLst>
          </p:cNvPr>
          <p:cNvSpPr/>
          <p:nvPr/>
        </p:nvSpPr>
        <p:spPr>
          <a:xfrm>
            <a:off x="9030645" y="3892310"/>
            <a:ext cx="55282" cy="113356"/>
          </a:xfrm>
          <a:custGeom>
            <a:avLst/>
            <a:gdLst>
              <a:gd name="connsiteX0" fmla="*/ 52899 w 55282"/>
              <a:gd name="connsiteY0" fmla="*/ 0 h 113356"/>
              <a:gd name="connsiteX1" fmla="*/ 52899 w 55282"/>
              <a:gd name="connsiteY1" fmla="*/ 0 h 113356"/>
              <a:gd name="connsiteX2" fmla="*/ 0 w 55282"/>
              <a:gd name="connsiteY2" fmla="*/ 75570 h 113356"/>
              <a:gd name="connsiteX3" fmla="*/ 7557 w 55282"/>
              <a:gd name="connsiteY3" fmla="*/ 113356 h 113356"/>
              <a:gd name="connsiteX4" fmla="*/ 30228 w 55282"/>
              <a:gd name="connsiteY4" fmla="*/ 105799 h 113356"/>
              <a:gd name="connsiteX5" fmla="*/ 45342 w 55282"/>
              <a:gd name="connsiteY5" fmla="*/ 90684 h 113356"/>
              <a:gd name="connsiteX6" fmla="*/ 52899 w 55282"/>
              <a:gd name="connsiteY6" fmla="*/ 0 h 113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282" h="113356">
                <a:moveTo>
                  <a:pt x="52899" y="0"/>
                </a:moveTo>
                <a:lnTo>
                  <a:pt x="52899" y="0"/>
                </a:lnTo>
                <a:cubicBezTo>
                  <a:pt x="45817" y="8263"/>
                  <a:pt x="0" y="48251"/>
                  <a:pt x="0" y="75570"/>
                </a:cubicBezTo>
                <a:cubicBezTo>
                  <a:pt x="0" y="88415"/>
                  <a:pt x="5038" y="100761"/>
                  <a:pt x="7557" y="113356"/>
                </a:cubicBezTo>
                <a:cubicBezTo>
                  <a:pt x="15114" y="110837"/>
                  <a:pt x="23397" y="109897"/>
                  <a:pt x="30228" y="105799"/>
                </a:cubicBezTo>
                <a:cubicBezTo>
                  <a:pt x="36338" y="102133"/>
                  <a:pt x="42156" y="97057"/>
                  <a:pt x="45342" y="90684"/>
                </a:cubicBezTo>
                <a:cubicBezTo>
                  <a:pt x="62846" y="55676"/>
                  <a:pt x="51639" y="15114"/>
                  <a:pt x="52899" y="0"/>
                </a:cubicBezTo>
                <a:close/>
              </a:path>
            </a:pathLst>
          </a:custGeom>
          <a:solidFill>
            <a:schemeClr val="accent2">
              <a:alpha val="9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271256C-3BA4-684A-B24E-ACA0EEC63F07}"/>
              </a:ext>
            </a:extLst>
          </p:cNvPr>
          <p:cNvSpPr/>
          <p:nvPr/>
        </p:nvSpPr>
        <p:spPr>
          <a:xfrm>
            <a:off x="8710288" y="4171920"/>
            <a:ext cx="86089" cy="93516"/>
          </a:xfrm>
          <a:custGeom>
            <a:avLst/>
            <a:gdLst>
              <a:gd name="connsiteX0" fmla="*/ 48304 w 86089"/>
              <a:gd name="connsiteY0" fmla="*/ 0 h 93516"/>
              <a:gd name="connsiteX1" fmla="*/ 48304 w 86089"/>
              <a:gd name="connsiteY1" fmla="*/ 0 h 93516"/>
              <a:gd name="connsiteX2" fmla="*/ 2962 w 86089"/>
              <a:gd name="connsiteY2" fmla="*/ 52899 h 93516"/>
              <a:gd name="connsiteX3" fmla="*/ 10519 w 86089"/>
              <a:gd name="connsiteY3" fmla="*/ 90684 h 93516"/>
              <a:gd name="connsiteX4" fmla="*/ 86089 w 86089"/>
              <a:gd name="connsiteY4" fmla="*/ 83127 h 93516"/>
              <a:gd name="connsiteX5" fmla="*/ 78532 w 86089"/>
              <a:gd name="connsiteY5" fmla="*/ 30228 h 93516"/>
              <a:gd name="connsiteX6" fmla="*/ 48304 w 86089"/>
              <a:gd name="connsiteY6" fmla="*/ 0 h 9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89" h="93516">
                <a:moveTo>
                  <a:pt x="48304" y="0"/>
                </a:moveTo>
                <a:lnTo>
                  <a:pt x="48304" y="0"/>
                </a:lnTo>
                <a:cubicBezTo>
                  <a:pt x="33190" y="17633"/>
                  <a:pt x="11894" y="31461"/>
                  <a:pt x="2962" y="52899"/>
                </a:cubicBezTo>
                <a:cubicBezTo>
                  <a:pt x="-1978" y="64755"/>
                  <a:pt x="-1552" y="86295"/>
                  <a:pt x="10519" y="90684"/>
                </a:cubicBezTo>
                <a:cubicBezTo>
                  <a:pt x="34310" y="99335"/>
                  <a:pt x="60899" y="85646"/>
                  <a:pt x="86089" y="83127"/>
                </a:cubicBezTo>
                <a:cubicBezTo>
                  <a:pt x="83570" y="65494"/>
                  <a:pt x="83650" y="47289"/>
                  <a:pt x="78532" y="30228"/>
                </a:cubicBezTo>
                <a:cubicBezTo>
                  <a:pt x="75922" y="21529"/>
                  <a:pt x="53342" y="5038"/>
                  <a:pt x="48304" y="0"/>
                </a:cubicBezTo>
                <a:close/>
              </a:path>
            </a:pathLst>
          </a:custGeom>
          <a:solidFill>
            <a:schemeClr val="accent2">
              <a:alpha val="92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128FCAE-086E-0540-86BC-8F009DE58CE6}"/>
              </a:ext>
            </a:extLst>
          </p:cNvPr>
          <p:cNvSpPr/>
          <p:nvPr/>
        </p:nvSpPr>
        <p:spPr>
          <a:xfrm>
            <a:off x="8735652" y="4813443"/>
            <a:ext cx="61063" cy="108578"/>
          </a:xfrm>
          <a:custGeom>
            <a:avLst/>
            <a:gdLst>
              <a:gd name="connsiteX0" fmla="*/ 7826 w 61063"/>
              <a:gd name="connsiteY0" fmla="*/ 824 h 108578"/>
              <a:gd name="connsiteX1" fmla="*/ 7826 w 61063"/>
              <a:gd name="connsiteY1" fmla="*/ 824 h 108578"/>
              <a:gd name="connsiteX2" fmla="*/ 269 w 61063"/>
              <a:gd name="connsiteY2" fmla="*/ 68837 h 108578"/>
              <a:gd name="connsiteX3" fmla="*/ 7826 w 61063"/>
              <a:gd name="connsiteY3" fmla="*/ 106623 h 108578"/>
              <a:gd name="connsiteX4" fmla="*/ 38054 w 61063"/>
              <a:gd name="connsiteY4" fmla="*/ 99066 h 108578"/>
              <a:gd name="connsiteX5" fmla="*/ 53168 w 61063"/>
              <a:gd name="connsiteY5" fmla="*/ 83951 h 108578"/>
              <a:gd name="connsiteX6" fmla="*/ 53168 w 61063"/>
              <a:gd name="connsiteY6" fmla="*/ 15938 h 108578"/>
              <a:gd name="connsiteX7" fmla="*/ 7826 w 61063"/>
              <a:gd name="connsiteY7" fmla="*/ 824 h 10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63" h="108578">
                <a:moveTo>
                  <a:pt x="7826" y="824"/>
                </a:moveTo>
                <a:lnTo>
                  <a:pt x="7826" y="824"/>
                </a:lnTo>
                <a:cubicBezTo>
                  <a:pt x="5307" y="23495"/>
                  <a:pt x="269" y="46026"/>
                  <a:pt x="269" y="68837"/>
                </a:cubicBezTo>
                <a:cubicBezTo>
                  <a:pt x="269" y="81682"/>
                  <a:pt x="-2204" y="98599"/>
                  <a:pt x="7826" y="106623"/>
                </a:cubicBezTo>
                <a:cubicBezTo>
                  <a:pt x="15936" y="113111"/>
                  <a:pt x="27978" y="101585"/>
                  <a:pt x="38054" y="99066"/>
                </a:cubicBezTo>
                <a:cubicBezTo>
                  <a:pt x="43092" y="94028"/>
                  <a:pt x="49502" y="90061"/>
                  <a:pt x="53168" y="83951"/>
                </a:cubicBezTo>
                <a:cubicBezTo>
                  <a:pt x="66151" y="62313"/>
                  <a:pt x="60919" y="39190"/>
                  <a:pt x="53168" y="15938"/>
                </a:cubicBezTo>
                <a:cubicBezTo>
                  <a:pt x="44912" y="-8829"/>
                  <a:pt x="15383" y="3343"/>
                  <a:pt x="7826" y="824"/>
                </a:cubicBezTo>
                <a:close/>
              </a:path>
            </a:pathLst>
          </a:custGeom>
          <a:solidFill>
            <a:schemeClr val="accent2">
              <a:alpha val="9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F476FF9D-8051-7146-A657-02A8FB3C1018}"/>
              </a:ext>
            </a:extLst>
          </p:cNvPr>
          <p:cNvSpPr/>
          <p:nvPr/>
        </p:nvSpPr>
        <p:spPr>
          <a:xfrm>
            <a:off x="9400939" y="4534657"/>
            <a:ext cx="196647" cy="174143"/>
          </a:xfrm>
          <a:custGeom>
            <a:avLst/>
            <a:gdLst>
              <a:gd name="connsiteX0" fmla="*/ 151140 w 196647"/>
              <a:gd name="connsiteY0" fmla="*/ 0 h 174143"/>
              <a:gd name="connsiteX1" fmla="*/ 151140 w 196647"/>
              <a:gd name="connsiteY1" fmla="*/ 0 h 174143"/>
              <a:gd name="connsiteX2" fmla="*/ 75570 w 196647"/>
              <a:gd name="connsiteY2" fmla="*/ 52899 h 174143"/>
              <a:gd name="connsiteX3" fmla="*/ 37785 w 196647"/>
              <a:gd name="connsiteY3" fmla="*/ 83128 h 174143"/>
              <a:gd name="connsiteX4" fmla="*/ 0 w 196647"/>
              <a:gd name="connsiteY4" fmla="*/ 151141 h 174143"/>
              <a:gd name="connsiteX5" fmla="*/ 22671 w 196647"/>
              <a:gd name="connsiteY5" fmla="*/ 166255 h 174143"/>
              <a:gd name="connsiteX6" fmla="*/ 98241 w 196647"/>
              <a:gd name="connsiteY6" fmla="*/ 166255 h 174143"/>
              <a:gd name="connsiteX7" fmla="*/ 143583 w 196647"/>
              <a:gd name="connsiteY7" fmla="*/ 128470 h 174143"/>
              <a:gd name="connsiteX8" fmla="*/ 166254 w 196647"/>
              <a:gd name="connsiteY8" fmla="*/ 113356 h 174143"/>
              <a:gd name="connsiteX9" fmla="*/ 181368 w 196647"/>
              <a:gd name="connsiteY9" fmla="*/ 52899 h 174143"/>
              <a:gd name="connsiteX10" fmla="*/ 166254 w 196647"/>
              <a:gd name="connsiteY10" fmla="*/ 52899 h 174143"/>
              <a:gd name="connsiteX11" fmla="*/ 151140 w 196647"/>
              <a:gd name="connsiteY11" fmla="*/ 0 h 17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647" h="174143">
                <a:moveTo>
                  <a:pt x="151140" y="0"/>
                </a:moveTo>
                <a:lnTo>
                  <a:pt x="151140" y="0"/>
                </a:lnTo>
                <a:cubicBezTo>
                  <a:pt x="125950" y="17633"/>
                  <a:pt x="97312" y="31156"/>
                  <a:pt x="75570" y="52899"/>
                </a:cubicBezTo>
                <a:cubicBezTo>
                  <a:pt x="54034" y="74436"/>
                  <a:pt x="66384" y="64062"/>
                  <a:pt x="37785" y="83128"/>
                </a:cubicBezTo>
                <a:cubicBezTo>
                  <a:pt x="3138" y="135098"/>
                  <a:pt x="13301" y="111237"/>
                  <a:pt x="0" y="151141"/>
                </a:cubicBezTo>
                <a:cubicBezTo>
                  <a:pt x="7557" y="156179"/>
                  <a:pt x="14547" y="162193"/>
                  <a:pt x="22671" y="166255"/>
                </a:cubicBezTo>
                <a:cubicBezTo>
                  <a:pt x="51981" y="180910"/>
                  <a:pt x="60395" y="171662"/>
                  <a:pt x="98241" y="166255"/>
                </a:cubicBezTo>
                <a:cubicBezTo>
                  <a:pt x="154529" y="128730"/>
                  <a:pt x="85397" y="176959"/>
                  <a:pt x="143583" y="128470"/>
                </a:cubicBezTo>
                <a:cubicBezTo>
                  <a:pt x="150560" y="122656"/>
                  <a:pt x="158697" y="118394"/>
                  <a:pt x="166254" y="113356"/>
                </a:cubicBezTo>
                <a:cubicBezTo>
                  <a:pt x="182614" y="88816"/>
                  <a:pt x="216316" y="70374"/>
                  <a:pt x="181368" y="52899"/>
                </a:cubicBezTo>
                <a:cubicBezTo>
                  <a:pt x="176862" y="50646"/>
                  <a:pt x="171292" y="52899"/>
                  <a:pt x="166254" y="52899"/>
                </a:cubicBezTo>
                <a:lnTo>
                  <a:pt x="151140" y="0"/>
                </a:lnTo>
                <a:close/>
              </a:path>
            </a:pathLst>
          </a:custGeom>
          <a:solidFill>
            <a:schemeClr val="accent2">
              <a:alpha val="96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A7088C6-16FF-374A-8035-711D1CF3EDA3}"/>
              </a:ext>
            </a:extLst>
          </p:cNvPr>
          <p:cNvSpPr/>
          <p:nvPr/>
        </p:nvSpPr>
        <p:spPr>
          <a:xfrm>
            <a:off x="5048093" y="3280191"/>
            <a:ext cx="211596" cy="204040"/>
          </a:xfrm>
          <a:custGeom>
            <a:avLst/>
            <a:gdLst>
              <a:gd name="connsiteX0" fmla="*/ 211596 w 211596"/>
              <a:gd name="connsiteY0" fmla="*/ 113356 h 204040"/>
              <a:gd name="connsiteX1" fmla="*/ 211596 w 211596"/>
              <a:gd name="connsiteY1" fmla="*/ 113356 h 204040"/>
              <a:gd name="connsiteX2" fmla="*/ 151140 w 211596"/>
              <a:gd name="connsiteY2" fmla="*/ 83127 h 204040"/>
              <a:gd name="connsiteX3" fmla="*/ 113355 w 211596"/>
              <a:gd name="connsiteY3" fmla="*/ 37785 h 204040"/>
              <a:gd name="connsiteX4" fmla="*/ 45342 w 211596"/>
              <a:gd name="connsiteY4" fmla="*/ 0 h 204040"/>
              <a:gd name="connsiteX5" fmla="*/ 7557 w 211596"/>
              <a:gd name="connsiteY5" fmla="*/ 7557 h 204040"/>
              <a:gd name="connsiteX6" fmla="*/ 0 w 211596"/>
              <a:gd name="connsiteY6" fmla="*/ 30228 h 204040"/>
              <a:gd name="connsiteX7" fmla="*/ 22671 w 211596"/>
              <a:gd name="connsiteY7" fmla="*/ 105799 h 204040"/>
              <a:gd name="connsiteX8" fmla="*/ 68013 w 211596"/>
              <a:gd name="connsiteY8" fmla="*/ 151141 h 204040"/>
              <a:gd name="connsiteX9" fmla="*/ 113355 w 211596"/>
              <a:gd name="connsiteY9" fmla="*/ 173812 h 204040"/>
              <a:gd name="connsiteX10" fmla="*/ 158697 w 211596"/>
              <a:gd name="connsiteY10" fmla="*/ 188926 h 204040"/>
              <a:gd name="connsiteX11" fmla="*/ 181368 w 211596"/>
              <a:gd name="connsiteY11" fmla="*/ 196483 h 204040"/>
              <a:gd name="connsiteX12" fmla="*/ 204039 w 211596"/>
              <a:gd name="connsiteY12" fmla="*/ 204040 h 204040"/>
              <a:gd name="connsiteX13" fmla="*/ 211596 w 211596"/>
              <a:gd name="connsiteY13" fmla="*/ 181369 h 204040"/>
              <a:gd name="connsiteX14" fmla="*/ 211596 w 211596"/>
              <a:gd name="connsiteY14" fmla="*/ 113356 h 204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1596" h="204040">
                <a:moveTo>
                  <a:pt x="211596" y="113356"/>
                </a:moveTo>
                <a:lnTo>
                  <a:pt x="211596" y="113356"/>
                </a:lnTo>
                <a:cubicBezTo>
                  <a:pt x="191444" y="103280"/>
                  <a:pt x="170148" y="95223"/>
                  <a:pt x="151140" y="83127"/>
                </a:cubicBezTo>
                <a:cubicBezTo>
                  <a:pt x="101528" y="51555"/>
                  <a:pt x="151834" y="71455"/>
                  <a:pt x="113355" y="37785"/>
                </a:cubicBezTo>
                <a:cubicBezTo>
                  <a:pt x="81374" y="9801"/>
                  <a:pt x="76480" y="10379"/>
                  <a:pt x="45342" y="0"/>
                </a:cubicBezTo>
                <a:cubicBezTo>
                  <a:pt x="32747" y="2519"/>
                  <a:pt x="18244" y="432"/>
                  <a:pt x="7557" y="7557"/>
                </a:cubicBezTo>
                <a:cubicBezTo>
                  <a:pt x="929" y="11976"/>
                  <a:pt x="0" y="22262"/>
                  <a:pt x="0" y="30228"/>
                </a:cubicBezTo>
                <a:cubicBezTo>
                  <a:pt x="0" y="63788"/>
                  <a:pt x="2185" y="82752"/>
                  <a:pt x="22671" y="105799"/>
                </a:cubicBezTo>
                <a:cubicBezTo>
                  <a:pt x="36871" y="121775"/>
                  <a:pt x="47735" y="144382"/>
                  <a:pt x="68013" y="151141"/>
                </a:cubicBezTo>
                <a:cubicBezTo>
                  <a:pt x="150694" y="178701"/>
                  <a:pt x="25458" y="134747"/>
                  <a:pt x="113355" y="173812"/>
                </a:cubicBezTo>
                <a:cubicBezTo>
                  <a:pt x="127913" y="180282"/>
                  <a:pt x="143583" y="183888"/>
                  <a:pt x="158697" y="188926"/>
                </a:cubicBezTo>
                <a:lnTo>
                  <a:pt x="181368" y="196483"/>
                </a:lnTo>
                <a:lnTo>
                  <a:pt x="204039" y="204040"/>
                </a:lnTo>
                <a:cubicBezTo>
                  <a:pt x="206558" y="196483"/>
                  <a:pt x="211596" y="189335"/>
                  <a:pt x="211596" y="181369"/>
                </a:cubicBezTo>
                <a:lnTo>
                  <a:pt x="211596" y="113356"/>
                </a:lnTo>
                <a:close/>
              </a:path>
            </a:pathLst>
          </a:custGeom>
          <a:solidFill>
            <a:srgbClr val="53FA99">
              <a:alpha val="5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C7C2D2AE-66B4-6C4B-911E-F5FBCCD74846}"/>
              </a:ext>
            </a:extLst>
          </p:cNvPr>
          <p:cNvSpPr/>
          <p:nvPr/>
        </p:nvSpPr>
        <p:spPr>
          <a:xfrm>
            <a:off x="5085878" y="2902340"/>
            <a:ext cx="128469" cy="212153"/>
          </a:xfrm>
          <a:custGeom>
            <a:avLst/>
            <a:gdLst>
              <a:gd name="connsiteX0" fmla="*/ 0 w 128469"/>
              <a:gd name="connsiteY0" fmla="*/ 0 h 212153"/>
              <a:gd name="connsiteX1" fmla="*/ 0 w 128469"/>
              <a:gd name="connsiteY1" fmla="*/ 0 h 212153"/>
              <a:gd name="connsiteX2" fmla="*/ 22671 w 128469"/>
              <a:gd name="connsiteY2" fmla="*/ 68013 h 212153"/>
              <a:gd name="connsiteX3" fmla="*/ 52899 w 128469"/>
              <a:gd name="connsiteY3" fmla="*/ 113355 h 212153"/>
              <a:gd name="connsiteX4" fmla="*/ 60456 w 128469"/>
              <a:gd name="connsiteY4" fmla="*/ 136026 h 212153"/>
              <a:gd name="connsiteX5" fmla="*/ 90684 w 128469"/>
              <a:gd name="connsiteY5" fmla="*/ 173812 h 212153"/>
              <a:gd name="connsiteX6" fmla="*/ 120912 w 128469"/>
              <a:gd name="connsiteY6" fmla="*/ 211597 h 212153"/>
              <a:gd name="connsiteX7" fmla="*/ 128469 w 128469"/>
              <a:gd name="connsiteY7" fmla="*/ 188926 h 212153"/>
              <a:gd name="connsiteX8" fmla="*/ 113355 w 128469"/>
              <a:gd name="connsiteY8" fmla="*/ 83127 h 212153"/>
              <a:gd name="connsiteX9" fmla="*/ 83127 w 128469"/>
              <a:gd name="connsiteY9" fmla="*/ 37785 h 212153"/>
              <a:gd name="connsiteX10" fmla="*/ 60456 w 128469"/>
              <a:gd name="connsiteY10" fmla="*/ 22671 h 212153"/>
              <a:gd name="connsiteX11" fmla="*/ 0 w 128469"/>
              <a:gd name="connsiteY11" fmla="*/ 0 h 212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8469" h="212153">
                <a:moveTo>
                  <a:pt x="0" y="0"/>
                </a:moveTo>
                <a:lnTo>
                  <a:pt x="0" y="0"/>
                </a:lnTo>
                <a:cubicBezTo>
                  <a:pt x="7557" y="22671"/>
                  <a:pt x="12565" y="46358"/>
                  <a:pt x="22671" y="68013"/>
                </a:cubicBezTo>
                <a:cubicBezTo>
                  <a:pt x="30353" y="84474"/>
                  <a:pt x="47155" y="96122"/>
                  <a:pt x="52899" y="113355"/>
                </a:cubicBezTo>
                <a:cubicBezTo>
                  <a:pt x="55418" y="120912"/>
                  <a:pt x="56894" y="128901"/>
                  <a:pt x="60456" y="136026"/>
                </a:cubicBezTo>
                <a:cubicBezTo>
                  <a:pt x="69989" y="155091"/>
                  <a:pt x="76627" y="159754"/>
                  <a:pt x="90684" y="173812"/>
                </a:cubicBezTo>
                <a:cubicBezTo>
                  <a:pt x="93865" y="183356"/>
                  <a:pt x="99877" y="216856"/>
                  <a:pt x="120912" y="211597"/>
                </a:cubicBezTo>
                <a:cubicBezTo>
                  <a:pt x="128640" y="209665"/>
                  <a:pt x="125950" y="196483"/>
                  <a:pt x="128469" y="188926"/>
                </a:cubicBezTo>
                <a:cubicBezTo>
                  <a:pt x="127642" y="179831"/>
                  <a:pt x="127577" y="108727"/>
                  <a:pt x="113355" y="83127"/>
                </a:cubicBezTo>
                <a:cubicBezTo>
                  <a:pt x="104533" y="67248"/>
                  <a:pt x="98241" y="47861"/>
                  <a:pt x="83127" y="37785"/>
                </a:cubicBezTo>
                <a:lnTo>
                  <a:pt x="60456" y="22671"/>
                </a:lnTo>
                <a:cubicBezTo>
                  <a:pt x="41390" y="-5928"/>
                  <a:pt x="10076" y="3778"/>
                  <a:pt x="0" y="0"/>
                </a:cubicBezTo>
                <a:close/>
              </a:path>
            </a:pathLst>
          </a:custGeom>
          <a:solidFill>
            <a:srgbClr val="53FA99">
              <a:alpha val="5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81BE9545-0C7E-1844-BDF2-BA2EEC486599}"/>
              </a:ext>
            </a:extLst>
          </p:cNvPr>
          <p:cNvSpPr/>
          <p:nvPr/>
        </p:nvSpPr>
        <p:spPr>
          <a:xfrm>
            <a:off x="5259689" y="2554717"/>
            <a:ext cx="188926" cy="188925"/>
          </a:xfrm>
          <a:custGeom>
            <a:avLst/>
            <a:gdLst>
              <a:gd name="connsiteX0" fmla="*/ 188926 w 188926"/>
              <a:gd name="connsiteY0" fmla="*/ 105798 h 188925"/>
              <a:gd name="connsiteX1" fmla="*/ 188926 w 188926"/>
              <a:gd name="connsiteY1" fmla="*/ 105798 h 188925"/>
              <a:gd name="connsiteX2" fmla="*/ 113356 w 188926"/>
              <a:gd name="connsiteY2" fmla="*/ 45342 h 188925"/>
              <a:gd name="connsiteX3" fmla="*/ 68013 w 188926"/>
              <a:gd name="connsiteY3" fmla="*/ 30228 h 188925"/>
              <a:gd name="connsiteX4" fmla="*/ 45342 w 188926"/>
              <a:gd name="connsiteY4" fmla="*/ 22671 h 188925"/>
              <a:gd name="connsiteX5" fmla="*/ 22671 w 188926"/>
              <a:gd name="connsiteY5" fmla="*/ 15114 h 188925"/>
              <a:gd name="connsiteX6" fmla="*/ 0 w 188926"/>
              <a:gd name="connsiteY6" fmla="*/ 0 h 188925"/>
              <a:gd name="connsiteX7" fmla="*/ 15114 w 188926"/>
              <a:gd name="connsiteY7" fmla="*/ 60456 h 188925"/>
              <a:gd name="connsiteX8" fmla="*/ 37785 w 188926"/>
              <a:gd name="connsiteY8" fmla="*/ 83127 h 188925"/>
              <a:gd name="connsiteX9" fmla="*/ 75571 w 188926"/>
              <a:gd name="connsiteY9" fmla="*/ 120912 h 188925"/>
              <a:gd name="connsiteX10" fmla="*/ 113356 w 188926"/>
              <a:gd name="connsiteY10" fmla="*/ 158697 h 188925"/>
              <a:gd name="connsiteX11" fmla="*/ 151141 w 188926"/>
              <a:gd name="connsiteY11" fmla="*/ 188925 h 188925"/>
              <a:gd name="connsiteX12" fmla="*/ 181369 w 188926"/>
              <a:gd name="connsiteY12" fmla="*/ 181368 h 188925"/>
              <a:gd name="connsiteX13" fmla="*/ 173812 w 188926"/>
              <a:gd name="connsiteY13" fmla="*/ 143583 h 188925"/>
              <a:gd name="connsiteX14" fmla="*/ 166255 w 188926"/>
              <a:gd name="connsiteY14" fmla="*/ 120912 h 188925"/>
              <a:gd name="connsiteX15" fmla="*/ 151141 w 188926"/>
              <a:gd name="connsiteY15" fmla="*/ 98241 h 188925"/>
              <a:gd name="connsiteX16" fmla="*/ 143584 w 188926"/>
              <a:gd name="connsiteY16" fmla="*/ 83127 h 188925"/>
              <a:gd name="connsiteX17" fmla="*/ 188926 w 188926"/>
              <a:gd name="connsiteY17" fmla="*/ 105798 h 188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8926" h="188925">
                <a:moveTo>
                  <a:pt x="188926" y="105798"/>
                </a:moveTo>
                <a:lnTo>
                  <a:pt x="188926" y="105798"/>
                </a:lnTo>
                <a:cubicBezTo>
                  <a:pt x="186953" y="104107"/>
                  <a:pt x="132738" y="53956"/>
                  <a:pt x="113356" y="45342"/>
                </a:cubicBezTo>
                <a:cubicBezTo>
                  <a:pt x="98797" y="38872"/>
                  <a:pt x="83127" y="35266"/>
                  <a:pt x="68013" y="30228"/>
                </a:cubicBezTo>
                <a:lnTo>
                  <a:pt x="45342" y="22671"/>
                </a:lnTo>
                <a:cubicBezTo>
                  <a:pt x="37785" y="20152"/>
                  <a:pt x="29299" y="19533"/>
                  <a:pt x="22671" y="15114"/>
                </a:cubicBezTo>
                <a:lnTo>
                  <a:pt x="0" y="0"/>
                </a:lnTo>
                <a:cubicBezTo>
                  <a:pt x="1090" y="5450"/>
                  <a:pt x="8475" y="50497"/>
                  <a:pt x="15114" y="60456"/>
                </a:cubicBezTo>
                <a:cubicBezTo>
                  <a:pt x="21042" y="69348"/>
                  <a:pt x="30943" y="74917"/>
                  <a:pt x="37785" y="83127"/>
                </a:cubicBezTo>
                <a:cubicBezTo>
                  <a:pt x="69272" y="120912"/>
                  <a:pt x="34007" y="93204"/>
                  <a:pt x="75571" y="120912"/>
                </a:cubicBezTo>
                <a:cubicBezTo>
                  <a:pt x="115875" y="181368"/>
                  <a:pt x="62976" y="108317"/>
                  <a:pt x="113356" y="158697"/>
                </a:cubicBezTo>
                <a:cubicBezTo>
                  <a:pt x="147538" y="192879"/>
                  <a:pt x="107005" y="174213"/>
                  <a:pt x="151141" y="188925"/>
                </a:cubicBezTo>
                <a:cubicBezTo>
                  <a:pt x="161217" y="186406"/>
                  <a:pt x="176724" y="190658"/>
                  <a:pt x="181369" y="181368"/>
                </a:cubicBezTo>
                <a:cubicBezTo>
                  <a:pt x="187113" y="169880"/>
                  <a:pt x="176927" y="156044"/>
                  <a:pt x="173812" y="143583"/>
                </a:cubicBezTo>
                <a:cubicBezTo>
                  <a:pt x="171880" y="135855"/>
                  <a:pt x="169817" y="128037"/>
                  <a:pt x="166255" y="120912"/>
                </a:cubicBezTo>
                <a:cubicBezTo>
                  <a:pt x="162193" y="112788"/>
                  <a:pt x="155814" y="106029"/>
                  <a:pt x="151141" y="98241"/>
                </a:cubicBezTo>
                <a:cubicBezTo>
                  <a:pt x="148243" y="93411"/>
                  <a:pt x="146103" y="88165"/>
                  <a:pt x="143584" y="83127"/>
                </a:cubicBezTo>
                <a:lnTo>
                  <a:pt x="188926" y="105798"/>
                </a:lnTo>
                <a:close/>
              </a:path>
            </a:pathLst>
          </a:custGeom>
          <a:solidFill>
            <a:srgbClr val="53FA99">
              <a:alpha val="5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A7C6882E-8B1C-0841-92ED-40B486E471CA}"/>
              </a:ext>
            </a:extLst>
          </p:cNvPr>
          <p:cNvSpPr/>
          <p:nvPr/>
        </p:nvSpPr>
        <p:spPr>
          <a:xfrm>
            <a:off x="5017864" y="1919403"/>
            <a:ext cx="568778" cy="365352"/>
          </a:xfrm>
          <a:custGeom>
            <a:avLst/>
            <a:gdLst>
              <a:gd name="connsiteX0" fmla="*/ 128470 w 568778"/>
              <a:gd name="connsiteY0" fmla="*/ 317919 h 365352"/>
              <a:gd name="connsiteX1" fmla="*/ 128470 w 568778"/>
              <a:gd name="connsiteY1" fmla="*/ 317919 h 365352"/>
              <a:gd name="connsiteX2" fmla="*/ 105799 w 568778"/>
              <a:gd name="connsiteY2" fmla="*/ 257463 h 365352"/>
              <a:gd name="connsiteX3" fmla="*/ 90685 w 568778"/>
              <a:gd name="connsiteY3" fmla="*/ 212120 h 365352"/>
              <a:gd name="connsiteX4" fmla="*/ 98242 w 568778"/>
              <a:gd name="connsiteY4" fmla="*/ 136550 h 365352"/>
              <a:gd name="connsiteX5" fmla="*/ 120913 w 568778"/>
              <a:gd name="connsiteY5" fmla="*/ 128993 h 365352"/>
              <a:gd name="connsiteX6" fmla="*/ 143584 w 568778"/>
              <a:gd name="connsiteY6" fmla="*/ 113879 h 365352"/>
              <a:gd name="connsiteX7" fmla="*/ 188926 w 568778"/>
              <a:gd name="connsiteY7" fmla="*/ 98765 h 365352"/>
              <a:gd name="connsiteX8" fmla="*/ 279610 w 568778"/>
              <a:gd name="connsiteY8" fmla="*/ 106322 h 365352"/>
              <a:gd name="connsiteX9" fmla="*/ 317396 w 568778"/>
              <a:gd name="connsiteY9" fmla="*/ 136550 h 365352"/>
              <a:gd name="connsiteX10" fmla="*/ 332510 w 568778"/>
              <a:gd name="connsiteY10" fmla="*/ 159221 h 365352"/>
              <a:gd name="connsiteX11" fmla="*/ 355181 w 568778"/>
              <a:gd name="connsiteY11" fmla="*/ 174335 h 365352"/>
              <a:gd name="connsiteX12" fmla="*/ 415637 w 568778"/>
              <a:gd name="connsiteY12" fmla="*/ 227234 h 365352"/>
              <a:gd name="connsiteX13" fmla="*/ 460979 w 568778"/>
              <a:gd name="connsiteY13" fmla="*/ 257463 h 365352"/>
              <a:gd name="connsiteX14" fmla="*/ 521435 w 568778"/>
              <a:gd name="connsiteY14" fmla="*/ 272577 h 365352"/>
              <a:gd name="connsiteX15" fmla="*/ 566777 w 568778"/>
              <a:gd name="connsiteY15" fmla="*/ 265020 h 365352"/>
              <a:gd name="connsiteX16" fmla="*/ 559220 w 568778"/>
              <a:gd name="connsiteY16" fmla="*/ 242349 h 365352"/>
              <a:gd name="connsiteX17" fmla="*/ 506321 w 568778"/>
              <a:gd name="connsiteY17" fmla="*/ 174335 h 365352"/>
              <a:gd name="connsiteX18" fmla="*/ 491207 w 568778"/>
              <a:gd name="connsiteY18" fmla="*/ 151664 h 365352"/>
              <a:gd name="connsiteX19" fmla="*/ 445865 w 568778"/>
              <a:gd name="connsiteY19" fmla="*/ 121436 h 365352"/>
              <a:gd name="connsiteX20" fmla="*/ 400523 w 568778"/>
              <a:gd name="connsiteY20" fmla="*/ 91208 h 365352"/>
              <a:gd name="connsiteX21" fmla="*/ 377852 w 568778"/>
              <a:gd name="connsiteY21" fmla="*/ 76094 h 365352"/>
              <a:gd name="connsiteX22" fmla="*/ 355181 w 568778"/>
              <a:gd name="connsiteY22" fmla="*/ 68537 h 365352"/>
              <a:gd name="connsiteX23" fmla="*/ 309838 w 568778"/>
              <a:gd name="connsiteY23" fmla="*/ 45866 h 365352"/>
              <a:gd name="connsiteX24" fmla="*/ 241825 w 568778"/>
              <a:gd name="connsiteY24" fmla="*/ 15638 h 365352"/>
              <a:gd name="connsiteX25" fmla="*/ 219154 w 568778"/>
              <a:gd name="connsiteY25" fmla="*/ 8081 h 365352"/>
              <a:gd name="connsiteX26" fmla="*/ 196483 w 568778"/>
              <a:gd name="connsiteY26" fmla="*/ 524 h 365352"/>
              <a:gd name="connsiteX27" fmla="*/ 52900 w 568778"/>
              <a:gd name="connsiteY27" fmla="*/ 8081 h 365352"/>
              <a:gd name="connsiteX28" fmla="*/ 22672 w 568778"/>
              <a:gd name="connsiteY28" fmla="*/ 53423 h 365352"/>
              <a:gd name="connsiteX29" fmla="*/ 7557 w 568778"/>
              <a:gd name="connsiteY29" fmla="*/ 68537 h 365352"/>
              <a:gd name="connsiteX30" fmla="*/ 0 w 568778"/>
              <a:gd name="connsiteY30" fmla="*/ 91208 h 365352"/>
              <a:gd name="connsiteX31" fmla="*/ 15115 w 568778"/>
              <a:gd name="connsiteY31" fmla="*/ 234791 h 365352"/>
              <a:gd name="connsiteX32" fmla="*/ 30229 w 568778"/>
              <a:gd name="connsiteY32" fmla="*/ 280134 h 365352"/>
              <a:gd name="connsiteX33" fmla="*/ 45343 w 568778"/>
              <a:gd name="connsiteY33" fmla="*/ 302805 h 365352"/>
              <a:gd name="connsiteX34" fmla="*/ 113356 w 568778"/>
              <a:gd name="connsiteY34" fmla="*/ 355704 h 365352"/>
              <a:gd name="connsiteX35" fmla="*/ 136027 w 568778"/>
              <a:gd name="connsiteY35" fmla="*/ 363261 h 365352"/>
              <a:gd name="connsiteX36" fmla="*/ 128470 w 568778"/>
              <a:gd name="connsiteY36" fmla="*/ 317919 h 365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68778" h="365352">
                <a:moveTo>
                  <a:pt x="128470" y="317919"/>
                </a:moveTo>
                <a:lnTo>
                  <a:pt x="128470" y="317919"/>
                </a:lnTo>
                <a:cubicBezTo>
                  <a:pt x="120913" y="297767"/>
                  <a:pt x="113038" y="277732"/>
                  <a:pt x="105799" y="257463"/>
                </a:cubicBezTo>
                <a:cubicBezTo>
                  <a:pt x="100441" y="242459"/>
                  <a:pt x="90685" y="212120"/>
                  <a:pt x="90685" y="212120"/>
                </a:cubicBezTo>
                <a:cubicBezTo>
                  <a:pt x="93204" y="186930"/>
                  <a:pt x="89591" y="160341"/>
                  <a:pt x="98242" y="136550"/>
                </a:cubicBezTo>
                <a:cubicBezTo>
                  <a:pt x="100964" y="129064"/>
                  <a:pt x="113788" y="132555"/>
                  <a:pt x="120913" y="128993"/>
                </a:cubicBezTo>
                <a:cubicBezTo>
                  <a:pt x="129037" y="124931"/>
                  <a:pt x="135284" y="117568"/>
                  <a:pt x="143584" y="113879"/>
                </a:cubicBezTo>
                <a:cubicBezTo>
                  <a:pt x="158142" y="107409"/>
                  <a:pt x="188926" y="98765"/>
                  <a:pt x="188926" y="98765"/>
                </a:cubicBezTo>
                <a:cubicBezTo>
                  <a:pt x="219154" y="101284"/>
                  <a:pt x="249866" y="100373"/>
                  <a:pt x="279610" y="106322"/>
                </a:cubicBezTo>
                <a:cubicBezTo>
                  <a:pt x="288960" y="108192"/>
                  <a:pt x="310959" y="128504"/>
                  <a:pt x="317396" y="136550"/>
                </a:cubicBezTo>
                <a:cubicBezTo>
                  <a:pt x="323070" y="143642"/>
                  <a:pt x="326088" y="152799"/>
                  <a:pt x="332510" y="159221"/>
                </a:cubicBezTo>
                <a:cubicBezTo>
                  <a:pt x="338932" y="165643"/>
                  <a:pt x="347624" y="169297"/>
                  <a:pt x="355181" y="174335"/>
                </a:cubicBezTo>
                <a:cubicBezTo>
                  <a:pt x="380371" y="212121"/>
                  <a:pt x="362737" y="191967"/>
                  <a:pt x="415637" y="227234"/>
                </a:cubicBezTo>
                <a:lnTo>
                  <a:pt x="460979" y="257463"/>
                </a:lnTo>
                <a:cubicBezTo>
                  <a:pt x="495835" y="269082"/>
                  <a:pt x="475839" y="263458"/>
                  <a:pt x="521435" y="272577"/>
                </a:cubicBezTo>
                <a:cubicBezTo>
                  <a:pt x="536549" y="270058"/>
                  <a:pt x="554812" y="274592"/>
                  <a:pt x="566777" y="265020"/>
                </a:cubicBezTo>
                <a:cubicBezTo>
                  <a:pt x="572997" y="260044"/>
                  <a:pt x="563088" y="249312"/>
                  <a:pt x="559220" y="242349"/>
                </a:cubicBezTo>
                <a:cubicBezTo>
                  <a:pt x="521020" y="173587"/>
                  <a:pt x="543039" y="218397"/>
                  <a:pt x="506321" y="174335"/>
                </a:cubicBezTo>
                <a:cubicBezTo>
                  <a:pt x="500507" y="167358"/>
                  <a:pt x="498042" y="157645"/>
                  <a:pt x="491207" y="151664"/>
                </a:cubicBezTo>
                <a:cubicBezTo>
                  <a:pt x="477537" y="139702"/>
                  <a:pt x="460979" y="131512"/>
                  <a:pt x="445865" y="121436"/>
                </a:cubicBezTo>
                <a:lnTo>
                  <a:pt x="400523" y="91208"/>
                </a:lnTo>
                <a:cubicBezTo>
                  <a:pt x="392966" y="86170"/>
                  <a:pt x="386468" y="78966"/>
                  <a:pt x="377852" y="76094"/>
                </a:cubicBezTo>
                <a:cubicBezTo>
                  <a:pt x="370295" y="73575"/>
                  <a:pt x="362306" y="72099"/>
                  <a:pt x="355181" y="68537"/>
                </a:cubicBezTo>
                <a:cubicBezTo>
                  <a:pt x="296585" y="39239"/>
                  <a:pt x="366822" y="64860"/>
                  <a:pt x="309838" y="45866"/>
                </a:cubicBezTo>
                <a:cubicBezTo>
                  <a:pt x="273911" y="21915"/>
                  <a:pt x="295783" y="33624"/>
                  <a:pt x="241825" y="15638"/>
                </a:cubicBezTo>
                <a:lnTo>
                  <a:pt x="219154" y="8081"/>
                </a:lnTo>
                <a:lnTo>
                  <a:pt x="196483" y="524"/>
                </a:lnTo>
                <a:cubicBezTo>
                  <a:pt x="148622" y="3043"/>
                  <a:pt x="98751" y="-5874"/>
                  <a:pt x="52900" y="8081"/>
                </a:cubicBezTo>
                <a:cubicBezTo>
                  <a:pt x="35522" y="13370"/>
                  <a:pt x="35517" y="40579"/>
                  <a:pt x="22672" y="53423"/>
                </a:cubicBezTo>
                <a:lnTo>
                  <a:pt x="7557" y="68537"/>
                </a:lnTo>
                <a:cubicBezTo>
                  <a:pt x="5038" y="76094"/>
                  <a:pt x="0" y="83242"/>
                  <a:pt x="0" y="91208"/>
                </a:cubicBezTo>
                <a:cubicBezTo>
                  <a:pt x="0" y="146761"/>
                  <a:pt x="633" y="186521"/>
                  <a:pt x="15115" y="234791"/>
                </a:cubicBezTo>
                <a:cubicBezTo>
                  <a:pt x="19693" y="250051"/>
                  <a:pt x="21392" y="266878"/>
                  <a:pt x="30229" y="280134"/>
                </a:cubicBezTo>
                <a:cubicBezTo>
                  <a:pt x="35267" y="287691"/>
                  <a:pt x="39529" y="295828"/>
                  <a:pt x="45343" y="302805"/>
                </a:cubicBezTo>
                <a:cubicBezTo>
                  <a:pt x="60390" y="320861"/>
                  <a:pt x="93911" y="349222"/>
                  <a:pt x="113356" y="355704"/>
                </a:cubicBezTo>
                <a:cubicBezTo>
                  <a:pt x="120913" y="358223"/>
                  <a:pt x="131929" y="370092"/>
                  <a:pt x="136027" y="363261"/>
                </a:cubicBezTo>
                <a:cubicBezTo>
                  <a:pt x="143803" y="350301"/>
                  <a:pt x="129730" y="325476"/>
                  <a:pt x="128470" y="317919"/>
                </a:cubicBezTo>
                <a:close/>
              </a:path>
            </a:pathLst>
          </a:custGeom>
          <a:solidFill>
            <a:srgbClr val="53FA99">
              <a:alpha val="58039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604786D3-E436-694D-AE72-AA55FC76B16D}"/>
              </a:ext>
            </a:extLst>
          </p:cNvPr>
          <p:cNvSpPr/>
          <p:nvPr/>
        </p:nvSpPr>
        <p:spPr>
          <a:xfrm>
            <a:off x="8928393" y="4185917"/>
            <a:ext cx="61063" cy="108578"/>
          </a:xfrm>
          <a:custGeom>
            <a:avLst/>
            <a:gdLst>
              <a:gd name="connsiteX0" fmla="*/ 7826 w 61063"/>
              <a:gd name="connsiteY0" fmla="*/ 824 h 108578"/>
              <a:gd name="connsiteX1" fmla="*/ 7826 w 61063"/>
              <a:gd name="connsiteY1" fmla="*/ 824 h 108578"/>
              <a:gd name="connsiteX2" fmla="*/ 269 w 61063"/>
              <a:gd name="connsiteY2" fmla="*/ 68837 h 108578"/>
              <a:gd name="connsiteX3" fmla="*/ 7826 w 61063"/>
              <a:gd name="connsiteY3" fmla="*/ 106623 h 108578"/>
              <a:gd name="connsiteX4" fmla="*/ 38054 w 61063"/>
              <a:gd name="connsiteY4" fmla="*/ 99066 h 108578"/>
              <a:gd name="connsiteX5" fmla="*/ 53168 w 61063"/>
              <a:gd name="connsiteY5" fmla="*/ 83951 h 108578"/>
              <a:gd name="connsiteX6" fmla="*/ 53168 w 61063"/>
              <a:gd name="connsiteY6" fmla="*/ 15938 h 108578"/>
              <a:gd name="connsiteX7" fmla="*/ 7826 w 61063"/>
              <a:gd name="connsiteY7" fmla="*/ 824 h 10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63" h="108578">
                <a:moveTo>
                  <a:pt x="7826" y="824"/>
                </a:moveTo>
                <a:lnTo>
                  <a:pt x="7826" y="824"/>
                </a:lnTo>
                <a:cubicBezTo>
                  <a:pt x="5307" y="23495"/>
                  <a:pt x="269" y="46026"/>
                  <a:pt x="269" y="68837"/>
                </a:cubicBezTo>
                <a:cubicBezTo>
                  <a:pt x="269" y="81682"/>
                  <a:pt x="-2204" y="98599"/>
                  <a:pt x="7826" y="106623"/>
                </a:cubicBezTo>
                <a:cubicBezTo>
                  <a:pt x="15936" y="113111"/>
                  <a:pt x="27978" y="101585"/>
                  <a:pt x="38054" y="99066"/>
                </a:cubicBezTo>
                <a:cubicBezTo>
                  <a:pt x="43092" y="94028"/>
                  <a:pt x="49502" y="90061"/>
                  <a:pt x="53168" y="83951"/>
                </a:cubicBezTo>
                <a:cubicBezTo>
                  <a:pt x="66151" y="62313"/>
                  <a:pt x="60919" y="39190"/>
                  <a:pt x="53168" y="15938"/>
                </a:cubicBezTo>
                <a:cubicBezTo>
                  <a:pt x="44912" y="-8829"/>
                  <a:pt x="15383" y="3343"/>
                  <a:pt x="7826" y="824"/>
                </a:cubicBezTo>
                <a:close/>
              </a:path>
            </a:pathLst>
          </a:cu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EFFA5C0B-837E-064E-862A-846A12E39F57}"/>
              </a:ext>
            </a:extLst>
          </p:cNvPr>
          <p:cNvSpPr/>
          <p:nvPr/>
        </p:nvSpPr>
        <p:spPr>
          <a:xfrm>
            <a:off x="9255604" y="4217294"/>
            <a:ext cx="61063" cy="108578"/>
          </a:xfrm>
          <a:custGeom>
            <a:avLst/>
            <a:gdLst>
              <a:gd name="connsiteX0" fmla="*/ 7826 w 61063"/>
              <a:gd name="connsiteY0" fmla="*/ 824 h 108578"/>
              <a:gd name="connsiteX1" fmla="*/ 7826 w 61063"/>
              <a:gd name="connsiteY1" fmla="*/ 824 h 108578"/>
              <a:gd name="connsiteX2" fmla="*/ 269 w 61063"/>
              <a:gd name="connsiteY2" fmla="*/ 68837 h 108578"/>
              <a:gd name="connsiteX3" fmla="*/ 7826 w 61063"/>
              <a:gd name="connsiteY3" fmla="*/ 106623 h 108578"/>
              <a:gd name="connsiteX4" fmla="*/ 38054 w 61063"/>
              <a:gd name="connsiteY4" fmla="*/ 99066 h 108578"/>
              <a:gd name="connsiteX5" fmla="*/ 53168 w 61063"/>
              <a:gd name="connsiteY5" fmla="*/ 83951 h 108578"/>
              <a:gd name="connsiteX6" fmla="*/ 53168 w 61063"/>
              <a:gd name="connsiteY6" fmla="*/ 15938 h 108578"/>
              <a:gd name="connsiteX7" fmla="*/ 7826 w 61063"/>
              <a:gd name="connsiteY7" fmla="*/ 824 h 10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63" h="108578">
                <a:moveTo>
                  <a:pt x="7826" y="824"/>
                </a:moveTo>
                <a:lnTo>
                  <a:pt x="7826" y="824"/>
                </a:lnTo>
                <a:cubicBezTo>
                  <a:pt x="5307" y="23495"/>
                  <a:pt x="269" y="46026"/>
                  <a:pt x="269" y="68837"/>
                </a:cubicBezTo>
                <a:cubicBezTo>
                  <a:pt x="269" y="81682"/>
                  <a:pt x="-2204" y="98599"/>
                  <a:pt x="7826" y="106623"/>
                </a:cubicBezTo>
                <a:cubicBezTo>
                  <a:pt x="15936" y="113111"/>
                  <a:pt x="27978" y="101585"/>
                  <a:pt x="38054" y="99066"/>
                </a:cubicBezTo>
                <a:cubicBezTo>
                  <a:pt x="43092" y="94028"/>
                  <a:pt x="49502" y="90061"/>
                  <a:pt x="53168" y="83951"/>
                </a:cubicBezTo>
                <a:cubicBezTo>
                  <a:pt x="66151" y="62313"/>
                  <a:pt x="60919" y="39190"/>
                  <a:pt x="53168" y="15938"/>
                </a:cubicBezTo>
                <a:cubicBezTo>
                  <a:pt x="44912" y="-8829"/>
                  <a:pt x="15383" y="3343"/>
                  <a:pt x="7826" y="824"/>
                </a:cubicBezTo>
                <a:close/>
              </a:path>
            </a:pathLst>
          </a:custGeom>
          <a:solidFill>
            <a:schemeClr val="accent2">
              <a:alpha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77FB5F36-FB6C-0546-AC0C-D9E44FDA36C2}"/>
              </a:ext>
            </a:extLst>
          </p:cNvPr>
          <p:cNvSpPr/>
          <p:nvPr/>
        </p:nvSpPr>
        <p:spPr>
          <a:xfrm>
            <a:off x="8932876" y="4513128"/>
            <a:ext cx="61063" cy="108578"/>
          </a:xfrm>
          <a:custGeom>
            <a:avLst/>
            <a:gdLst>
              <a:gd name="connsiteX0" fmla="*/ 7826 w 61063"/>
              <a:gd name="connsiteY0" fmla="*/ 824 h 108578"/>
              <a:gd name="connsiteX1" fmla="*/ 7826 w 61063"/>
              <a:gd name="connsiteY1" fmla="*/ 824 h 108578"/>
              <a:gd name="connsiteX2" fmla="*/ 269 w 61063"/>
              <a:gd name="connsiteY2" fmla="*/ 68837 h 108578"/>
              <a:gd name="connsiteX3" fmla="*/ 7826 w 61063"/>
              <a:gd name="connsiteY3" fmla="*/ 106623 h 108578"/>
              <a:gd name="connsiteX4" fmla="*/ 38054 w 61063"/>
              <a:gd name="connsiteY4" fmla="*/ 99066 h 108578"/>
              <a:gd name="connsiteX5" fmla="*/ 53168 w 61063"/>
              <a:gd name="connsiteY5" fmla="*/ 83951 h 108578"/>
              <a:gd name="connsiteX6" fmla="*/ 53168 w 61063"/>
              <a:gd name="connsiteY6" fmla="*/ 15938 h 108578"/>
              <a:gd name="connsiteX7" fmla="*/ 7826 w 61063"/>
              <a:gd name="connsiteY7" fmla="*/ 824 h 108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063" h="108578">
                <a:moveTo>
                  <a:pt x="7826" y="824"/>
                </a:moveTo>
                <a:lnTo>
                  <a:pt x="7826" y="824"/>
                </a:lnTo>
                <a:cubicBezTo>
                  <a:pt x="5307" y="23495"/>
                  <a:pt x="269" y="46026"/>
                  <a:pt x="269" y="68837"/>
                </a:cubicBezTo>
                <a:cubicBezTo>
                  <a:pt x="269" y="81682"/>
                  <a:pt x="-2204" y="98599"/>
                  <a:pt x="7826" y="106623"/>
                </a:cubicBezTo>
                <a:cubicBezTo>
                  <a:pt x="15936" y="113111"/>
                  <a:pt x="27978" y="101585"/>
                  <a:pt x="38054" y="99066"/>
                </a:cubicBezTo>
                <a:cubicBezTo>
                  <a:pt x="43092" y="94028"/>
                  <a:pt x="49502" y="90061"/>
                  <a:pt x="53168" y="83951"/>
                </a:cubicBezTo>
                <a:cubicBezTo>
                  <a:pt x="66151" y="62313"/>
                  <a:pt x="60919" y="39190"/>
                  <a:pt x="53168" y="15938"/>
                </a:cubicBezTo>
                <a:cubicBezTo>
                  <a:pt x="44912" y="-8829"/>
                  <a:pt x="15383" y="3343"/>
                  <a:pt x="7826" y="824"/>
                </a:cubicBezTo>
                <a:close/>
              </a:path>
            </a:pathLst>
          </a:custGeom>
          <a:solidFill>
            <a:schemeClr val="accent2">
              <a:alpha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AB0E7D6-05CE-E840-B73A-089188B69207}"/>
              </a:ext>
            </a:extLst>
          </p:cNvPr>
          <p:cNvSpPr txBox="1"/>
          <p:nvPr/>
        </p:nvSpPr>
        <p:spPr>
          <a:xfrm rot="16949135">
            <a:off x="3928652" y="5350236"/>
            <a:ext cx="117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Cascades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E1C4C5F-F0E5-9D4F-A537-57ECAC26B9D3}"/>
              </a:ext>
            </a:extLst>
          </p:cNvPr>
          <p:cNvSpPr txBox="1"/>
          <p:nvPr/>
        </p:nvSpPr>
        <p:spPr>
          <a:xfrm rot="1112865">
            <a:off x="9598082" y="4001250"/>
            <a:ext cx="117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Missoula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9B46E7D-8929-6546-9603-1AD14DB9CDE9}"/>
              </a:ext>
            </a:extLst>
          </p:cNvPr>
          <p:cNvCxnSpPr/>
          <p:nvPr/>
        </p:nvCxnSpPr>
        <p:spPr>
          <a:xfrm flipH="1" flipV="1">
            <a:off x="9236777" y="3773978"/>
            <a:ext cx="346038" cy="231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A2E1F2E-253D-8A45-910F-7C0287D37A27}"/>
              </a:ext>
            </a:extLst>
          </p:cNvPr>
          <p:cNvSpPr txBox="1"/>
          <p:nvPr/>
        </p:nvSpPr>
        <p:spPr>
          <a:xfrm rot="373585">
            <a:off x="3632418" y="2997110"/>
            <a:ext cx="11736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Seattle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3753AE-E039-D343-BEB3-F792A4E6FD1C}"/>
              </a:ext>
            </a:extLst>
          </p:cNvPr>
          <p:cNvSpPr txBox="1"/>
          <p:nvPr/>
        </p:nvSpPr>
        <p:spPr>
          <a:xfrm rot="373585">
            <a:off x="3472916" y="4876000"/>
            <a:ext cx="1173673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Portland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8562233-BEBD-204F-A50F-1C4DE04DC526}"/>
              </a:ext>
            </a:extLst>
          </p:cNvPr>
          <p:cNvSpPr txBox="1"/>
          <p:nvPr/>
        </p:nvSpPr>
        <p:spPr>
          <a:xfrm rot="272923">
            <a:off x="6904578" y="3746499"/>
            <a:ext cx="117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Moscow</a:t>
            </a:r>
          </a:p>
        </p:txBody>
      </p:sp>
    </p:spTree>
    <p:extLst>
      <p:ext uri="{BB962C8B-B14F-4D97-AF65-F5344CB8AC3E}">
        <p14:creationId xmlns:p14="http://schemas.microsoft.com/office/powerpoint/2010/main" val="407711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06A3A65-C53D-1349-B0CA-D25B23A35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4052617" cy="25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09782E3F-6722-1147-81DF-0D3F29281300}"/>
              </a:ext>
            </a:extLst>
          </p:cNvPr>
          <p:cNvSpPr/>
          <p:nvPr/>
        </p:nvSpPr>
        <p:spPr>
          <a:xfrm>
            <a:off x="1639614" y="903181"/>
            <a:ext cx="1663144" cy="1007506"/>
          </a:xfrm>
          <a:custGeom>
            <a:avLst/>
            <a:gdLst>
              <a:gd name="connsiteX0" fmla="*/ 121502 w 2532867"/>
              <a:gd name="connsiteY0" fmla="*/ 632011 h 1062317"/>
              <a:gd name="connsiteX1" fmla="*/ 121502 w 2532867"/>
              <a:gd name="connsiteY1" fmla="*/ 632011 h 1062317"/>
              <a:gd name="connsiteX2" fmla="*/ 242526 w 2532867"/>
              <a:gd name="connsiteY2" fmla="*/ 578223 h 1062317"/>
              <a:gd name="connsiteX3" fmla="*/ 282867 w 2532867"/>
              <a:gd name="connsiteY3" fmla="*/ 564776 h 1062317"/>
              <a:gd name="connsiteX4" fmla="*/ 323208 w 2532867"/>
              <a:gd name="connsiteY4" fmla="*/ 537882 h 1062317"/>
              <a:gd name="connsiteX5" fmla="*/ 363549 w 2532867"/>
              <a:gd name="connsiteY5" fmla="*/ 524435 h 1062317"/>
              <a:gd name="connsiteX6" fmla="*/ 444232 w 2532867"/>
              <a:gd name="connsiteY6" fmla="*/ 470647 h 1062317"/>
              <a:gd name="connsiteX7" fmla="*/ 565255 w 2532867"/>
              <a:gd name="connsiteY7" fmla="*/ 430306 h 1062317"/>
              <a:gd name="connsiteX8" fmla="*/ 605596 w 2532867"/>
              <a:gd name="connsiteY8" fmla="*/ 416859 h 1062317"/>
              <a:gd name="connsiteX9" fmla="*/ 632491 w 2532867"/>
              <a:gd name="connsiteY9" fmla="*/ 389964 h 1062317"/>
              <a:gd name="connsiteX10" fmla="*/ 713173 w 2532867"/>
              <a:gd name="connsiteY10" fmla="*/ 268941 h 1062317"/>
              <a:gd name="connsiteX11" fmla="*/ 740067 w 2532867"/>
              <a:gd name="connsiteY11" fmla="*/ 228600 h 1062317"/>
              <a:gd name="connsiteX12" fmla="*/ 766961 w 2532867"/>
              <a:gd name="connsiteY12" fmla="*/ 188259 h 1062317"/>
              <a:gd name="connsiteX13" fmla="*/ 834196 w 2532867"/>
              <a:gd name="connsiteY13" fmla="*/ 134470 h 1062317"/>
              <a:gd name="connsiteX14" fmla="*/ 861091 w 2532867"/>
              <a:gd name="connsiteY14" fmla="*/ 107576 h 1062317"/>
              <a:gd name="connsiteX15" fmla="*/ 1022455 w 2532867"/>
              <a:gd name="connsiteY15" fmla="*/ 26894 h 1062317"/>
              <a:gd name="connsiteX16" fmla="*/ 1089691 w 2532867"/>
              <a:gd name="connsiteY16" fmla="*/ 13447 h 1062317"/>
              <a:gd name="connsiteX17" fmla="*/ 1506549 w 2532867"/>
              <a:gd name="connsiteY17" fmla="*/ 0 h 1062317"/>
              <a:gd name="connsiteX18" fmla="*/ 1815832 w 2532867"/>
              <a:gd name="connsiteY18" fmla="*/ 13447 h 1062317"/>
              <a:gd name="connsiteX19" fmla="*/ 1896514 w 2532867"/>
              <a:gd name="connsiteY19" fmla="*/ 40341 h 1062317"/>
              <a:gd name="connsiteX20" fmla="*/ 1977196 w 2532867"/>
              <a:gd name="connsiteY20" fmla="*/ 80682 h 1062317"/>
              <a:gd name="connsiteX21" fmla="*/ 2017538 w 2532867"/>
              <a:gd name="connsiteY21" fmla="*/ 94129 h 1062317"/>
              <a:gd name="connsiteX22" fmla="*/ 2125114 w 2532867"/>
              <a:gd name="connsiteY22" fmla="*/ 188259 h 1062317"/>
              <a:gd name="connsiteX23" fmla="*/ 2178902 w 2532867"/>
              <a:gd name="connsiteY23" fmla="*/ 268941 h 1062317"/>
              <a:gd name="connsiteX24" fmla="*/ 2246138 w 2532867"/>
              <a:gd name="connsiteY24" fmla="*/ 349623 h 1062317"/>
              <a:gd name="connsiteX25" fmla="*/ 2286479 w 2532867"/>
              <a:gd name="connsiteY25" fmla="*/ 416859 h 1062317"/>
              <a:gd name="connsiteX26" fmla="*/ 2340267 w 2532867"/>
              <a:gd name="connsiteY26" fmla="*/ 497541 h 1062317"/>
              <a:gd name="connsiteX27" fmla="*/ 2420949 w 2532867"/>
              <a:gd name="connsiteY27" fmla="*/ 551329 h 1062317"/>
              <a:gd name="connsiteX28" fmla="*/ 2447843 w 2532867"/>
              <a:gd name="connsiteY28" fmla="*/ 591670 h 1062317"/>
              <a:gd name="connsiteX29" fmla="*/ 2501632 w 2532867"/>
              <a:gd name="connsiteY29" fmla="*/ 645459 h 1062317"/>
              <a:gd name="connsiteX30" fmla="*/ 2515079 w 2532867"/>
              <a:gd name="connsiteY30" fmla="*/ 914400 h 1062317"/>
              <a:gd name="connsiteX31" fmla="*/ 2501632 w 2532867"/>
              <a:gd name="connsiteY31" fmla="*/ 981635 h 1062317"/>
              <a:gd name="connsiteX32" fmla="*/ 2461291 w 2532867"/>
              <a:gd name="connsiteY32" fmla="*/ 995082 h 1062317"/>
              <a:gd name="connsiteX33" fmla="*/ 2420949 w 2532867"/>
              <a:gd name="connsiteY33" fmla="*/ 1021976 h 1062317"/>
              <a:gd name="connsiteX34" fmla="*/ 2367161 w 2532867"/>
              <a:gd name="connsiteY34" fmla="*/ 1008529 h 1062317"/>
              <a:gd name="connsiteX35" fmla="*/ 2286479 w 2532867"/>
              <a:gd name="connsiteY35" fmla="*/ 981635 h 1062317"/>
              <a:gd name="connsiteX36" fmla="*/ 2259585 w 2532867"/>
              <a:gd name="connsiteY36" fmla="*/ 941294 h 1062317"/>
              <a:gd name="connsiteX37" fmla="*/ 2178902 w 2532867"/>
              <a:gd name="connsiteY37" fmla="*/ 874059 h 1062317"/>
              <a:gd name="connsiteX38" fmla="*/ 2138561 w 2532867"/>
              <a:gd name="connsiteY38" fmla="*/ 860611 h 1062317"/>
              <a:gd name="connsiteX39" fmla="*/ 2057879 w 2532867"/>
              <a:gd name="connsiteY39" fmla="*/ 806823 h 1062317"/>
              <a:gd name="connsiteX40" fmla="*/ 1977196 w 2532867"/>
              <a:gd name="connsiteY40" fmla="*/ 753035 h 1062317"/>
              <a:gd name="connsiteX41" fmla="*/ 1936855 w 2532867"/>
              <a:gd name="connsiteY41" fmla="*/ 712694 h 1062317"/>
              <a:gd name="connsiteX42" fmla="*/ 1856173 w 2532867"/>
              <a:gd name="connsiteY42" fmla="*/ 658906 h 1062317"/>
              <a:gd name="connsiteX43" fmla="*/ 1829279 w 2532867"/>
              <a:gd name="connsiteY43" fmla="*/ 632011 h 1062317"/>
              <a:gd name="connsiteX44" fmla="*/ 1748596 w 2532867"/>
              <a:gd name="connsiteY44" fmla="*/ 605117 h 1062317"/>
              <a:gd name="connsiteX45" fmla="*/ 1667914 w 2532867"/>
              <a:gd name="connsiteY45" fmla="*/ 578223 h 1062317"/>
              <a:gd name="connsiteX46" fmla="*/ 1627573 w 2532867"/>
              <a:gd name="connsiteY46" fmla="*/ 564776 h 1062317"/>
              <a:gd name="connsiteX47" fmla="*/ 1573785 w 2532867"/>
              <a:gd name="connsiteY47" fmla="*/ 551329 h 1062317"/>
              <a:gd name="connsiteX48" fmla="*/ 1143479 w 2532867"/>
              <a:gd name="connsiteY48" fmla="*/ 564776 h 1062317"/>
              <a:gd name="connsiteX49" fmla="*/ 1062796 w 2532867"/>
              <a:gd name="connsiteY49" fmla="*/ 591670 h 1062317"/>
              <a:gd name="connsiteX50" fmla="*/ 982114 w 2532867"/>
              <a:gd name="connsiteY50" fmla="*/ 632011 h 1062317"/>
              <a:gd name="connsiteX51" fmla="*/ 914879 w 2532867"/>
              <a:gd name="connsiteY51" fmla="*/ 699247 h 1062317"/>
              <a:gd name="connsiteX52" fmla="*/ 793855 w 2532867"/>
              <a:gd name="connsiteY52" fmla="*/ 779929 h 1062317"/>
              <a:gd name="connsiteX53" fmla="*/ 753514 w 2532867"/>
              <a:gd name="connsiteY53" fmla="*/ 806823 h 1062317"/>
              <a:gd name="connsiteX54" fmla="*/ 713173 w 2532867"/>
              <a:gd name="connsiteY54" fmla="*/ 833717 h 1062317"/>
              <a:gd name="connsiteX55" fmla="*/ 672832 w 2532867"/>
              <a:gd name="connsiteY55" fmla="*/ 847164 h 1062317"/>
              <a:gd name="connsiteX56" fmla="*/ 592149 w 2532867"/>
              <a:gd name="connsiteY56" fmla="*/ 887506 h 1062317"/>
              <a:gd name="connsiteX57" fmla="*/ 551808 w 2532867"/>
              <a:gd name="connsiteY57" fmla="*/ 914400 h 1062317"/>
              <a:gd name="connsiteX58" fmla="*/ 471126 w 2532867"/>
              <a:gd name="connsiteY58" fmla="*/ 941294 h 1062317"/>
              <a:gd name="connsiteX59" fmla="*/ 430785 w 2532867"/>
              <a:gd name="connsiteY59" fmla="*/ 954741 h 1062317"/>
              <a:gd name="connsiteX60" fmla="*/ 350102 w 2532867"/>
              <a:gd name="connsiteY60" fmla="*/ 1008529 h 1062317"/>
              <a:gd name="connsiteX61" fmla="*/ 309761 w 2532867"/>
              <a:gd name="connsiteY61" fmla="*/ 1035423 h 1062317"/>
              <a:gd name="connsiteX62" fmla="*/ 229079 w 2532867"/>
              <a:gd name="connsiteY62" fmla="*/ 1062317 h 1062317"/>
              <a:gd name="connsiteX63" fmla="*/ 81161 w 2532867"/>
              <a:gd name="connsiteY63" fmla="*/ 1035423 h 1062317"/>
              <a:gd name="connsiteX64" fmla="*/ 40820 w 2532867"/>
              <a:gd name="connsiteY64" fmla="*/ 1008529 h 1062317"/>
              <a:gd name="connsiteX65" fmla="*/ 27373 w 2532867"/>
              <a:gd name="connsiteY65" fmla="*/ 968188 h 1062317"/>
              <a:gd name="connsiteX66" fmla="*/ 479 w 2532867"/>
              <a:gd name="connsiteY66" fmla="*/ 927847 h 1062317"/>
              <a:gd name="connsiteX67" fmla="*/ 13926 w 2532867"/>
              <a:gd name="connsiteY67" fmla="*/ 847164 h 1062317"/>
              <a:gd name="connsiteX68" fmla="*/ 54267 w 2532867"/>
              <a:gd name="connsiteY68" fmla="*/ 618564 h 1062317"/>
              <a:gd name="connsiteX69" fmla="*/ 67714 w 2532867"/>
              <a:gd name="connsiteY69" fmla="*/ 605117 h 1062317"/>
              <a:gd name="connsiteX70" fmla="*/ 121502 w 2532867"/>
              <a:gd name="connsiteY70" fmla="*/ 632011 h 106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532867" h="1062317">
                <a:moveTo>
                  <a:pt x="121502" y="632011"/>
                </a:moveTo>
                <a:lnTo>
                  <a:pt x="121502" y="632011"/>
                </a:lnTo>
                <a:cubicBezTo>
                  <a:pt x="161843" y="614082"/>
                  <a:pt x="201776" y="595202"/>
                  <a:pt x="242526" y="578223"/>
                </a:cubicBezTo>
                <a:cubicBezTo>
                  <a:pt x="255610" y="572771"/>
                  <a:pt x="270189" y="571115"/>
                  <a:pt x="282867" y="564776"/>
                </a:cubicBezTo>
                <a:cubicBezTo>
                  <a:pt x="297322" y="557548"/>
                  <a:pt x="308753" y="545110"/>
                  <a:pt x="323208" y="537882"/>
                </a:cubicBezTo>
                <a:cubicBezTo>
                  <a:pt x="335886" y="531543"/>
                  <a:pt x="351158" y="531319"/>
                  <a:pt x="363549" y="524435"/>
                </a:cubicBezTo>
                <a:cubicBezTo>
                  <a:pt x="391804" y="508738"/>
                  <a:pt x="413568" y="480868"/>
                  <a:pt x="444232" y="470647"/>
                </a:cubicBezTo>
                <a:lnTo>
                  <a:pt x="565255" y="430306"/>
                </a:lnTo>
                <a:lnTo>
                  <a:pt x="605596" y="416859"/>
                </a:lnTo>
                <a:cubicBezTo>
                  <a:pt x="614561" y="407894"/>
                  <a:pt x="624884" y="400107"/>
                  <a:pt x="632491" y="389964"/>
                </a:cubicBezTo>
                <a:lnTo>
                  <a:pt x="713173" y="268941"/>
                </a:lnTo>
                <a:lnTo>
                  <a:pt x="740067" y="228600"/>
                </a:lnTo>
                <a:cubicBezTo>
                  <a:pt x="749032" y="215153"/>
                  <a:pt x="755533" y="199687"/>
                  <a:pt x="766961" y="188259"/>
                </a:cubicBezTo>
                <a:cubicBezTo>
                  <a:pt x="831888" y="123329"/>
                  <a:pt x="749391" y="202313"/>
                  <a:pt x="834196" y="134470"/>
                </a:cubicBezTo>
                <a:cubicBezTo>
                  <a:pt x="844096" y="126550"/>
                  <a:pt x="850948" y="115183"/>
                  <a:pt x="861091" y="107576"/>
                </a:cubicBezTo>
                <a:cubicBezTo>
                  <a:pt x="918786" y="64305"/>
                  <a:pt x="951958" y="40993"/>
                  <a:pt x="1022455" y="26894"/>
                </a:cubicBezTo>
                <a:cubicBezTo>
                  <a:pt x="1044867" y="22412"/>
                  <a:pt x="1066870" y="14715"/>
                  <a:pt x="1089691" y="13447"/>
                </a:cubicBezTo>
                <a:cubicBezTo>
                  <a:pt x="1228502" y="5735"/>
                  <a:pt x="1367596" y="4482"/>
                  <a:pt x="1506549" y="0"/>
                </a:cubicBezTo>
                <a:cubicBezTo>
                  <a:pt x="1609643" y="4482"/>
                  <a:pt x="1713188" y="2829"/>
                  <a:pt x="1815832" y="13447"/>
                </a:cubicBezTo>
                <a:cubicBezTo>
                  <a:pt x="1844030" y="16364"/>
                  <a:pt x="1869620" y="31376"/>
                  <a:pt x="1896514" y="40341"/>
                </a:cubicBezTo>
                <a:cubicBezTo>
                  <a:pt x="1997916" y="74142"/>
                  <a:pt x="1872923" y="28546"/>
                  <a:pt x="1977196" y="80682"/>
                </a:cubicBezTo>
                <a:cubicBezTo>
                  <a:pt x="1989874" y="87021"/>
                  <a:pt x="2004091" y="89647"/>
                  <a:pt x="2017538" y="94129"/>
                </a:cubicBezTo>
                <a:cubicBezTo>
                  <a:pt x="2060186" y="122561"/>
                  <a:pt x="2093648" y="141059"/>
                  <a:pt x="2125114" y="188259"/>
                </a:cubicBezTo>
                <a:cubicBezTo>
                  <a:pt x="2143043" y="215153"/>
                  <a:pt x="2156046" y="246085"/>
                  <a:pt x="2178902" y="268941"/>
                </a:cubicBezTo>
                <a:cubicBezTo>
                  <a:pt x="2230671" y="320710"/>
                  <a:pt x="2208694" y="293459"/>
                  <a:pt x="2246138" y="349623"/>
                </a:cubicBezTo>
                <a:cubicBezTo>
                  <a:pt x="2271848" y="426754"/>
                  <a:pt x="2242180" y="357793"/>
                  <a:pt x="2286479" y="416859"/>
                </a:cubicBezTo>
                <a:cubicBezTo>
                  <a:pt x="2305872" y="442717"/>
                  <a:pt x="2313373" y="479612"/>
                  <a:pt x="2340267" y="497541"/>
                </a:cubicBezTo>
                <a:lnTo>
                  <a:pt x="2420949" y="551329"/>
                </a:lnTo>
                <a:cubicBezTo>
                  <a:pt x="2429914" y="564776"/>
                  <a:pt x="2437325" y="579399"/>
                  <a:pt x="2447843" y="591670"/>
                </a:cubicBezTo>
                <a:cubicBezTo>
                  <a:pt x="2464345" y="610922"/>
                  <a:pt x="2501632" y="645459"/>
                  <a:pt x="2501632" y="645459"/>
                </a:cubicBezTo>
                <a:cubicBezTo>
                  <a:pt x="2545912" y="778298"/>
                  <a:pt x="2536114" y="714568"/>
                  <a:pt x="2515079" y="914400"/>
                </a:cubicBezTo>
                <a:cubicBezTo>
                  <a:pt x="2512686" y="937130"/>
                  <a:pt x="2514310" y="962618"/>
                  <a:pt x="2501632" y="981635"/>
                </a:cubicBezTo>
                <a:cubicBezTo>
                  <a:pt x="2493769" y="993429"/>
                  <a:pt x="2473969" y="988743"/>
                  <a:pt x="2461291" y="995082"/>
                </a:cubicBezTo>
                <a:cubicBezTo>
                  <a:pt x="2446836" y="1002310"/>
                  <a:pt x="2434396" y="1013011"/>
                  <a:pt x="2420949" y="1021976"/>
                </a:cubicBezTo>
                <a:cubicBezTo>
                  <a:pt x="2403020" y="1017494"/>
                  <a:pt x="2384863" y="1013840"/>
                  <a:pt x="2367161" y="1008529"/>
                </a:cubicBezTo>
                <a:cubicBezTo>
                  <a:pt x="2340008" y="1000383"/>
                  <a:pt x="2286479" y="981635"/>
                  <a:pt x="2286479" y="981635"/>
                </a:cubicBezTo>
                <a:cubicBezTo>
                  <a:pt x="2277514" y="968188"/>
                  <a:pt x="2269931" y="953709"/>
                  <a:pt x="2259585" y="941294"/>
                </a:cubicBezTo>
                <a:cubicBezTo>
                  <a:pt x="2238343" y="915804"/>
                  <a:pt x="2209123" y="889170"/>
                  <a:pt x="2178902" y="874059"/>
                </a:cubicBezTo>
                <a:cubicBezTo>
                  <a:pt x="2166224" y="867720"/>
                  <a:pt x="2152008" y="865094"/>
                  <a:pt x="2138561" y="860611"/>
                </a:cubicBezTo>
                <a:cubicBezTo>
                  <a:pt x="2009869" y="731919"/>
                  <a:pt x="2174643" y="884666"/>
                  <a:pt x="2057879" y="806823"/>
                </a:cubicBezTo>
                <a:cubicBezTo>
                  <a:pt x="1957152" y="739672"/>
                  <a:pt x="2073118" y="785008"/>
                  <a:pt x="1977196" y="753035"/>
                </a:cubicBezTo>
                <a:cubicBezTo>
                  <a:pt x="1963749" y="739588"/>
                  <a:pt x="1951866" y="724369"/>
                  <a:pt x="1936855" y="712694"/>
                </a:cubicBezTo>
                <a:cubicBezTo>
                  <a:pt x="1911341" y="692850"/>
                  <a:pt x="1879028" y="681762"/>
                  <a:pt x="1856173" y="658906"/>
                </a:cubicBezTo>
                <a:cubicBezTo>
                  <a:pt x="1847208" y="649941"/>
                  <a:pt x="1840619" y="637681"/>
                  <a:pt x="1829279" y="632011"/>
                </a:cubicBezTo>
                <a:cubicBezTo>
                  <a:pt x="1803923" y="619333"/>
                  <a:pt x="1775490" y="614082"/>
                  <a:pt x="1748596" y="605117"/>
                </a:cubicBezTo>
                <a:lnTo>
                  <a:pt x="1667914" y="578223"/>
                </a:lnTo>
                <a:cubicBezTo>
                  <a:pt x="1654467" y="573741"/>
                  <a:pt x="1641324" y="568214"/>
                  <a:pt x="1627573" y="564776"/>
                </a:cubicBezTo>
                <a:lnTo>
                  <a:pt x="1573785" y="551329"/>
                </a:lnTo>
                <a:cubicBezTo>
                  <a:pt x="1430350" y="555811"/>
                  <a:pt x="1286539" y="553482"/>
                  <a:pt x="1143479" y="564776"/>
                </a:cubicBezTo>
                <a:cubicBezTo>
                  <a:pt x="1115218" y="567007"/>
                  <a:pt x="1089690" y="582705"/>
                  <a:pt x="1062796" y="591670"/>
                </a:cubicBezTo>
                <a:cubicBezTo>
                  <a:pt x="1024710" y="604365"/>
                  <a:pt x="1014196" y="603939"/>
                  <a:pt x="982114" y="632011"/>
                </a:cubicBezTo>
                <a:cubicBezTo>
                  <a:pt x="958261" y="652883"/>
                  <a:pt x="941251" y="681666"/>
                  <a:pt x="914879" y="699247"/>
                </a:cubicBezTo>
                <a:lnTo>
                  <a:pt x="793855" y="779929"/>
                </a:lnTo>
                <a:lnTo>
                  <a:pt x="753514" y="806823"/>
                </a:lnTo>
                <a:cubicBezTo>
                  <a:pt x="740067" y="815788"/>
                  <a:pt x="728505" y="828606"/>
                  <a:pt x="713173" y="833717"/>
                </a:cubicBezTo>
                <a:lnTo>
                  <a:pt x="672832" y="847164"/>
                </a:lnTo>
                <a:cubicBezTo>
                  <a:pt x="557230" y="924235"/>
                  <a:pt x="703488" y="831837"/>
                  <a:pt x="592149" y="887506"/>
                </a:cubicBezTo>
                <a:cubicBezTo>
                  <a:pt x="577694" y="894733"/>
                  <a:pt x="566576" y="907836"/>
                  <a:pt x="551808" y="914400"/>
                </a:cubicBezTo>
                <a:cubicBezTo>
                  <a:pt x="525903" y="925914"/>
                  <a:pt x="498020" y="932329"/>
                  <a:pt x="471126" y="941294"/>
                </a:cubicBezTo>
                <a:cubicBezTo>
                  <a:pt x="457679" y="945776"/>
                  <a:pt x="442579" y="946879"/>
                  <a:pt x="430785" y="954741"/>
                </a:cubicBezTo>
                <a:lnTo>
                  <a:pt x="350102" y="1008529"/>
                </a:lnTo>
                <a:cubicBezTo>
                  <a:pt x="336655" y="1017494"/>
                  <a:pt x="325093" y="1030312"/>
                  <a:pt x="309761" y="1035423"/>
                </a:cubicBezTo>
                <a:lnTo>
                  <a:pt x="229079" y="1062317"/>
                </a:lnTo>
                <a:cubicBezTo>
                  <a:pt x="191996" y="1057682"/>
                  <a:pt x="122619" y="1056152"/>
                  <a:pt x="81161" y="1035423"/>
                </a:cubicBezTo>
                <a:cubicBezTo>
                  <a:pt x="66706" y="1028195"/>
                  <a:pt x="54267" y="1017494"/>
                  <a:pt x="40820" y="1008529"/>
                </a:cubicBezTo>
                <a:cubicBezTo>
                  <a:pt x="36338" y="995082"/>
                  <a:pt x="33712" y="980866"/>
                  <a:pt x="27373" y="968188"/>
                </a:cubicBezTo>
                <a:cubicBezTo>
                  <a:pt x="20145" y="953733"/>
                  <a:pt x="2264" y="943909"/>
                  <a:pt x="479" y="927847"/>
                </a:cubicBezTo>
                <a:cubicBezTo>
                  <a:pt x="-2532" y="900748"/>
                  <a:pt x="9444" y="874058"/>
                  <a:pt x="13926" y="847164"/>
                </a:cubicBezTo>
                <a:cubicBezTo>
                  <a:pt x="28216" y="632814"/>
                  <a:pt x="-20274" y="693107"/>
                  <a:pt x="54267" y="618564"/>
                </a:cubicBezTo>
                <a:lnTo>
                  <a:pt x="67714" y="605117"/>
                </a:lnTo>
                <a:lnTo>
                  <a:pt x="121502" y="632011"/>
                </a:lnTo>
                <a:close/>
              </a:path>
            </a:pathLst>
          </a:custGeom>
          <a:solidFill>
            <a:srgbClr val="514CFF">
              <a:alpha val="6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8A2E416-B535-4B49-AFC0-AEB9EB2D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71276"/>
            <a:ext cx="4052617" cy="25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9169CB62-4FE1-D341-9C72-4CEC08845D53}"/>
              </a:ext>
            </a:extLst>
          </p:cNvPr>
          <p:cNvSpPr/>
          <p:nvPr/>
        </p:nvSpPr>
        <p:spPr>
          <a:xfrm>
            <a:off x="1639614" y="3940430"/>
            <a:ext cx="893379" cy="1040524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CECBB2C-AC64-7944-B187-1A815168EED7}"/>
              </a:ext>
            </a:extLst>
          </p:cNvPr>
          <p:cNvSpPr/>
          <p:nvPr/>
        </p:nvSpPr>
        <p:spPr>
          <a:xfrm rot="17612731">
            <a:off x="2520101" y="3773025"/>
            <a:ext cx="827750" cy="1488617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346F29C-DF8A-2B4C-9E9B-7ECBCDCE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37" y="152400"/>
            <a:ext cx="4052617" cy="25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B147622B-83FB-CD46-B47C-2B385EC1DE1F}"/>
              </a:ext>
            </a:extLst>
          </p:cNvPr>
          <p:cNvSpPr/>
          <p:nvPr/>
        </p:nvSpPr>
        <p:spPr>
          <a:xfrm>
            <a:off x="6693551" y="721554"/>
            <a:ext cx="893379" cy="1040524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5A5067C-2780-4F4B-8567-7B52E32FC0FD}"/>
              </a:ext>
            </a:extLst>
          </p:cNvPr>
          <p:cNvSpPr/>
          <p:nvPr/>
        </p:nvSpPr>
        <p:spPr>
          <a:xfrm rot="20171615">
            <a:off x="8518689" y="1285964"/>
            <a:ext cx="554970" cy="635731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E6E8513-3F18-7E4A-A60E-53FC447FDBA0}"/>
              </a:ext>
            </a:extLst>
          </p:cNvPr>
          <p:cNvSpPr/>
          <p:nvPr/>
        </p:nvSpPr>
        <p:spPr>
          <a:xfrm rot="17314509">
            <a:off x="8187207" y="387648"/>
            <a:ext cx="554970" cy="635731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DE7B51A-393A-6C4D-B59F-DCDD3EFDB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95" y="3305097"/>
            <a:ext cx="4052617" cy="25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B520439-C350-8048-90FF-B12C1ADC2843}"/>
              </a:ext>
            </a:extLst>
          </p:cNvPr>
          <p:cNvSpPr/>
          <p:nvPr/>
        </p:nvSpPr>
        <p:spPr>
          <a:xfrm>
            <a:off x="6543210" y="4575757"/>
            <a:ext cx="278662" cy="339017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F9774D4-096D-514A-8A52-A3329BEC7C25}"/>
              </a:ext>
            </a:extLst>
          </p:cNvPr>
          <p:cNvSpPr/>
          <p:nvPr/>
        </p:nvSpPr>
        <p:spPr>
          <a:xfrm rot="20171615">
            <a:off x="8432051" y="4740873"/>
            <a:ext cx="306642" cy="372436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0FECCF7-3D4D-4C41-925D-B9BD5C7D19F1}"/>
              </a:ext>
            </a:extLst>
          </p:cNvPr>
          <p:cNvSpPr/>
          <p:nvPr/>
        </p:nvSpPr>
        <p:spPr>
          <a:xfrm rot="17314509">
            <a:off x="8326192" y="3641115"/>
            <a:ext cx="285663" cy="286861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59780C8-701F-B145-AF2C-27711FEDCB78}"/>
              </a:ext>
            </a:extLst>
          </p:cNvPr>
          <p:cNvSpPr/>
          <p:nvPr/>
        </p:nvSpPr>
        <p:spPr>
          <a:xfrm rot="20171615">
            <a:off x="8766793" y="4242144"/>
            <a:ext cx="175197" cy="293249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819C006-306E-8A42-98E8-8C7B12CEADD6}"/>
              </a:ext>
            </a:extLst>
          </p:cNvPr>
          <p:cNvSpPr/>
          <p:nvPr/>
        </p:nvSpPr>
        <p:spPr>
          <a:xfrm>
            <a:off x="6693551" y="4049126"/>
            <a:ext cx="278662" cy="339017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B8A95-DB28-BE4F-BC7F-4F6EFDCA8D82}"/>
              </a:ext>
            </a:extLst>
          </p:cNvPr>
          <p:cNvCxnSpPr/>
          <p:nvPr/>
        </p:nvCxnSpPr>
        <p:spPr>
          <a:xfrm>
            <a:off x="2086302" y="2835791"/>
            <a:ext cx="0" cy="369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DF0FC-1143-E248-AE82-F65092451079}"/>
              </a:ext>
            </a:extLst>
          </p:cNvPr>
          <p:cNvCxnSpPr>
            <a:cxnSpLocks/>
          </p:cNvCxnSpPr>
          <p:nvPr/>
        </p:nvCxnSpPr>
        <p:spPr>
          <a:xfrm flipV="1">
            <a:off x="4462818" y="2320120"/>
            <a:ext cx="745577" cy="984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36CDE9-C6AB-484F-9BD9-413734DD11DE}"/>
              </a:ext>
            </a:extLst>
          </p:cNvPr>
          <p:cNvCxnSpPr>
            <a:cxnSpLocks/>
          </p:cNvCxnSpPr>
          <p:nvPr/>
        </p:nvCxnSpPr>
        <p:spPr>
          <a:xfrm>
            <a:off x="7220135" y="2835791"/>
            <a:ext cx="0" cy="369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AF7557-E0F3-524E-A4E9-B5B960B7884B}"/>
              </a:ext>
            </a:extLst>
          </p:cNvPr>
          <p:cNvSpPr txBox="1"/>
          <p:nvPr/>
        </p:nvSpPr>
        <p:spPr>
          <a:xfrm>
            <a:off x="9561696" y="179907"/>
            <a:ext cx="2367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Rough outline of b and d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18A14D5-A66E-F246-8268-0FC4E6997E37}"/>
              </a:ext>
            </a:extLst>
          </p:cNvPr>
          <p:cNvSpPr/>
          <p:nvPr/>
        </p:nvSpPr>
        <p:spPr>
          <a:xfrm>
            <a:off x="2038677" y="1035937"/>
            <a:ext cx="988632" cy="513575"/>
          </a:xfrm>
          <a:custGeom>
            <a:avLst/>
            <a:gdLst>
              <a:gd name="connsiteX0" fmla="*/ 121502 w 2532867"/>
              <a:gd name="connsiteY0" fmla="*/ 632011 h 1062317"/>
              <a:gd name="connsiteX1" fmla="*/ 121502 w 2532867"/>
              <a:gd name="connsiteY1" fmla="*/ 632011 h 1062317"/>
              <a:gd name="connsiteX2" fmla="*/ 242526 w 2532867"/>
              <a:gd name="connsiteY2" fmla="*/ 578223 h 1062317"/>
              <a:gd name="connsiteX3" fmla="*/ 282867 w 2532867"/>
              <a:gd name="connsiteY3" fmla="*/ 564776 h 1062317"/>
              <a:gd name="connsiteX4" fmla="*/ 323208 w 2532867"/>
              <a:gd name="connsiteY4" fmla="*/ 537882 h 1062317"/>
              <a:gd name="connsiteX5" fmla="*/ 363549 w 2532867"/>
              <a:gd name="connsiteY5" fmla="*/ 524435 h 1062317"/>
              <a:gd name="connsiteX6" fmla="*/ 444232 w 2532867"/>
              <a:gd name="connsiteY6" fmla="*/ 470647 h 1062317"/>
              <a:gd name="connsiteX7" fmla="*/ 565255 w 2532867"/>
              <a:gd name="connsiteY7" fmla="*/ 430306 h 1062317"/>
              <a:gd name="connsiteX8" fmla="*/ 605596 w 2532867"/>
              <a:gd name="connsiteY8" fmla="*/ 416859 h 1062317"/>
              <a:gd name="connsiteX9" fmla="*/ 632491 w 2532867"/>
              <a:gd name="connsiteY9" fmla="*/ 389964 h 1062317"/>
              <a:gd name="connsiteX10" fmla="*/ 713173 w 2532867"/>
              <a:gd name="connsiteY10" fmla="*/ 268941 h 1062317"/>
              <a:gd name="connsiteX11" fmla="*/ 740067 w 2532867"/>
              <a:gd name="connsiteY11" fmla="*/ 228600 h 1062317"/>
              <a:gd name="connsiteX12" fmla="*/ 766961 w 2532867"/>
              <a:gd name="connsiteY12" fmla="*/ 188259 h 1062317"/>
              <a:gd name="connsiteX13" fmla="*/ 834196 w 2532867"/>
              <a:gd name="connsiteY13" fmla="*/ 134470 h 1062317"/>
              <a:gd name="connsiteX14" fmla="*/ 861091 w 2532867"/>
              <a:gd name="connsiteY14" fmla="*/ 107576 h 1062317"/>
              <a:gd name="connsiteX15" fmla="*/ 1022455 w 2532867"/>
              <a:gd name="connsiteY15" fmla="*/ 26894 h 1062317"/>
              <a:gd name="connsiteX16" fmla="*/ 1089691 w 2532867"/>
              <a:gd name="connsiteY16" fmla="*/ 13447 h 1062317"/>
              <a:gd name="connsiteX17" fmla="*/ 1506549 w 2532867"/>
              <a:gd name="connsiteY17" fmla="*/ 0 h 1062317"/>
              <a:gd name="connsiteX18" fmla="*/ 1815832 w 2532867"/>
              <a:gd name="connsiteY18" fmla="*/ 13447 h 1062317"/>
              <a:gd name="connsiteX19" fmla="*/ 1896514 w 2532867"/>
              <a:gd name="connsiteY19" fmla="*/ 40341 h 1062317"/>
              <a:gd name="connsiteX20" fmla="*/ 1977196 w 2532867"/>
              <a:gd name="connsiteY20" fmla="*/ 80682 h 1062317"/>
              <a:gd name="connsiteX21" fmla="*/ 2017538 w 2532867"/>
              <a:gd name="connsiteY21" fmla="*/ 94129 h 1062317"/>
              <a:gd name="connsiteX22" fmla="*/ 2125114 w 2532867"/>
              <a:gd name="connsiteY22" fmla="*/ 188259 h 1062317"/>
              <a:gd name="connsiteX23" fmla="*/ 2178902 w 2532867"/>
              <a:gd name="connsiteY23" fmla="*/ 268941 h 1062317"/>
              <a:gd name="connsiteX24" fmla="*/ 2246138 w 2532867"/>
              <a:gd name="connsiteY24" fmla="*/ 349623 h 1062317"/>
              <a:gd name="connsiteX25" fmla="*/ 2286479 w 2532867"/>
              <a:gd name="connsiteY25" fmla="*/ 416859 h 1062317"/>
              <a:gd name="connsiteX26" fmla="*/ 2340267 w 2532867"/>
              <a:gd name="connsiteY26" fmla="*/ 497541 h 1062317"/>
              <a:gd name="connsiteX27" fmla="*/ 2420949 w 2532867"/>
              <a:gd name="connsiteY27" fmla="*/ 551329 h 1062317"/>
              <a:gd name="connsiteX28" fmla="*/ 2447843 w 2532867"/>
              <a:gd name="connsiteY28" fmla="*/ 591670 h 1062317"/>
              <a:gd name="connsiteX29" fmla="*/ 2501632 w 2532867"/>
              <a:gd name="connsiteY29" fmla="*/ 645459 h 1062317"/>
              <a:gd name="connsiteX30" fmla="*/ 2515079 w 2532867"/>
              <a:gd name="connsiteY30" fmla="*/ 914400 h 1062317"/>
              <a:gd name="connsiteX31" fmla="*/ 2501632 w 2532867"/>
              <a:gd name="connsiteY31" fmla="*/ 981635 h 1062317"/>
              <a:gd name="connsiteX32" fmla="*/ 2461291 w 2532867"/>
              <a:gd name="connsiteY32" fmla="*/ 995082 h 1062317"/>
              <a:gd name="connsiteX33" fmla="*/ 2420949 w 2532867"/>
              <a:gd name="connsiteY33" fmla="*/ 1021976 h 1062317"/>
              <a:gd name="connsiteX34" fmla="*/ 2367161 w 2532867"/>
              <a:gd name="connsiteY34" fmla="*/ 1008529 h 1062317"/>
              <a:gd name="connsiteX35" fmla="*/ 2286479 w 2532867"/>
              <a:gd name="connsiteY35" fmla="*/ 981635 h 1062317"/>
              <a:gd name="connsiteX36" fmla="*/ 2259585 w 2532867"/>
              <a:gd name="connsiteY36" fmla="*/ 941294 h 1062317"/>
              <a:gd name="connsiteX37" fmla="*/ 2178902 w 2532867"/>
              <a:gd name="connsiteY37" fmla="*/ 874059 h 1062317"/>
              <a:gd name="connsiteX38" fmla="*/ 2138561 w 2532867"/>
              <a:gd name="connsiteY38" fmla="*/ 860611 h 1062317"/>
              <a:gd name="connsiteX39" fmla="*/ 2057879 w 2532867"/>
              <a:gd name="connsiteY39" fmla="*/ 806823 h 1062317"/>
              <a:gd name="connsiteX40" fmla="*/ 1977196 w 2532867"/>
              <a:gd name="connsiteY40" fmla="*/ 753035 h 1062317"/>
              <a:gd name="connsiteX41" fmla="*/ 1936855 w 2532867"/>
              <a:gd name="connsiteY41" fmla="*/ 712694 h 1062317"/>
              <a:gd name="connsiteX42" fmla="*/ 1856173 w 2532867"/>
              <a:gd name="connsiteY42" fmla="*/ 658906 h 1062317"/>
              <a:gd name="connsiteX43" fmla="*/ 1829279 w 2532867"/>
              <a:gd name="connsiteY43" fmla="*/ 632011 h 1062317"/>
              <a:gd name="connsiteX44" fmla="*/ 1748596 w 2532867"/>
              <a:gd name="connsiteY44" fmla="*/ 605117 h 1062317"/>
              <a:gd name="connsiteX45" fmla="*/ 1667914 w 2532867"/>
              <a:gd name="connsiteY45" fmla="*/ 578223 h 1062317"/>
              <a:gd name="connsiteX46" fmla="*/ 1627573 w 2532867"/>
              <a:gd name="connsiteY46" fmla="*/ 564776 h 1062317"/>
              <a:gd name="connsiteX47" fmla="*/ 1573785 w 2532867"/>
              <a:gd name="connsiteY47" fmla="*/ 551329 h 1062317"/>
              <a:gd name="connsiteX48" fmla="*/ 1143479 w 2532867"/>
              <a:gd name="connsiteY48" fmla="*/ 564776 h 1062317"/>
              <a:gd name="connsiteX49" fmla="*/ 1062796 w 2532867"/>
              <a:gd name="connsiteY49" fmla="*/ 591670 h 1062317"/>
              <a:gd name="connsiteX50" fmla="*/ 982114 w 2532867"/>
              <a:gd name="connsiteY50" fmla="*/ 632011 h 1062317"/>
              <a:gd name="connsiteX51" fmla="*/ 914879 w 2532867"/>
              <a:gd name="connsiteY51" fmla="*/ 699247 h 1062317"/>
              <a:gd name="connsiteX52" fmla="*/ 793855 w 2532867"/>
              <a:gd name="connsiteY52" fmla="*/ 779929 h 1062317"/>
              <a:gd name="connsiteX53" fmla="*/ 753514 w 2532867"/>
              <a:gd name="connsiteY53" fmla="*/ 806823 h 1062317"/>
              <a:gd name="connsiteX54" fmla="*/ 713173 w 2532867"/>
              <a:gd name="connsiteY54" fmla="*/ 833717 h 1062317"/>
              <a:gd name="connsiteX55" fmla="*/ 672832 w 2532867"/>
              <a:gd name="connsiteY55" fmla="*/ 847164 h 1062317"/>
              <a:gd name="connsiteX56" fmla="*/ 592149 w 2532867"/>
              <a:gd name="connsiteY56" fmla="*/ 887506 h 1062317"/>
              <a:gd name="connsiteX57" fmla="*/ 551808 w 2532867"/>
              <a:gd name="connsiteY57" fmla="*/ 914400 h 1062317"/>
              <a:gd name="connsiteX58" fmla="*/ 471126 w 2532867"/>
              <a:gd name="connsiteY58" fmla="*/ 941294 h 1062317"/>
              <a:gd name="connsiteX59" fmla="*/ 430785 w 2532867"/>
              <a:gd name="connsiteY59" fmla="*/ 954741 h 1062317"/>
              <a:gd name="connsiteX60" fmla="*/ 350102 w 2532867"/>
              <a:gd name="connsiteY60" fmla="*/ 1008529 h 1062317"/>
              <a:gd name="connsiteX61" fmla="*/ 309761 w 2532867"/>
              <a:gd name="connsiteY61" fmla="*/ 1035423 h 1062317"/>
              <a:gd name="connsiteX62" fmla="*/ 229079 w 2532867"/>
              <a:gd name="connsiteY62" fmla="*/ 1062317 h 1062317"/>
              <a:gd name="connsiteX63" fmla="*/ 81161 w 2532867"/>
              <a:gd name="connsiteY63" fmla="*/ 1035423 h 1062317"/>
              <a:gd name="connsiteX64" fmla="*/ 40820 w 2532867"/>
              <a:gd name="connsiteY64" fmla="*/ 1008529 h 1062317"/>
              <a:gd name="connsiteX65" fmla="*/ 27373 w 2532867"/>
              <a:gd name="connsiteY65" fmla="*/ 968188 h 1062317"/>
              <a:gd name="connsiteX66" fmla="*/ 479 w 2532867"/>
              <a:gd name="connsiteY66" fmla="*/ 927847 h 1062317"/>
              <a:gd name="connsiteX67" fmla="*/ 13926 w 2532867"/>
              <a:gd name="connsiteY67" fmla="*/ 847164 h 1062317"/>
              <a:gd name="connsiteX68" fmla="*/ 54267 w 2532867"/>
              <a:gd name="connsiteY68" fmla="*/ 618564 h 1062317"/>
              <a:gd name="connsiteX69" fmla="*/ 67714 w 2532867"/>
              <a:gd name="connsiteY69" fmla="*/ 605117 h 1062317"/>
              <a:gd name="connsiteX70" fmla="*/ 121502 w 2532867"/>
              <a:gd name="connsiteY70" fmla="*/ 632011 h 106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532867" h="1062317">
                <a:moveTo>
                  <a:pt x="121502" y="632011"/>
                </a:moveTo>
                <a:lnTo>
                  <a:pt x="121502" y="632011"/>
                </a:lnTo>
                <a:cubicBezTo>
                  <a:pt x="161843" y="614082"/>
                  <a:pt x="201776" y="595202"/>
                  <a:pt x="242526" y="578223"/>
                </a:cubicBezTo>
                <a:cubicBezTo>
                  <a:pt x="255610" y="572771"/>
                  <a:pt x="270189" y="571115"/>
                  <a:pt x="282867" y="564776"/>
                </a:cubicBezTo>
                <a:cubicBezTo>
                  <a:pt x="297322" y="557548"/>
                  <a:pt x="308753" y="545110"/>
                  <a:pt x="323208" y="537882"/>
                </a:cubicBezTo>
                <a:cubicBezTo>
                  <a:pt x="335886" y="531543"/>
                  <a:pt x="351158" y="531319"/>
                  <a:pt x="363549" y="524435"/>
                </a:cubicBezTo>
                <a:cubicBezTo>
                  <a:pt x="391804" y="508738"/>
                  <a:pt x="413568" y="480868"/>
                  <a:pt x="444232" y="470647"/>
                </a:cubicBezTo>
                <a:lnTo>
                  <a:pt x="565255" y="430306"/>
                </a:lnTo>
                <a:lnTo>
                  <a:pt x="605596" y="416859"/>
                </a:lnTo>
                <a:cubicBezTo>
                  <a:pt x="614561" y="407894"/>
                  <a:pt x="624884" y="400107"/>
                  <a:pt x="632491" y="389964"/>
                </a:cubicBezTo>
                <a:lnTo>
                  <a:pt x="713173" y="268941"/>
                </a:lnTo>
                <a:lnTo>
                  <a:pt x="740067" y="228600"/>
                </a:lnTo>
                <a:cubicBezTo>
                  <a:pt x="749032" y="215153"/>
                  <a:pt x="755533" y="199687"/>
                  <a:pt x="766961" y="188259"/>
                </a:cubicBezTo>
                <a:cubicBezTo>
                  <a:pt x="831888" y="123329"/>
                  <a:pt x="749391" y="202313"/>
                  <a:pt x="834196" y="134470"/>
                </a:cubicBezTo>
                <a:cubicBezTo>
                  <a:pt x="844096" y="126550"/>
                  <a:pt x="850948" y="115183"/>
                  <a:pt x="861091" y="107576"/>
                </a:cubicBezTo>
                <a:cubicBezTo>
                  <a:pt x="918786" y="64305"/>
                  <a:pt x="951958" y="40993"/>
                  <a:pt x="1022455" y="26894"/>
                </a:cubicBezTo>
                <a:cubicBezTo>
                  <a:pt x="1044867" y="22412"/>
                  <a:pt x="1066870" y="14715"/>
                  <a:pt x="1089691" y="13447"/>
                </a:cubicBezTo>
                <a:cubicBezTo>
                  <a:pt x="1228502" y="5735"/>
                  <a:pt x="1367596" y="4482"/>
                  <a:pt x="1506549" y="0"/>
                </a:cubicBezTo>
                <a:cubicBezTo>
                  <a:pt x="1609643" y="4482"/>
                  <a:pt x="1713188" y="2829"/>
                  <a:pt x="1815832" y="13447"/>
                </a:cubicBezTo>
                <a:cubicBezTo>
                  <a:pt x="1844030" y="16364"/>
                  <a:pt x="1869620" y="31376"/>
                  <a:pt x="1896514" y="40341"/>
                </a:cubicBezTo>
                <a:cubicBezTo>
                  <a:pt x="1997916" y="74142"/>
                  <a:pt x="1872923" y="28546"/>
                  <a:pt x="1977196" y="80682"/>
                </a:cubicBezTo>
                <a:cubicBezTo>
                  <a:pt x="1989874" y="87021"/>
                  <a:pt x="2004091" y="89647"/>
                  <a:pt x="2017538" y="94129"/>
                </a:cubicBezTo>
                <a:cubicBezTo>
                  <a:pt x="2060186" y="122561"/>
                  <a:pt x="2093648" y="141059"/>
                  <a:pt x="2125114" y="188259"/>
                </a:cubicBezTo>
                <a:cubicBezTo>
                  <a:pt x="2143043" y="215153"/>
                  <a:pt x="2156046" y="246085"/>
                  <a:pt x="2178902" y="268941"/>
                </a:cubicBezTo>
                <a:cubicBezTo>
                  <a:pt x="2230671" y="320710"/>
                  <a:pt x="2208694" y="293459"/>
                  <a:pt x="2246138" y="349623"/>
                </a:cubicBezTo>
                <a:cubicBezTo>
                  <a:pt x="2271848" y="426754"/>
                  <a:pt x="2242180" y="357793"/>
                  <a:pt x="2286479" y="416859"/>
                </a:cubicBezTo>
                <a:cubicBezTo>
                  <a:pt x="2305872" y="442717"/>
                  <a:pt x="2313373" y="479612"/>
                  <a:pt x="2340267" y="497541"/>
                </a:cubicBezTo>
                <a:lnTo>
                  <a:pt x="2420949" y="551329"/>
                </a:lnTo>
                <a:cubicBezTo>
                  <a:pt x="2429914" y="564776"/>
                  <a:pt x="2437325" y="579399"/>
                  <a:pt x="2447843" y="591670"/>
                </a:cubicBezTo>
                <a:cubicBezTo>
                  <a:pt x="2464345" y="610922"/>
                  <a:pt x="2501632" y="645459"/>
                  <a:pt x="2501632" y="645459"/>
                </a:cubicBezTo>
                <a:cubicBezTo>
                  <a:pt x="2545912" y="778298"/>
                  <a:pt x="2536114" y="714568"/>
                  <a:pt x="2515079" y="914400"/>
                </a:cubicBezTo>
                <a:cubicBezTo>
                  <a:pt x="2512686" y="937130"/>
                  <a:pt x="2514310" y="962618"/>
                  <a:pt x="2501632" y="981635"/>
                </a:cubicBezTo>
                <a:cubicBezTo>
                  <a:pt x="2493769" y="993429"/>
                  <a:pt x="2473969" y="988743"/>
                  <a:pt x="2461291" y="995082"/>
                </a:cubicBezTo>
                <a:cubicBezTo>
                  <a:pt x="2446836" y="1002310"/>
                  <a:pt x="2434396" y="1013011"/>
                  <a:pt x="2420949" y="1021976"/>
                </a:cubicBezTo>
                <a:cubicBezTo>
                  <a:pt x="2403020" y="1017494"/>
                  <a:pt x="2384863" y="1013840"/>
                  <a:pt x="2367161" y="1008529"/>
                </a:cubicBezTo>
                <a:cubicBezTo>
                  <a:pt x="2340008" y="1000383"/>
                  <a:pt x="2286479" y="981635"/>
                  <a:pt x="2286479" y="981635"/>
                </a:cubicBezTo>
                <a:cubicBezTo>
                  <a:pt x="2277514" y="968188"/>
                  <a:pt x="2269931" y="953709"/>
                  <a:pt x="2259585" y="941294"/>
                </a:cubicBezTo>
                <a:cubicBezTo>
                  <a:pt x="2238343" y="915804"/>
                  <a:pt x="2209123" y="889170"/>
                  <a:pt x="2178902" y="874059"/>
                </a:cubicBezTo>
                <a:cubicBezTo>
                  <a:pt x="2166224" y="867720"/>
                  <a:pt x="2152008" y="865094"/>
                  <a:pt x="2138561" y="860611"/>
                </a:cubicBezTo>
                <a:cubicBezTo>
                  <a:pt x="2009869" y="731919"/>
                  <a:pt x="2174643" y="884666"/>
                  <a:pt x="2057879" y="806823"/>
                </a:cubicBezTo>
                <a:cubicBezTo>
                  <a:pt x="1957152" y="739672"/>
                  <a:pt x="2073118" y="785008"/>
                  <a:pt x="1977196" y="753035"/>
                </a:cubicBezTo>
                <a:cubicBezTo>
                  <a:pt x="1963749" y="739588"/>
                  <a:pt x="1951866" y="724369"/>
                  <a:pt x="1936855" y="712694"/>
                </a:cubicBezTo>
                <a:cubicBezTo>
                  <a:pt x="1911341" y="692850"/>
                  <a:pt x="1879028" y="681762"/>
                  <a:pt x="1856173" y="658906"/>
                </a:cubicBezTo>
                <a:cubicBezTo>
                  <a:pt x="1847208" y="649941"/>
                  <a:pt x="1840619" y="637681"/>
                  <a:pt x="1829279" y="632011"/>
                </a:cubicBezTo>
                <a:cubicBezTo>
                  <a:pt x="1803923" y="619333"/>
                  <a:pt x="1775490" y="614082"/>
                  <a:pt x="1748596" y="605117"/>
                </a:cubicBezTo>
                <a:lnTo>
                  <a:pt x="1667914" y="578223"/>
                </a:lnTo>
                <a:cubicBezTo>
                  <a:pt x="1654467" y="573741"/>
                  <a:pt x="1641324" y="568214"/>
                  <a:pt x="1627573" y="564776"/>
                </a:cubicBezTo>
                <a:lnTo>
                  <a:pt x="1573785" y="551329"/>
                </a:lnTo>
                <a:cubicBezTo>
                  <a:pt x="1430350" y="555811"/>
                  <a:pt x="1286539" y="553482"/>
                  <a:pt x="1143479" y="564776"/>
                </a:cubicBezTo>
                <a:cubicBezTo>
                  <a:pt x="1115218" y="567007"/>
                  <a:pt x="1089690" y="582705"/>
                  <a:pt x="1062796" y="591670"/>
                </a:cubicBezTo>
                <a:cubicBezTo>
                  <a:pt x="1024710" y="604365"/>
                  <a:pt x="1014196" y="603939"/>
                  <a:pt x="982114" y="632011"/>
                </a:cubicBezTo>
                <a:cubicBezTo>
                  <a:pt x="958261" y="652883"/>
                  <a:pt x="941251" y="681666"/>
                  <a:pt x="914879" y="699247"/>
                </a:cubicBezTo>
                <a:lnTo>
                  <a:pt x="793855" y="779929"/>
                </a:lnTo>
                <a:lnTo>
                  <a:pt x="753514" y="806823"/>
                </a:lnTo>
                <a:cubicBezTo>
                  <a:pt x="740067" y="815788"/>
                  <a:pt x="728505" y="828606"/>
                  <a:pt x="713173" y="833717"/>
                </a:cubicBezTo>
                <a:lnTo>
                  <a:pt x="672832" y="847164"/>
                </a:lnTo>
                <a:cubicBezTo>
                  <a:pt x="557230" y="924235"/>
                  <a:pt x="703488" y="831837"/>
                  <a:pt x="592149" y="887506"/>
                </a:cubicBezTo>
                <a:cubicBezTo>
                  <a:pt x="577694" y="894733"/>
                  <a:pt x="566576" y="907836"/>
                  <a:pt x="551808" y="914400"/>
                </a:cubicBezTo>
                <a:cubicBezTo>
                  <a:pt x="525903" y="925914"/>
                  <a:pt x="498020" y="932329"/>
                  <a:pt x="471126" y="941294"/>
                </a:cubicBezTo>
                <a:cubicBezTo>
                  <a:pt x="457679" y="945776"/>
                  <a:pt x="442579" y="946879"/>
                  <a:pt x="430785" y="954741"/>
                </a:cubicBezTo>
                <a:lnTo>
                  <a:pt x="350102" y="1008529"/>
                </a:lnTo>
                <a:cubicBezTo>
                  <a:pt x="336655" y="1017494"/>
                  <a:pt x="325093" y="1030312"/>
                  <a:pt x="309761" y="1035423"/>
                </a:cubicBezTo>
                <a:lnTo>
                  <a:pt x="229079" y="1062317"/>
                </a:lnTo>
                <a:cubicBezTo>
                  <a:pt x="191996" y="1057682"/>
                  <a:pt x="122619" y="1056152"/>
                  <a:pt x="81161" y="1035423"/>
                </a:cubicBezTo>
                <a:cubicBezTo>
                  <a:pt x="66706" y="1028195"/>
                  <a:pt x="54267" y="1017494"/>
                  <a:pt x="40820" y="1008529"/>
                </a:cubicBezTo>
                <a:cubicBezTo>
                  <a:pt x="36338" y="995082"/>
                  <a:pt x="33712" y="980866"/>
                  <a:pt x="27373" y="968188"/>
                </a:cubicBezTo>
                <a:cubicBezTo>
                  <a:pt x="20145" y="953733"/>
                  <a:pt x="2264" y="943909"/>
                  <a:pt x="479" y="927847"/>
                </a:cubicBezTo>
                <a:cubicBezTo>
                  <a:pt x="-2532" y="900748"/>
                  <a:pt x="9444" y="874058"/>
                  <a:pt x="13926" y="847164"/>
                </a:cubicBezTo>
                <a:cubicBezTo>
                  <a:pt x="28216" y="632814"/>
                  <a:pt x="-20274" y="693107"/>
                  <a:pt x="54267" y="618564"/>
                </a:cubicBezTo>
                <a:lnTo>
                  <a:pt x="67714" y="605117"/>
                </a:lnTo>
                <a:lnTo>
                  <a:pt x="121502" y="632011"/>
                </a:lnTo>
                <a:close/>
              </a:path>
            </a:pathLst>
          </a:custGeom>
          <a:solidFill>
            <a:srgbClr val="514CFF">
              <a:alpha val="6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0791AD-73DA-D74E-857B-6A0A7A766976}"/>
              </a:ext>
            </a:extLst>
          </p:cNvPr>
          <p:cNvSpPr txBox="1"/>
          <p:nvPr/>
        </p:nvSpPr>
        <p:spPr>
          <a:xfrm>
            <a:off x="2730295" y="1834152"/>
            <a:ext cx="1573783" cy="369332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Starting area b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C93D2B-ACDC-A249-BAF5-23EDA46C6CD8}"/>
              </a:ext>
            </a:extLst>
          </p:cNvPr>
          <p:cNvCxnSpPr>
            <a:cxnSpLocks/>
            <a:endCxn id="5" idx="30"/>
          </p:cNvCxnSpPr>
          <p:nvPr/>
        </p:nvCxnSpPr>
        <p:spPr>
          <a:xfrm flipH="1" flipV="1">
            <a:off x="3291078" y="1770402"/>
            <a:ext cx="162022" cy="170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D6EA2A-3246-8F43-8C4F-63CF895266D9}"/>
              </a:ext>
            </a:extLst>
          </p:cNvPr>
          <p:cNvSpPr txBox="1"/>
          <p:nvPr/>
        </p:nvSpPr>
        <p:spPr>
          <a:xfrm>
            <a:off x="2721447" y="558474"/>
            <a:ext cx="1573783" cy="369332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Starting area 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73170E-5D3E-FC41-BECC-65FC11F24E43}"/>
              </a:ext>
            </a:extLst>
          </p:cNvPr>
          <p:cNvCxnSpPr>
            <a:cxnSpLocks/>
          </p:cNvCxnSpPr>
          <p:nvPr/>
        </p:nvCxnSpPr>
        <p:spPr>
          <a:xfrm flipH="1">
            <a:off x="2818000" y="920298"/>
            <a:ext cx="159964" cy="320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7661773-255C-3E46-BD2F-5A59A448CB64}"/>
              </a:ext>
            </a:extLst>
          </p:cNvPr>
          <p:cNvSpPr txBox="1"/>
          <p:nvPr/>
        </p:nvSpPr>
        <p:spPr>
          <a:xfrm>
            <a:off x="410201" y="2719618"/>
            <a:ext cx="176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~22,000ya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38C9FE-E7AB-4F40-82DA-9DA9D05648CF}"/>
              </a:ext>
            </a:extLst>
          </p:cNvPr>
          <p:cNvSpPr txBox="1"/>
          <p:nvPr/>
        </p:nvSpPr>
        <p:spPr>
          <a:xfrm>
            <a:off x="273539" y="5975277"/>
            <a:ext cx="20602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~12,000-10,000 </a:t>
            </a:r>
            <a:r>
              <a:rPr lang="en-US" dirty="0" err="1"/>
              <a:t>ya</a:t>
            </a:r>
            <a:endParaRPr lang="en-US" dirty="0"/>
          </a:p>
          <a:p>
            <a:r>
              <a:rPr lang="en-US" dirty="0"/>
              <a:t>b: constant pop</a:t>
            </a:r>
          </a:p>
          <a:p>
            <a:r>
              <a:rPr lang="en-US" dirty="0"/>
              <a:t>d: pop expansion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E5CB5D-CB32-3141-8E69-0FF763199A66}"/>
              </a:ext>
            </a:extLst>
          </p:cNvPr>
          <p:cNvSpPr txBox="1"/>
          <p:nvPr/>
        </p:nvSpPr>
        <p:spPr>
          <a:xfrm>
            <a:off x="5208393" y="2718672"/>
            <a:ext cx="476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~10,000-9,000 </a:t>
            </a:r>
            <a:r>
              <a:rPr lang="en-US" dirty="0" err="1"/>
              <a:t>ya</a:t>
            </a:r>
            <a:r>
              <a:rPr lang="en-US" dirty="0"/>
              <a:t>         still constant pop; north and south interior       begin to separate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3652B3-B7C3-C842-BEFE-8456400A479A}"/>
              </a:ext>
            </a:extLst>
          </p:cNvPr>
          <p:cNvSpPr txBox="1"/>
          <p:nvPr/>
        </p:nvSpPr>
        <p:spPr>
          <a:xfrm>
            <a:off x="5065885" y="5977680"/>
            <a:ext cx="4473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9,000ya massive pop contraction begins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37F75F00-04E4-484B-A39A-FEBE35F8AF8C}"/>
              </a:ext>
            </a:extLst>
          </p:cNvPr>
          <p:cNvSpPr/>
          <p:nvPr/>
        </p:nvSpPr>
        <p:spPr>
          <a:xfrm>
            <a:off x="8488907" y="899636"/>
            <a:ext cx="409433" cy="506083"/>
          </a:xfrm>
          <a:custGeom>
            <a:avLst/>
            <a:gdLst>
              <a:gd name="connsiteX0" fmla="*/ 0 w 409433"/>
              <a:gd name="connsiteY0" fmla="*/ 96651 h 506083"/>
              <a:gd name="connsiteX1" fmla="*/ 0 w 409433"/>
              <a:gd name="connsiteY1" fmla="*/ 96651 h 506083"/>
              <a:gd name="connsiteX2" fmla="*/ 27296 w 409433"/>
              <a:gd name="connsiteY2" fmla="*/ 246776 h 506083"/>
              <a:gd name="connsiteX3" fmla="*/ 109183 w 409433"/>
              <a:gd name="connsiteY3" fmla="*/ 410549 h 506083"/>
              <a:gd name="connsiteX4" fmla="*/ 191069 w 409433"/>
              <a:gd name="connsiteY4" fmla="*/ 451492 h 506083"/>
              <a:gd name="connsiteX5" fmla="*/ 232012 w 409433"/>
              <a:gd name="connsiteY5" fmla="*/ 465140 h 506083"/>
              <a:gd name="connsiteX6" fmla="*/ 313899 w 409433"/>
              <a:gd name="connsiteY6" fmla="*/ 506083 h 506083"/>
              <a:gd name="connsiteX7" fmla="*/ 368490 w 409433"/>
              <a:gd name="connsiteY7" fmla="*/ 492436 h 506083"/>
              <a:gd name="connsiteX8" fmla="*/ 382138 w 409433"/>
              <a:gd name="connsiteY8" fmla="*/ 451492 h 506083"/>
              <a:gd name="connsiteX9" fmla="*/ 409433 w 409433"/>
              <a:gd name="connsiteY9" fmla="*/ 410549 h 506083"/>
              <a:gd name="connsiteX10" fmla="*/ 395786 w 409433"/>
              <a:gd name="connsiteY10" fmla="*/ 219480 h 506083"/>
              <a:gd name="connsiteX11" fmla="*/ 341194 w 409433"/>
              <a:gd name="connsiteY11" fmla="*/ 137594 h 506083"/>
              <a:gd name="connsiteX12" fmla="*/ 327547 w 409433"/>
              <a:gd name="connsiteY12" fmla="*/ 96651 h 506083"/>
              <a:gd name="connsiteX13" fmla="*/ 163774 w 409433"/>
              <a:gd name="connsiteY13" fmla="*/ 14764 h 506083"/>
              <a:gd name="connsiteX14" fmla="*/ 109183 w 409433"/>
              <a:gd name="connsiteY14" fmla="*/ 1116 h 506083"/>
              <a:gd name="connsiteX15" fmla="*/ 40944 w 409433"/>
              <a:gd name="connsiteY15" fmla="*/ 1116 h 506083"/>
              <a:gd name="connsiteX16" fmla="*/ 0 w 409433"/>
              <a:gd name="connsiteY16" fmla="*/ 96651 h 506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09433" h="506083">
                <a:moveTo>
                  <a:pt x="0" y="96651"/>
                </a:moveTo>
                <a:lnTo>
                  <a:pt x="0" y="96651"/>
                </a:lnTo>
                <a:cubicBezTo>
                  <a:pt x="9099" y="146693"/>
                  <a:pt x="15646" y="197266"/>
                  <a:pt x="27296" y="246776"/>
                </a:cubicBezTo>
                <a:cubicBezTo>
                  <a:pt x="34512" y="277443"/>
                  <a:pt x="73355" y="398606"/>
                  <a:pt x="109183" y="410549"/>
                </a:cubicBezTo>
                <a:cubicBezTo>
                  <a:pt x="212095" y="444854"/>
                  <a:pt x="85243" y="398579"/>
                  <a:pt x="191069" y="451492"/>
                </a:cubicBezTo>
                <a:cubicBezTo>
                  <a:pt x="203936" y="457926"/>
                  <a:pt x="219145" y="458706"/>
                  <a:pt x="232012" y="465140"/>
                </a:cubicBezTo>
                <a:cubicBezTo>
                  <a:pt x="337830" y="518050"/>
                  <a:pt x="210996" y="471784"/>
                  <a:pt x="313899" y="506083"/>
                </a:cubicBezTo>
                <a:cubicBezTo>
                  <a:pt x="332096" y="501534"/>
                  <a:pt x="353843" y="504153"/>
                  <a:pt x="368490" y="492436"/>
                </a:cubicBezTo>
                <a:cubicBezTo>
                  <a:pt x="379724" y="483449"/>
                  <a:pt x="375704" y="464359"/>
                  <a:pt x="382138" y="451492"/>
                </a:cubicBezTo>
                <a:cubicBezTo>
                  <a:pt x="389473" y="436821"/>
                  <a:pt x="400335" y="424197"/>
                  <a:pt x="409433" y="410549"/>
                </a:cubicBezTo>
                <a:cubicBezTo>
                  <a:pt x="404884" y="346859"/>
                  <a:pt x="411272" y="281425"/>
                  <a:pt x="395786" y="219480"/>
                </a:cubicBezTo>
                <a:cubicBezTo>
                  <a:pt x="387830" y="187654"/>
                  <a:pt x="341194" y="137594"/>
                  <a:pt x="341194" y="137594"/>
                </a:cubicBezTo>
                <a:cubicBezTo>
                  <a:pt x="336645" y="123946"/>
                  <a:pt x="337719" y="106823"/>
                  <a:pt x="327547" y="96651"/>
                </a:cubicBezTo>
                <a:cubicBezTo>
                  <a:pt x="283073" y="52177"/>
                  <a:pt x="222973" y="29564"/>
                  <a:pt x="163774" y="14764"/>
                </a:cubicBezTo>
                <a:cubicBezTo>
                  <a:pt x="145577" y="10215"/>
                  <a:pt x="127825" y="3187"/>
                  <a:pt x="109183" y="1116"/>
                </a:cubicBezTo>
                <a:cubicBezTo>
                  <a:pt x="86576" y="-1396"/>
                  <a:pt x="63690" y="1116"/>
                  <a:pt x="40944" y="1116"/>
                </a:cubicBezTo>
                <a:lnTo>
                  <a:pt x="0" y="96651"/>
                </a:lnTo>
                <a:close/>
              </a:path>
            </a:pathLst>
          </a:custGeom>
          <a:pattFill prst="wdDnDiag">
            <a:fgClr>
              <a:srgbClr val="676EED"/>
            </a:fgClr>
            <a:bgClr>
              <a:schemeClr val="bg1">
                <a:lumMod val="50000"/>
              </a:schemeClr>
            </a:bgClr>
          </a:patt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42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06A3A65-C53D-1349-B0CA-D25B23A35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2400"/>
            <a:ext cx="4052617" cy="25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09782E3F-6722-1147-81DF-0D3F29281300}"/>
              </a:ext>
            </a:extLst>
          </p:cNvPr>
          <p:cNvSpPr/>
          <p:nvPr/>
        </p:nvSpPr>
        <p:spPr>
          <a:xfrm>
            <a:off x="1639614" y="903181"/>
            <a:ext cx="1663144" cy="1007506"/>
          </a:xfrm>
          <a:custGeom>
            <a:avLst/>
            <a:gdLst>
              <a:gd name="connsiteX0" fmla="*/ 121502 w 2532867"/>
              <a:gd name="connsiteY0" fmla="*/ 632011 h 1062317"/>
              <a:gd name="connsiteX1" fmla="*/ 121502 w 2532867"/>
              <a:gd name="connsiteY1" fmla="*/ 632011 h 1062317"/>
              <a:gd name="connsiteX2" fmla="*/ 242526 w 2532867"/>
              <a:gd name="connsiteY2" fmla="*/ 578223 h 1062317"/>
              <a:gd name="connsiteX3" fmla="*/ 282867 w 2532867"/>
              <a:gd name="connsiteY3" fmla="*/ 564776 h 1062317"/>
              <a:gd name="connsiteX4" fmla="*/ 323208 w 2532867"/>
              <a:gd name="connsiteY4" fmla="*/ 537882 h 1062317"/>
              <a:gd name="connsiteX5" fmla="*/ 363549 w 2532867"/>
              <a:gd name="connsiteY5" fmla="*/ 524435 h 1062317"/>
              <a:gd name="connsiteX6" fmla="*/ 444232 w 2532867"/>
              <a:gd name="connsiteY6" fmla="*/ 470647 h 1062317"/>
              <a:gd name="connsiteX7" fmla="*/ 565255 w 2532867"/>
              <a:gd name="connsiteY7" fmla="*/ 430306 h 1062317"/>
              <a:gd name="connsiteX8" fmla="*/ 605596 w 2532867"/>
              <a:gd name="connsiteY8" fmla="*/ 416859 h 1062317"/>
              <a:gd name="connsiteX9" fmla="*/ 632491 w 2532867"/>
              <a:gd name="connsiteY9" fmla="*/ 389964 h 1062317"/>
              <a:gd name="connsiteX10" fmla="*/ 713173 w 2532867"/>
              <a:gd name="connsiteY10" fmla="*/ 268941 h 1062317"/>
              <a:gd name="connsiteX11" fmla="*/ 740067 w 2532867"/>
              <a:gd name="connsiteY11" fmla="*/ 228600 h 1062317"/>
              <a:gd name="connsiteX12" fmla="*/ 766961 w 2532867"/>
              <a:gd name="connsiteY12" fmla="*/ 188259 h 1062317"/>
              <a:gd name="connsiteX13" fmla="*/ 834196 w 2532867"/>
              <a:gd name="connsiteY13" fmla="*/ 134470 h 1062317"/>
              <a:gd name="connsiteX14" fmla="*/ 861091 w 2532867"/>
              <a:gd name="connsiteY14" fmla="*/ 107576 h 1062317"/>
              <a:gd name="connsiteX15" fmla="*/ 1022455 w 2532867"/>
              <a:gd name="connsiteY15" fmla="*/ 26894 h 1062317"/>
              <a:gd name="connsiteX16" fmla="*/ 1089691 w 2532867"/>
              <a:gd name="connsiteY16" fmla="*/ 13447 h 1062317"/>
              <a:gd name="connsiteX17" fmla="*/ 1506549 w 2532867"/>
              <a:gd name="connsiteY17" fmla="*/ 0 h 1062317"/>
              <a:gd name="connsiteX18" fmla="*/ 1815832 w 2532867"/>
              <a:gd name="connsiteY18" fmla="*/ 13447 h 1062317"/>
              <a:gd name="connsiteX19" fmla="*/ 1896514 w 2532867"/>
              <a:gd name="connsiteY19" fmla="*/ 40341 h 1062317"/>
              <a:gd name="connsiteX20" fmla="*/ 1977196 w 2532867"/>
              <a:gd name="connsiteY20" fmla="*/ 80682 h 1062317"/>
              <a:gd name="connsiteX21" fmla="*/ 2017538 w 2532867"/>
              <a:gd name="connsiteY21" fmla="*/ 94129 h 1062317"/>
              <a:gd name="connsiteX22" fmla="*/ 2125114 w 2532867"/>
              <a:gd name="connsiteY22" fmla="*/ 188259 h 1062317"/>
              <a:gd name="connsiteX23" fmla="*/ 2178902 w 2532867"/>
              <a:gd name="connsiteY23" fmla="*/ 268941 h 1062317"/>
              <a:gd name="connsiteX24" fmla="*/ 2246138 w 2532867"/>
              <a:gd name="connsiteY24" fmla="*/ 349623 h 1062317"/>
              <a:gd name="connsiteX25" fmla="*/ 2286479 w 2532867"/>
              <a:gd name="connsiteY25" fmla="*/ 416859 h 1062317"/>
              <a:gd name="connsiteX26" fmla="*/ 2340267 w 2532867"/>
              <a:gd name="connsiteY26" fmla="*/ 497541 h 1062317"/>
              <a:gd name="connsiteX27" fmla="*/ 2420949 w 2532867"/>
              <a:gd name="connsiteY27" fmla="*/ 551329 h 1062317"/>
              <a:gd name="connsiteX28" fmla="*/ 2447843 w 2532867"/>
              <a:gd name="connsiteY28" fmla="*/ 591670 h 1062317"/>
              <a:gd name="connsiteX29" fmla="*/ 2501632 w 2532867"/>
              <a:gd name="connsiteY29" fmla="*/ 645459 h 1062317"/>
              <a:gd name="connsiteX30" fmla="*/ 2515079 w 2532867"/>
              <a:gd name="connsiteY30" fmla="*/ 914400 h 1062317"/>
              <a:gd name="connsiteX31" fmla="*/ 2501632 w 2532867"/>
              <a:gd name="connsiteY31" fmla="*/ 981635 h 1062317"/>
              <a:gd name="connsiteX32" fmla="*/ 2461291 w 2532867"/>
              <a:gd name="connsiteY32" fmla="*/ 995082 h 1062317"/>
              <a:gd name="connsiteX33" fmla="*/ 2420949 w 2532867"/>
              <a:gd name="connsiteY33" fmla="*/ 1021976 h 1062317"/>
              <a:gd name="connsiteX34" fmla="*/ 2367161 w 2532867"/>
              <a:gd name="connsiteY34" fmla="*/ 1008529 h 1062317"/>
              <a:gd name="connsiteX35" fmla="*/ 2286479 w 2532867"/>
              <a:gd name="connsiteY35" fmla="*/ 981635 h 1062317"/>
              <a:gd name="connsiteX36" fmla="*/ 2259585 w 2532867"/>
              <a:gd name="connsiteY36" fmla="*/ 941294 h 1062317"/>
              <a:gd name="connsiteX37" fmla="*/ 2178902 w 2532867"/>
              <a:gd name="connsiteY37" fmla="*/ 874059 h 1062317"/>
              <a:gd name="connsiteX38" fmla="*/ 2138561 w 2532867"/>
              <a:gd name="connsiteY38" fmla="*/ 860611 h 1062317"/>
              <a:gd name="connsiteX39" fmla="*/ 2057879 w 2532867"/>
              <a:gd name="connsiteY39" fmla="*/ 806823 h 1062317"/>
              <a:gd name="connsiteX40" fmla="*/ 1977196 w 2532867"/>
              <a:gd name="connsiteY40" fmla="*/ 753035 h 1062317"/>
              <a:gd name="connsiteX41" fmla="*/ 1936855 w 2532867"/>
              <a:gd name="connsiteY41" fmla="*/ 712694 h 1062317"/>
              <a:gd name="connsiteX42" fmla="*/ 1856173 w 2532867"/>
              <a:gd name="connsiteY42" fmla="*/ 658906 h 1062317"/>
              <a:gd name="connsiteX43" fmla="*/ 1829279 w 2532867"/>
              <a:gd name="connsiteY43" fmla="*/ 632011 h 1062317"/>
              <a:gd name="connsiteX44" fmla="*/ 1748596 w 2532867"/>
              <a:gd name="connsiteY44" fmla="*/ 605117 h 1062317"/>
              <a:gd name="connsiteX45" fmla="*/ 1667914 w 2532867"/>
              <a:gd name="connsiteY45" fmla="*/ 578223 h 1062317"/>
              <a:gd name="connsiteX46" fmla="*/ 1627573 w 2532867"/>
              <a:gd name="connsiteY46" fmla="*/ 564776 h 1062317"/>
              <a:gd name="connsiteX47" fmla="*/ 1573785 w 2532867"/>
              <a:gd name="connsiteY47" fmla="*/ 551329 h 1062317"/>
              <a:gd name="connsiteX48" fmla="*/ 1143479 w 2532867"/>
              <a:gd name="connsiteY48" fmla="*/ 564776 h 1062317"/>
              <a:gd name="connsiteX49" fmla="*/ 1062796 w 2532867"/>
              <a:gd name="connsiteY49" fmla="*/ 591670 h 1062317"/>
              <a:gd name="connsiteX50" fmla="*/ 982114 w 2532867"/>
              <a:gd name="connsiteY50" fmla="*/ 632011 h 1062317"/>
              <a:gd name="connsiteX51" fmla="*/ 914879 w 2532867"/>
              <a:gd name="connsiteY51" fmla="*/ 699247 h 1062317"/>
              <a:gd name="connsiteX52" fmla="*/ 793855 w 2532867"/>
              <a:gd name="connsiteY52" fmla="*/ 779929 h 1062317"/>
              <a:gd name="connsiteX53" fmla="*/ 753514 w 2532867"/>
              <a:gd name="connsiteY53" fmla="*/ 806823 h 1062317"/>
              <a:gd name="connsiteX54" fmla="*/ 713173 w 2532867"/>
              <a:gd name="connsiteY54" fmla="*/ 833717 h 1062317"/>
              <a:gd name="connsiteX55" fmla="*/ 672832 w 2532867"/>
              <a:gd name="connsiteY55" fmla="*/ 847164 h 1062317"/>
              <a:gd name="connsiteX56" fmla="*/ 592149 w 2532867"/>
              <a:gd name="connsiteY56" fmla="*/ 887506 h 1062317"/>
              <a:gd name="connsiteX57" fmla="*/ 551808 w 2532867"/>
              <a:gd name="connsiteY57" fmla="*/ 914400 h 1062317"/>
              <a:gd name="connsiteX58" fmla="*/ 471126 w 2532867"/>
              <a:gd name="connsiteY58" fmla="*/ 941294 h 1062317"/>
              <a:gd name="connsiteX59" fmla="*/ 430785 w 2532867"/>
              <a:gd name="connsiteY59" fmla="*/ 954741 h 1062317"/>
              <a:gd name="connsiteX60" fmla="*/ 350102 w 2532867"/>
              <a:gd name="connsiteY60" fmla="*/ 1008529 h 1062317"/>
              <a:gd name="connsiteX61" fmla="*/ 309761 w 2532867"/>
              <a:gd name="connsiteY61" fmla="*/ 1035423 h 1062317"/>
              <a:gd name="connsiteX62" fmla="*/ 229079 w 2532867"/>
              <a:gd name="connsiteY62" fmla="*/ 1062317 h 1062317"/>
              <a:gd name="connsiteX63" fmla="*/ 81161 w 2532867"/>
              <a:gd name="connsiteY63" fmla="*/ 1035423 h 1062317"/>
              <a:gd name="connsiteX64" fmla="*/ 40820 w 2532867"/>
              <a:gd name="connsiteY64" fmla="*/ 1008529 h 1062317"/>
              <a:gd name="connsiteX65" fmla="*/ 27373 w 2532867"/>
              <a:gd name="connsiteY65" fmla="*/ 968188 h 1062317"/>
              <a:gd name="connsiteX66" fmla="*/ 479 w 2532867"/>
              <a:gd name="connsiteY66" fmla="*/ 927847 h 1062317"/>
              <a:gd name="connsiteX67" fmla="*/ 13926 w 2532867"/>
              <a:gd name="connsiteY67" fmla="*/ 847164 h 1062317"/>
              <a:gd name="connsiteX68" fmla="*/ 54267 w 2532867"/>
              <a:gd name="connsiteY68" fmla="*/ 618564 h 1062317"/>
              <a:gd name="connsiteX69" fmla="*/ 67714 w 2532867"/>
              <a:gd name="connsiteY69" fmla="*/ 605117 h 1062317"/>
              <a:gd name="connsiteX70" fmla="*/ 121502 w 2532867"/>
              <a:gd name="connsiteY70" fmla="*/ 632011 h 106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532867" h="1062317">
                <a:moveTo>
                  <a:pt x="121502" y="632011"/>
                </a:moveTo>
                <a:lnTo>
                  <a:pt x="121502" y="632011"/>
                </a:lnTo>
                <a:cubicBezTo>
                  <a:pt x="161843" y="614082"/>
                  <a:pt x="201776" y="595202"/>
                  <a:pt x="242526" y="578223"/>
                </a:cubicBezTo>
                <a:cubicBezTo>
                  <a:pt x="255610" y="572771"/>
                  <a:pt x="270189" y="571115"/>
                  <a:pt x="282867" y="564776"/>
                </a:cubicBezTo>
                <a:cubicBezTo>
                  <a:pt x="297322" y="557548"/>
                  <a:pt x="308753" y="545110"/>
                  <a:pt x="323208" y="537882"/>
                </a:cubicBezTo>
                <a:cubicBezTo>
                  <a:pt x="335886" y="531543"/>
                  <a:pt x="351158" y="531319"/>
                  <a:pt x="363549" y="524435"/>
                </a:cubicBezTo>
                <a:cubicBezTo>
                  <a:pt x="391804" y="508738"/>
                  <a:pt x="413568" y="480868"/>
                  <a:pt x="444232" y="470647"/>
                </a:cubicBezTo>
                <a:lnTo>
                  <a:pt x="565255" y="430306"/>
                </a:lnTo>
                <a:lnTo>
                  <a:pt x="605596" y="416859"/>
                </a:lnTo>
                <a:cubicBezTo>
                  <a:pt x="614561" y="407894"/>
                  <a:pt x="624884" y="400107"/>
                  <a:pt x="632491" y="389964"/>
                </a:cubicBezTo>
                <a:lnTo>
                  <a:pt x="713173" y="268941"/>
                </a:lnTo>
                <a:lnTo>
                  <a:pt x="740067" y="228600"/>
                </a:lnTo>
                <a:cubicBezTo>
                  <a:pt x="749032" y="215153"/>
                  <a:pt x="755533" y="199687"/>
                  <a:pt x="766961" y="188259"/>
                </a:cubicBezTo>
                <a:cubicBezTo>
                  <a:pt x="831888" y="123329"/>
                  <a:pt x="749391" y="202313"/>
                  <a:pt x="834196" y="134470"/>
                </a:cubicBezTo>
                <a:cubicBezTo>
                  <a:pt x="844096" y="126550"/>
                  <a:pt x="850948" y="115183"/>
                  <a:pt x="861091" y="107576"/>
                </a:cubicBezTo>
                <a:cubicBezTo>
                  <a:pt x="918786" y="64305"/>
                  <a:pt x="951958" y="40993"/>
                  <a:pt x="1022455" y="26894"/>
                </a:cubicBezTo>
                <a:cubicBezTo>
                  <a:pt x="1044867" y="22412"/>
                  <a:pt x="1066870" y="14715"/>
                  <a:pt x="1089691" y="13447"/>
                </a:cubicBezTo>
                <a:cubicBezTo>
                  <a:pt x="1228502" y="5735"/>
                  <a:pt x="1367596" y="4482"/>
                  <a:pt x="1506549" y="0"/>
                </a:cubicBezTo>
                <a:cubicBezTo>
                  <a:pt x="1609643" y="4482"/>
                  <a:pt x="1713188" y="2829"/>
                  <a:pt x="1815832" y="13447"/>
                </a:cubicBezTo>
                <a:cubicBezTo>
                  <a:pt x="1844030" y="16364"/>
                  <a:pt x="1869620" y="31376"/>
                  <a:pt x="1896514" y="40341"/>
                </a:cubicBezTo>
                <a:cubicBezTo>
                  <a:pt x="1997916" y="74142"/>
                  <a:pt x="1872923" y="28546"/>
                  <a:pt x="1977196" y="80682"/>
                </a:cubicBezTo>
                <a:cubicBezTo>
                  <a:pt x="1989874" y="87021"/>
                  <a:pt x="2004091" y="89647"/>
                  <a:pt x="2017538" y="94129"/>
                </a:cubicBezTo>
                <a:cubicBezTo>
                  <a:pt x="2060186" y="122561"/>
                  <a:pt x="2093648" y="141059"/>
                  <a:pt x="2125114" y="188259"/>
                </a:cubicBezTo>
                <a:cubicBezTo>
                  <a:pt x="2143043" y="215153"/>
                  <a:pt x="2156046" y="246085"/>
                  <a:pt x="2178902" y="268941"/>
                </a:cubicBezTo>
                <a:cubicBezTo>
                  <a:pt x="2230671" y="320710"/>
                  <a:pt x="2208694" y="293459"/>
                  <a:pt x="2246138" y="349623"/>
                </a:cubicBezTo>
                <a:cubicBezTo>
                  <a:pt x="2271848" y="426754"/>
                  <a:pt x="2242180" y="357793"/>
                  <a:pt x="2286479" y="416859"/>
                </a:cubicBezTo>
                <a:cubicBezTo>
                  <a:pt x="2305872" y="442717"/>
                  <a:pt x="2313373" y="479612"/>
                  <a:pt x="2340267" y="497541"/>
                </a:cubicBezTo>
                <a:lnTo>
                  <a:pt x="2420949" y="551329"/>
                </a:lnTo>
                <a:cubicBezTo>
                  <a:pt x="2429914" y="564776"/>
                  <a:pt x="2437325" y="579399"/>
                  <a:pt x="2447843" y="591670"/>
                </a:cubicBezTo>
                <a:cubicBezTo>
                  <a:pt x="2464345" y="610922"/>
                  <a:pt x="2501632" y="645459"/>
                  <a:pt x="2501632" y="645459"/>
                </a:cubicBezTo>
                <a:cubicBezTo>
                  <a:pt x="2545912" y="778298"/>
                  <a:pt x="2536114" y="714568"/>
                  <a:pt x="2515079" y="914400"/>
                </a:cubicBezTo>
                <a:cubicBezTo>
                  <a:pt x="2512686" y="937130"/>
                  <a:pt x="2514310" y="962618"/>
                  <a:pt x="2501632" y="981635"/>
                </a:cubicBezTo>
                <a:cubicBezTo>
                  <a:pt x="2493769" y="993429"/>
                  <a:pt x="2473969" y="988743"/>
                  <a:pt x="2461291" y="995082"/>
                </a:cubicBezTo>
                <a:cubicBezTo>
                  <a:pt x="2446836" y="1002310"/>
                  <a:pt x="2434396" y="1013011"/>
                  <a:pt x="2420949" y="1021976"/>
                </a:cubicBezTo>
                <a:cubicBezTo>
                  <a:pt x="2403020" y="1017494"/>
                  <a:pt x="2384863" y="1013840"/>
                  <a:pt x="2367161" y="1008529"/>
                </a:cubicBezTo>
                <a:cubicBezTo>
                  <a:pt x="2340008" y="1000383"/>
                  <a:pt x="2286479" y="981635"/>
                  <a:pt x="2286479" y="981635"/>
                </a:cubicBezTo>
                <a:cubicBezTo>
                  <a:pt x="2277514" y="968188"/>
                  <a:pt x="2269931" y="953709"/>
                  <a:pt x="2259585" y="941294"/>
                </a:cubicBezTo>
                <a:cubicBezTo>
                  <a:pt x="2238343" y="915804"/>
                  <a:pt x="2209123" y="889170"/>
                  <a:pt x="2178902" y="874059"/>
                </a:cubicBezTo>
                <a:cubicBezTo>
                  <a:pt x="2166224" y="867720"/>
                  <a:pt x="2152008" y="865094"/>
                  <a:pt x="2138561" y="860611"/>
                </a:cubicBezTo>
                <a:cubicBezTo>
                  <a:pt x="2009869" y="731919"/>
                  <a:pt x="2174643" y="884666"/>
                  <a:pt x="2057879" y="806823"/>
                </a:cubicBezTo>
                <a:cubicBezTo>
                  <a:pt x="1957152" y="739672"/>
                  <a:pt x="2073118" y="785008"/>
                  <a:pt x="1977196" y="753035"/>
                </a:cubicBezTo>
                <a:cubicBezTo>
                  <a:pt x="1963749" y="739588"/>
                  <a:pt x="1951866" y="724369"/>
                  <a:pt x="1936855" y="712694"/>
                </a:cubicBezTo>
                <a:cubicBezTo>
                  <a:pt x="1911341" y="692850"/>
                  <a:pt x="1879028" y="681762"/>
                  <a:pt x="1856173" y="658906"/>
                </a:cubicBezTo>
                <a:cubicBezTo>
                  <a:pt x="1847208" y="649941"/>
                  <a:pt x="1840619" y="637681"/>
                  <a:pt x="1829279" y="632011"/>
                </a:cubicBezTo>
                <a:cubicBezTo>
                  <a:pt x="1803923" y="619333"/>
                  <a:pt x="1775490" y="614082"/>
                  <a:pt x="1748596" y="605117"/>
                </a:cubicBezTo>
                <a:lnTo>
                  <a:pt x="1667914" y="578223"/>
                </a:lnTo>
                <a:cubicBezTo>
                  <a:pt x="1654467" y="573741"/>
                  <a:pt x="1641324" y="568214"/>
                  <a:pt x="1627573" y="564776"/>
                </a:cubicBezTo>
                <a:lnTo>
                  <a:pt x="1573785" y="551329"/>
                </a:lnTo>
                <a:cubicBezTo>
                  <a:pt x="1430350" y="555811"/>
                  <a:pt x="1286539" y="553482"/>
                  <a:pt x="1143479" y="564776"/>
                </a:cubicBezTo>
                <a:cubicBezTo>
                  <a:pt x="1115218" y="567007"/>
                  <a:pt x="1089690" y="582705"/>
                  <a:pt x="1062796" y="591670"/>
                </a:cubicBezTo>
                <a:cubicBezTo>
                  <a:pt x="1024710" y="604365"/>
                  <a:pt x="1014196" y="603939"/>
                  <a:pt x="982114" y="632011"/>
                </a:cubicBezTo>
                <a:cubicBezTo>
                  <a:pt x="958261" y="652883"/>
                  <a:pt x="941251" y="681666"/>
                  <a:pt x="914879" y="699247"/>
                </a:cubicBezTo>
                <a:lnTo>
                  <a:pt x="793855" y="779929"/>
                </a:lnTo>
                <a:lnTo>
                  <a:pt x="753514" y="806823"/>
                </a:lnTo>
                <a:cubicBezTo>
                  <a:pt x="740067" y="815788"/>
                  <a:pt x="728505" y="828606"/>
                  <a:pt x="713173" y="833717"/>
                </a:cubicBezTo>
                <a:lnTo>
                  <a:pt x="672832" y="847164"/>
                </a:lnTo>
                <a:cubicBezTo>
                  <a:pt x="557230" y="924235"/>
                  <a:pt x="703488" y="831837"/>
                  <a:pt x="592149" y="887506"/>
                </a:cubicBezTo>
                <a:cubicBezTo>
                  <a:pt x="577694" y="894733"/>
                  <a:pt x="566576" y="907836"/>
                  <a:pt x="551808" y="914400"/>
                </a:cubicBezTo>
                <a:cubicBezTo>
                  <a:pt x="525903" y="925914"/>
                  <a:pt x="498020" y="932329"/>
                  <a:pt x="471126" y="941294"/>
                </a:cubicBezTo>
                <a:cubicBezTo>
                  <a:pt x="457679" y="945776"/>
                  <a:pt x="442579" y="946879"/>
                  <a:pt x="430785" y="954741"/>
                </a:cubicBezTo>
                <a:lnTo>
                  <a:pt x="350102" y="1008529"/>
                </a:lnTo>
                <a:cubicBezTo>
                  <a:pt x="336655" y="1017494"/>
                  <a:pt x="325093" y="1030312"/>
                  <a:pt x="309761" y="1035423"/>
                </a:cubicBezTo>
                <a:lnTo>
                  <a:pt x="229079" y="1062317"/>
                </a:lnTo>
                <a:cubicBezTo>
                  <a:pt x="191996" y="1057682"/>
                  <a:pt x="122619" y="1056152"/>
                  <a:pt x="81161" y="1035423"/>
                </a:cubicBezTo>
                <a:cubicBezTo>
                  <a:pt x="66706" y="1028195"/>
                  <a:pt x="54267" y="1017494"/>
                  <a:pt x="40820" y="1008529"/>
                </a:cubicBezTo>
                <a:cubicBezTo>
                  <a:pt x="36338" y="995082"/>
                  <a:pt x="33712" y="980866"/>
                  <a:pt x="27373" y="968188"/>
                </a:cubicBezTo>
                <a:cubicBezTo>
                  <a:pt x="20145" y="953733"/>
                  <a:pt x="2264" y="943909"/>
                  <a:pt x="479" y="927847"/>
                </a:cubicBezTo>
                <a:cubicBezTo>
                  <a:pt x="-2532" y="900748"/>
                  <a:pt x="9444" y="874058"/>
                  <a:pt x="13926" y="847164"/>
                </a:cubicBezTo>
                <a:cubicBezTo>
                  <a:pt x="28216" y="632814"/>
                  <a:pt x="-20274" y="693107"/>
                  <a:pt x="54267" y="618564"/>
                </a:cubicBezTo>
                <a:lnTo>
                  <a:pt x="67714" y="605117"/>
                </a:lnTo>
                <a:lnTo>
                  <a:pt x="121502" y="632011"/>
                </a:lnTo>
                <a:close/>
              </a:path>
            </a:pathLst>
          </a:custGeom>
          <a:solidFill>
            <a:srgbClr val="514CFF">
              <a:alpha val="6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A8A2E416-B535-4B49-AFC0-AEB9EB2D2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71276"/>
            <a:ext cx="4052617" cy="25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9169CB62-4FE1-D341-9C72-4CEC08845D53}"/>
              </a:ext>
            </a:extLst>
          </p:cNvPr>
          <p:cNvSpPr/>
          <p:nvPr/>
        </p:nvSpPr>
        <p:spPr>
          <a:xfrm>
            <a:off x="1639614" y="3940430"/>
            <a:ext cx="893379" cy="1040524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CECBB2C-AC64-7944-B187-1A815168EED7}"/>
              </a:ext>
            </a:extLst>
          </p:cNvPr>
          <p:cNvSpPr/>
          <p:nvPr/>
        </p:nvSpPr>
        <p:spPr>
          <a:xfrm rot="17612731">
            <a:off x="2520101" y="3773025"/>
            <a:ext cx="827750" cy="1488617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8346F29C-DF8A-2B4C-9E9B-7ECBCDCEB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8737" y="152400"/>
            <a:ext cx="4052617" cy="25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reeform 9">
            <a:extLst>
              <a:ext uri="{FF2B5EF4-FFF2-40B4-BE49-F238E27FC236}">
                <a16:creationId xmlns:a16="http://schemas.microsoft.com/office/drawing/2014/main" id="{B147622B-83FB-CD46-B47C-2B385EC1DE1F}"/>
              </a:ext>
            </a:extLst>
          </p:cNvPr>
          <p:cNvSpPr/>
          <p:nvPr/>
        </p:nvSpPr>
        <p:spPr>
          <a:xfrm>
            <a:off x="6358015" y="721554"/>
            <a:ext cx="1228916" cy="1427964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05A5067C-2780-4F4B-8567-7B52E32FC0FD}"/>
              </a:ext>
            </a:extLst>
          </p:cNvPr>
          <p:cNvSpPr/>
          <p:nvPr/>
        </p:nvSpPr>
        <p:spPr>
          <a:xfrm rot="20171615">
            <a:off x="7857352" y="1489298"/>
            <a:ext cx="1386995" cy="1081441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EE6E8513-3F18-7E4A-A60E-53FC447FDBA0}"/>
              </a:ext>
            </a:extLst>
          </p:cNvPr>
          <p:cNvSpPr/>
          <p:nvPr/>
        </p:nvSpPr>
        <p:spPr>
          <a:xfrm rot="17314509">
            <a:off x="7830730" y="-108214"/>
            <a:ext cx="1075513" cy="1013646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EDE7B51A-393A-6C4D-B59F-DCDD3EFDBF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395" y="3305097"/>
            <a:ext cx="4052617" cy="2583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reeform 13">
            <a:extLst>
              <a:ext uri="{FF2B5EF4-FFF2-40B4-BE49-F238E27FC236}">
                <a16:creationId xmlns:a16="http://schemas.microsoft.com/office/drawing/2014/main" id="{BB520439-C350-8048-90FF-B12C1ADC2843}"/>
              </a:ext>
            </a:extLst>
          </p:cNvPr>
          <p:cNvSpPr/>
          <p:nvPr/>
        </p:nvSpPr>
        <p:spPr>
          <a:xfrm>
            <a:off x="6543210" y="4487991"/>
            <a:ext cx="399974" cy="426783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F9774D4-096D-514A-8A52-A3329BEC7C25}"/>
              </a:ext>
            </a:extLst>
          </p:cNvPr>
          <p:cNvSpPr/>
          <p:nvPr/>
        </p:nvSpPr>
        <p:spPr>
          <a:xfrm rot="20171615">
            <a:off x="8116768" y="4713292"/>
            <a:ext cx="616111" cy="466476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F0FECCF7-3D4D-4C41-925D-B9BD5C7D19F1}"/>
              </a:ext>
            </a:extLst>
          </p:cNvPr>
          <p:cNvSpPr/>
          <p:nvPr/>
        </p:nvSpPr>
        <p:spPr>
          <a:xfrm rot="17314509">
            <a:off x="8108416" y="3338184"/>
            <a:ext cx="413764" cy="654259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59780C8-701F-B145-AF2C-27711FEDCB78}"/>
              </a:ext>
            </a:extLst>
          </p:cNvPr>
          <p:cNvSpPr/>
          <p:nvPr/>
        </p:nvSpPr>
        <p:spPr>
          <a:xfrm rot="20171615">
            <a:off x="8709567" y="3970663"/>
            <a:ext cx="215111" cy="568380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819C006-306E-8A42-98E8-8C7B12CEADD6}"/>
              </a:ext>
            </a:extLst>
          </p:cNvPr>
          <p:cNvSpPr/>
          <p:nvPr/>
        </p:nvSpPr>
        <p:spPr>
          <a:xfrm>
            <a:off x="6693551" y="3934158"/>
            <a:ext cx="526584" cy="453986"/>
          </a:xfrm>
          <a:custGeom>
            <a:avLst/>
            <a:gdLst>
              <a:gd name="connsiteX0" fmla="*/ 346841 w 893379"/>
              <a:gd name="connsiteY0" fmla="*/ 231228 h 1040524"/>
              <a:gd name="connsiteX1" fmla="*/ 346841 w 893379"/>
              <a:gd name="connsiteY1" fmla="*/ 231228 h 1040524"/>
              <a:gd name="connsiteX2" fmla="*/ 220717 w 893379"/>
              <a:gd name="connsiteY2" fmla="*/ 336331 h 1040524"/>
              <a:gd name="connsiteX3" fmla="*/ 189186 w 893379"/>
              <a:gd name="connsiteY3" fmla="*/ 367862 h 1040524"/>
              <a:gd name="connsiteX4" fmla="*/ 147145 w 893379"/>
              <a:gd name="connsiteY4" fmla="*/ 430924 h 1040524"/>
              <a:gd name="connsiteX5" fmla="*/ 126124 w 893379"/>
              <a:gd name="connsiteY5" fmla="*/ 462455 h 1040524"/>
              <a:gd name="connsiteX6" fmla="*/ 94593 w 893379"/>
              <a:gd name="connsiteY6" fmla="*/ 525517 h 1040524"/>
              <a:gd name="connsiteX7" fmla="*/ 63062 w 893379"/>
              <a:gd name="connsiteY7" fmla="*/ 588579 h 1040524"/>
              <a:gd name="connsiteX8" fmla="*/ 42041 w 893379"/>
              <a:gd name="connsiteY8" fmla="*/ 651642 h 1040524"/>
              <a:gd name="connsiteX9" fmla="*/ 31531 w 893379"/>
              <a:gd name="connsiteY9" fmla="*/ 693683 h 1040524"/>
              <a:gd name="connsiteX10" fmla="*/ 21020 w 893379"/>
              <a:gd name="connsiteY10" fmla="*/ 746235 h 1040524"/>
              <a:gd name="connsiteX11" fmla="*/ 10510 w 893379"/>
              <a:gd name="connsiteY11" fmla="*/ 777766 h 1040524"/>
              <a:gd name="connsiteX12" fmla="*/ 0 w 893379"/>
              <a:gd name="connsiteY12" fmla="*/ 819807 h 1040524"/>
              <a:gd name="connsiteX13" fmla="*/ 42041 w 893379"/>
              <a:gd name="connsiteY13" fmla="*/ 966952 h 1040524"/>
              <a:gd name="connsiteX14" fmla="*/ 73572 w 893379"/>
              <a:gd name="connsiteY14" fmla="*/ 987973 h 1040524"/>
              <a:gd name="connsiteX15" fmla="*/ 136634 w 893379"/>
              <a:gd name="connsiteY15" fmla="*/ 1008993 h 1040524"/>
              <a:gd name="connsiteX16" fmla="*/ 168165 w 893379"/>
              <a:gd name="connsiteY16" fmla="*/ 1019504 h 1040524"/>
              <a:gd name="connsiteX17" fmla="*/ 199696 w 893379"/>
              <a:gd name="connsiteY17" fmla="*/ 1030014 h 1040524"/>
              <a:gd name="connsiteX18" fmla="*/ 231227 w 893379"/>
              <a:gd name="connsiteY18" fmla="*/ 1040524 h 1040524"/>
              <a:gd name="connsiteX19" fmla="*/ 325820 w 893379"/>
              <a:gd name="connsiteY19" fmla="*/ 1019504 h 1040524"/>
              <a:gd name="connsiteX20" fmla="*/ 346841 w 893379"/>
              <a:gd name="connsiteY20" fmla="*/ 987973 h 1040524"/>
              <a:gd name="connsiteX21" fmla="*/ 409903 w 893379"/>
              <a:gd name="connsiteY21" fmla="*/ 945931 h 1040524"/>
              <a:gd name="connsiteX22" fmla="*/ 441434 w 893379"/>
              <a:gd name="connsiteY22" fmla="*/ 924910 h 1040524"/>
              <a:gd name="connsiteX23" fmla="*/ 546538 w 893379"/>
              <a:gd name="connsiteY23" fmla="*/ 767255 h 1040524"/>
              <a:gd name="connsiteX24" fmla="*/ 567558 w 893379"/>
              <a:gd name="connsiteY24" fmla="*/ 735724 h 1040524"/>
              <a:gd name="connsiteX25" fmla="*/ 588579 w 893379"/>
              <a:gd name="connsiteY25" fmla="*/ 704193 h 1040524"/>
              <a:gd name="connsiteX26" fmla="*/ 641131 w 893379"/>
              <a:gd name="connsiteY26" fmla="*/ 609600 h 1040524"/>
              <a:gd name="connsiteX27" fmla="*/ 683172 w 893379"/>
              <a:gd name="connsiteY27" fmla="*/ 546538 h 1040524"/>
              <a:gd name="connsiteX28" fmla="*/ 704193 w 893379"/>
              <a:gd name="connsiteY28" fmla="*/ 515007 h 1040524"/>
              <a:gd name="connsiteX29" fmla="*/ 735724 w 893379"/>
              <a:gd name="connsiteY29" fmla="*/ 483476 h 1040524"/>
              <a:gd name="connsiteX30" fmla="*/ 767255 w 893379"/>
              <a:gd name="connsiteY30" fmla="*/ 420414 h 1040524"/>
              <a:gd name="connsiteX31" fmla="*/ 798786 w 893379"/>
              <a:gd name="connsiteY31" fmla="*/ 357352 h 1040524"/>
              <a:gd name="connsiteX32" fmla="*/ 809296 w 893379"/>
              <a:gd name="connsiteY32" fmla="*/ 325821 h 1040524"/>
              <a:gd name="connsiteX33" fmla="*/ 851338 w 893379"/>
              <a:gd name="connsiteY33" fmla="*/ 262759 h 1040524"/>
              <a:gd name="connsiteX34" fmla="*/ 882869 w 893379"/>
              <a:gd name="connsiteY34" fmla="*/ 168166 h 1040524"/>
              <a:gd name="connsiteX35" fmla="*/ 893379 w 893379"/>
              <a:gd name="connsiteY35" fmla="*/ 136635 h 1040524"/>
              <a:gd name="connsiteX36" fmla="*/ 872358 w 893379"/>
              <a:gd name="connsiteY36" fmla="*/ 105104 h 1040524"/>
              <a:gd name="connsiteX37" fmla="*/ 809296 w 893379"/>
              <a:gd name="connsiteY37" fmla="*/ 52552 h 1040524"/>
              <a:gd name="connsiteX38" fmla="*/ 693683 w 893379"/>
              <a:gd name="connsiteY38" fmla="*/ 21021 h 1040524"/>
              <a:gd name="connsiteX39" fmla="*/ 578069 w 893379"/>
              <a:gd name="connsiteY39" fmla="*/ 0 h 1040524"/>
              <a:gd name="connsiteX40" fmla="*/ 441434 w 893379"/>
              <a:gd name="connsiteY40" fmla="*/ 10510 h 1040524"/>
              <a:gd name="connsiteX41" fmla="*/ 378372 w 893379"/>
              <a:gd name="connsiteY41" fmla="*/ 52552 h 1040524"/>
              <a:gd name="connsiteX42" fmla="*/ 346841 w 893379"/>
              <a:gd name="connsiteY42" fmla="*/ 73573 h 1040524"/>
              <a:gd name="connsiteX43" fmla="*/ 325820 w 893379"/>
              <a:gd name="connsiteY43" fmla="*/ 105104 h 1040524"/>
              <a:gd name="connsiteX44" fmla="*/ 294289 w 893379"/>
              <a:gd name="connsiteY44" fmla="*/ 136635 h 1040524"/>
              <a:gd name="connsiteX45" fmla="*/ 283779 w 893379"/>
              <a:gd name="connsiteY45" fmla="*/ 168166 h 1040524"/>
              <a:gd name="connsiteX46" fmla="*/ 262758 w 893379"/>
              <a:gd name="connsiteY46" fmla="*/ 199697 h 1040524"/>
              <a:gd name="connsiteX47" fmla="*/ 241738 w 893379"/>
              <a:gd name="connsiteY47" fmla="*/ 273269 h 1040524"/>
              <a:gd name="connsiteX48" fmla="*/ 346841 w 893379"/>
              <a:gd name="connsiteY48" fmla="*/ 231228 h 10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893379" h="1040524">
                <a:moveTo>
                  <a:pt x="346841" y="231228"/>
                </a:moveTo>
                <a:lnTo>
                  <a:pt x="346841" y="231228"/>
                </a:lnTo>
                <a:cubicBezTo>
                  <a:pt x="140508" y="375661"/>
                  <a:pt x="292305" y="250426"/>
                  <a:pt x="220717" y="336331"/>
                </a:cubicBezTo>
                <a:cubicBezTo>
                  <a:pt x="211201" y="347750"/>
                  <a:pt x="198311" y="356129"/>
                  <a:pt x="189186" y="367862"/>
                </a:cubicBezTo>
                <a:cubicBezTo>
                  <a:pt x="173676" y="387804"/>
                  <a:pt x="161159" y="409903"/>
                  <a:pt x="147145" y="430924"/>
                </a:cubicBezTo>
                <a:lnTo>
                  <a:pt x="126124" y="462455"/>
                </a:lnTo>
                <a:cubicBezTo>
                  <a:pt x="99707" y="541709"/>
                  <a:pt x="135342" y="444019"/>
                  <a:pt x="94593" y="525517"/>
                </a:cubicBezTo>
                <a:cubicBezTo>
                  <a:pt x="51078" y="612546"/>
                  <a:pt x="123306" y="498215"/>
                  <a:pt x="63062" y="588579"/>
                </a:cubicBezTo>
                <a:cubicBezTo>
                  <a:pt x="56055" y="609600"/>
                  <a:pt x="47415" y="630145"/>
                  <a:pt x="42041" y="651642"/>
                </a:cubicBezTo>
                <a:cubicBezTo>
                  <a:pt x="38538" y="665656"/>
                  <a:pt x="34665" y="679582"/>
                  <a:pt x="31531" y="693683"/>
                </a:cubicBezTo>
                <a:cubicBezTo>
                  <a:pt x="27656" y="711122"/>
                  <a:pt x="25353" y="728904"/>
                  <a:pt x="21020" y="746235"/>
                </a:cubicBezTo>
                <a:cubicBezTo>
                  <a:pt x="18333" y="756983"/>
                  <a:pt x="13554" y="767113"/>
                  <a:pt x="10510" y="777766"/>
                </a:cubicBezTo>
                <a:cubicBezTo>
                  <a:pt x="6542" y="791655"/>
                  <a:pt x="3503" y="805793"/>
                  <a:pt x="0" y="819807"/>
                </a:cubicBezTo>
                <a:cubicBezTo>
                  <a:pt x="9342" y="922576"/>
                  <a:pt x="-15887" y="918678"/>
                  <a:pt x="42041" y="966952"/>
                </a:cubicBezTo>
                <a:cubicBezTo>
                  <a:pt x="51745" y="975039"/>
                  <a:pt x="62029" y="982843"/>
                  <a:pt x="73572" y="987973"/>
                </a:cubicBezTo>
                <a:cubicBezTo>
                  <a:pt x="93820" y="996972"/>
                  <a:pt x="115613" y="1001986"/>
                  <a:pt x="136634" y="1008993"/>
                </a:cubicBezTo>
                <a:lnTo>
                  <a:pt x="168165" y="1019504"/>
                </a:lnTo>
                <a:lnTo>
                  <a:pt x="199696" y="1030014"/>
                </a:lnTo>
                <a:lnTo>
                  <a:pt x="231227" y="1040524"/>
                </a:lnTo>
                <a:cubicBezTo>
                  <a:pt x="231872" y="1040417"/>
                  <a:pt x="312202" y="1030398"/>
                  <a:pt x="325820" y="1019504"/>
                </a:cubicBezTo>
                <a:cubicBezTo>
                  <a:pt x="335684" y="1011613"/>
                  <a:pt x="337335" y="996291"/>
                  <a:pt x="346841" y="987973"/>
                </a:cubicBezTo>
                <a:cubicBezTo>
                  <a:pt x="365854" y="971337"/>
                  <a:pt x="388882" y="959945"/>
                  <a:pt x="409903" y="945931"/>
                </a:cubicBezTo>
                <a:lnTo>
                  <a:pt x="441434" y="924910"/>
                </a:lnTo>
                <a:lnTo>
                  <a:pt x="546538" y="767255"/>
                </a:lnTo>
                <a:lnTo>
                  <a:pt x="567558" y="735724"/>
                </a:lnTo>
                <a:lnTo>
                  <a:pt x="588579" y="704193"/>
                </a:lnTo>
                <a:cubicBezTo>
                  <a:pt x="607078" y="648695"/>
                  <a:pt x="592944" y="681880"/>
                  <a:pt x="641131" y="609600"/>
                </a:cubicBezTo>
                <a:lnTo>
                  <a:pt x="683172" y="546538"/>
                </a:lnTo>
                <a:cubicBezTo>
                  <a:pt x="690179" y="536028"/>
                  <a:pt x="695261" y="523939"/>
                  <a:pt x="704193" y="515007"/>
                </a:cubicBezTo>
                <a:lnTo>
                  <a:pt x="735724" y="483476"/>
                </a:lnTo>
                <a:cubicBezTo>
                  <a:pt x="762141" y="404222"/>
                  <a:pt x="726506" y="501912"/>
                  <a:pt x="767255" y="420414"/>
                </a:cubicBezTo>
                <a:cubicBezTo>
                  <a:pt x="810770" y="333385"/>
                  <a:pt x="738542" y="447716"/>
                  <a:pt x="798786" y="357352"/>
                </a:cubicBezTo>
                <a:cubicBezTo>
                  <a:pt x="802289" y="346842"/>
                  <a:pt x="803916" y="335506"/>
                  <a:pt x="809296" y="325821"/>
                </a:cubicBezTo>
                <a:cubicBezTo>
                  <a:pt x="821565" y="303736"/>
                  <a:pt x="851338" y="262759"/>
                  <a:pt x="851338" y="262759"/>
                </a:cubicBezTo>
                <a:lnTo>
                  <a:pt x="882869" y="168166"/>
                </a:lnTo>
                <a:lnTo>
                  <a:pt x="893379" y="136635"/>
                </a:lnTo>
                <a:cubicBezTo>
                  <a:pt x="886372" y="126125"/>
                  <a:pt x="880445" y="114808"/>
                  <a:pt x="872358" y="105104"/>
                </a:cubicBezTo>
                <a:cubicBezTo>
                  <a:pt x="857799" y="87633"/>
                  <a:pt x="831180" y="62279"/>
                  <a:pt x="809296" y="52552"/>
                </a:cubicBezTo>
                <a:cubicBezTo>
                  <a:pt x="769513" y="34870"/>
                  <a:pt x="735531" y="28630"/>
                  <a:pt x="693683" y="21021"/>
                </a:cubicBezTo>
                <a:cubicBezTo>
                  <a:pt x="545765" y="-5874"/>
                  <a:pt x="707876" y="25961"/>
                  <a:pt x="578069" y="0"/>
                </a:cubicBezTo>
                <a:cubicBezTo>
                  <a:pt x="532524" y="3503"/>
                  <a:pt x="485610" y="-1115"/>
                  <a:pt x="441434" y="10510"/>
                </a:cubicBezTo>
                <a:cubicBezTo>
                  <a:pt x="417002" y="16939"/>
                  <a:pt x="399393" y="38538"/>
                  <a:pt x="378372" y="52552"/>
                </a:cubicBezTo>
                <a:lnTo>
                  <a:pt x="346841" y="73573"/>
                </a:lnTo>
                <a:cubicBezTo>
                  <a:pt x="339834" y="84083"/>
                  <a:pt x="333907" y="95400"/>
                  <a:pt x="325820" y="105104"/>
                </a:cubicBezTo>
                <a:cubicBezTo>
                  <a:pt x="316304" y="116523"/>
                  <a:pt x="302534" y="124267"/>
                  <a:pt x="294289" y="136635"/>
                </a:cubicBezTo>
                <a:cubicBezTo>
                  <a:pt x="288144" y="145853"/>
                  <a:pt x="288734" y="158257"/>
                  <a:pt x="283779" y="168166"/>
                </a:cubicBezTo>
                <a:cubicBezTo>
                  <a:pt x="278130" y="179464"/>
                  <a:pt x="269765" y="189187"/>
                  <a:pt x="262758" y="199697"/>
                </a:cubicBezTo>
                <a:cubicBezTo>
                  <a:pt x="240630" y="266083"/>
                  <a:pt x="241738" y="240601"/>
                  <a:pt x="241738" y="273269"/>
                </a:cubicBezTo>
                <a:lnTo>
                  <a:pt x="346841" y="231228"/>
                </a:lnTo>
                <a:close/>
              </a:path>
            </a:pathLst>
          </a:custGeom>
          <a:solidFill>
            <a:srgbClr val="676EE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32B8A95-DB28-BE4F-BC7F-4F6EFDCA8D82}"/>
              </a:ext>
            </a:extLst>
          </p:cNvPr>
          <p:cNvCxnSpPr/>
          <p:nvPr/>
        </p:nvCxnSpPr>
        <p:spPr>
          <a:xfrm>
            <a:off x="2086302" y="2835791"/>
            <a:ext cx="0" cy="369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3DF0FC-1143-E248-AE82-F65092451079}"/>
              </a:ext>
            </a:extLst>
          </p:cNvPr>
          <p:cNvCxnSpPr>
            <a:cxnSpLocks/>
          </p:cNvCxnSpPr>
          <p:nvPr/>
        </p:nvCxnSpPr>
        <p:spPr>
          <a:xfrm flipV="1">
            <a:off x="4462818" y="2320120"/>
            <a:ext cx="745577" cy="98497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136CDE9-C6AB-484F-9BD9-413734DD11DE}"/>
              </a:ext>
            </a:extLst>
          </p:cNvPr>
          <p:cNvCxnSpPr>
            <a:cxnSpLocks/>
          </p:cNvCxnSpPr>
          <p:nvPr/>
        </p:nvCxnSpPr>
        <p:spPr>
          <a:xfrm>
            <a:off x="7220135" y="2835791"/>
            <a:ext cx="0" cy="3694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AF7557-E0F3-524E-A4E9-B5B960B7884B}"/>
              </a:ext>
            </a:extLst>
          </p:cNvPr>
          <p:cNvSpPr txBox="1"/>
          <p:nvPr/>
        </p:nvSpPr>
        <p:spPr>
          <a:xfrm>
            <a:off x="9561696" y="179907"/>
            <a:ext cx="2367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Rough outline of c, e, f, and g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18A14D5-A66E-F246-8268-0FC4E6997E37}"/>
              </a:ext>
            </a:extLst>
          </p:cNvPr>
          <p:cNvSpPr/>
          <p:nvPr/>
        </p:nvSpPr>
        <p:spPr>
          <a:xfrm>
            <a:off x="2038677" y="1035937"/>
            <a:ext cx="988632" cy="513575"/>
          </a:xfrm>
          <a:custGeom>
            <a:avLst/>
            <a:gdLst>
              <a:gd name="connsiteX0" fmla="*/ 121502 w 2532867"/>
              <a:gd name="connsiteY0" fmla="*/ 632011 h 1062317"/>
              <a:gd name="connsiteX1" fmla="*/ 121502 w 2532867"/>
              <a:gd name="connsiteY1" fmla="*/ 632011 h 1062317"/>
              <a:gd name="connsiteX2" fmla="*/ 242526 w 2532867"/>
              <a:gd name="connsiteY2" fmla="*/ 578223 h 1062317"/>
              <a:gd name="connsiteX3" fmla="*/ 282867 w 2532867"/>
              <a:gd name="connsiteY3" fmla="*/ 564776 h 1062317"/>
              <a:gd name="connsiteX4" fmla="*/ 323208 w 2532867"/>
              <a:gd name="connsiteY4" fmla="*/ 537882 h 1062317"/>
              <a:gd name="connsiteX5" fmla="*/ 363549 w 2532867"/>
              <a:gd name="connsiteY5" fmla="*/ 524435 h 1062317"/>
              <a:gd name="connsiteX6" fmla="*/ 444232 w 2532867"/>
              <a:gd name="connsiteY6" fmla="*/ 470647 h 1062317"/>
              <a:gd name="connsiteX7" fmla="*/ 565255 w 2532867"/>
              <a:gd name="connsiteY7" fmla="*/ 430306 h 1062317"/>
              <a:gd name="connsiteX8" fmla="*/ 605596 w 2532867"/>
              <a:gd name="connsiteY8" fmla="*/ 416859 h 1062317"/>
              <a:gd name="connsiteX9" fmla="*/ 632491 w 2532867"/>
              <a:gd name="connsiteY9" fmla="*/ 389964 h 1062317"/>
              <a:gd name="connsiteX10" fmla="*/ 713173 w 2532867"/>
              <a:gd name="connsiteY10" fmla="*/ 268941 h 1062317"/>
              <a:gd name="connsiteX11" fmla="*/ 740067 w 2532867"/>
              <a:gd name="connsiteY11" fmla="*/ 228600 h 1062317"/>
              <a:gd name="connsiteX12" fmla="*/ 766961 w 2532867"/>
              <a:gd name="connsiteY12" fmla="*/ 188259 h 1062317"/>
              <a:gd name="connsiteX13" fmla="*/ 834196 w 2532867"/>
              <a:gd name="connsiteY13" fmla="*/ 134470 h 1062317"/>
              <a:gd name="connsiteX14" fmla="*/ 861091 w 2532867"/>
              <a:gd name="connsiteY14" fmla="*/ 107576 h 1062317"/>
              <a:gd name="connsiteX15" fmla="*/ 1022455 w 2532867"/>
              <a:gd name="connsiteY15" fmla="*/ 26894 h 1062317"/>
              <a:gd name="connsiteX16" fmla="*/ 1089691 w 2532867"/>
              <a:gd name="connsiteY16" fmla="*/ 13447 h 1062317"/>
              <a:gd name="connsiteX17" fmla="*/ 1506549 w 2532867"/>
              <a:gd name="connsiteY17" fmla="*/ 0 h 1062317"/>
              <a:gd name="connsiteX18" fmla="*/ 1815832 w 2532867"/>
              <a:gd name="connsiteY18" fmla="*/ 13447 h 1062317"/>
              <a:gd name="connsiteX19" fmla="*/ 1896514 w 2532867"/>
              <a:gd name="connsiteY19" fmla="*/ 40341 h 1062317"/>
              <a:gd name="connsiteX20" fmla="*/ 1977196 w 2532867"/>
              <a:gd name="connsiteY20" fmla="*/ 80682 h 1062317"/>
              <a:gd name="connsiteX21" fmla="*/ 2017538 w 2532867"/>
              <a:gd name="connsiteY21" fmla="*/ 94129 h 1062317"/>
              <a:gd name="connsiteX22" fmla="*/ 2125114 w 2532867"/>
              <a:gd name="connsiteY22" fmla="*/ 188259 h 1062317"/>
              <a:gd name="connsiteX23" fmla="*/ 2178902 w 2532867"/>
              <a:gd name="connsiteY23" fmla="*/ 268941 h 1062317"/>
              <a:gd name="connsiteX24" fmla="*/ 2246138 w 2532867"/>
              <a:gd name="connsiteY24" fmla="*/ 349623 h 1062317"/>
              <a:gd name="connsiteX25" fmla="*/ 2286479 w 2532867"/>
              <a:gd name="connsiteY25" fmla="*/ 416859 h 1062317"/>
              <a:gd name="connsiteX26" fmla="*/ 2340267 w 2532867"/>
              <a:gd name="connsiteY26" fmla="*/ 497541 h 1062317"/>
              <a:gd name="connsiteX27" fmla="*/ 2420949 w 2532867"/>
              <a:gd name="connsiteY27" fmla="*/ 551329 h 1062317"/>
              <a:gd name="connsiteX28" fmla="*/ 2447843 w 2532867"/>
              <a:gd name="connsiteY28" fmla="*/ 591670 h 1062317"/>
              <a:gd name="connsiteX29" fmla="*/ 2501632 w 2532867"/>
              <a:gd name="connsiteY29" fmla="*/ 645459 h 1062317"/>
              <a:gd name="connsiteX30" fmla="*/ 2515079 w 2532867"/>
              <a:gd name="connsiteY30" fmla="*/ 914400 h 1062317"/>
              <a:gd name="connsiteX31" fmla="*/ 2501632 w 2532867"/>
              <a:gd name="connsiteY31" fmla="*/ 981635 h 1062317"/>
              <a:gd name="connsiteX32" fmla="*/ 2461291 w 2532867"/>
              <a:gd name="connsiteY32" fmla="*/ 995082 h 1062317"/>
              <a:gd name="connsiteX33" fmla="*/ 2420949 w 2532867"/>
              <a:gd name="connsiteY33" fmla="*/ 1021976 h 1062317"/>
              <a:gd name="connsiteX34" fmla="*/ 2367161 w 2532867"/>
              <a:gd name="connsiteY34" fmla="*/ 1008529 h 1062317"/>
              <a:gd name="connsiteX35" fmla="*/ 2286479 w 2532867"/>
              <a:gd name="connsiteY35" fmla="*/ 981635 h 1062317"/>
              <a:gd name="connsiteX36" fmla="*/ 2259585 w 2532867"/>
              <a:gd name="connsiteY36" fmla="*/ 941294 h 1062317"/>
              <a:gd name="connsiteX37" fmla="*/ 2178902 w 2532867"/>
              <a:gd name="connsiteY37" fmla="*/ 874059 h 1062317"/>
              <a:gd name="connsiteX38" fmla="*/ 2138561 w 2532867"/>
              <a:gd name="connsiteY38" fmla="*/ 860611 h 1062317"/>
              <a:gd name="connsiteX39" fmla="*/ 2057879 w 2532867"/>
              <a:gd name="connsiteY39" fmla="*/ 806823 h 1062317"/>
              <a:gd name="connsiteX40" fmla="*/ 1977196 w 2532867"/>
              <a:gd name="connsiteY40" fmla="*/ 753035 h 1062317"/>
              <a:gd name="connsiteX41" fmla="*/ 1936855 w 2532867"/>
              <a:gd name="connsiteY41" fmla="*/ 712694 h 1062317"/>
              <a:gd name="connsiteX42" fmla="*/ 1856173 w 2532867"/>
              <a:gd name="connsiteY42" fmla="*/ 658906 h 1062317"/>
              <a:gd name="connsiteX43" fmla="*/ 1829279 w 2532867"/>
              <a:gd name="connsiteY43" fmla="*/ 632011 h 1062317"/>
              <a:gd name="connsiteX44" fmla="*/ 1748596 w 2532867"/>
              <a:gd name="connsiteY44" fmla="*/ 605117 h 1062317"/>
              <a:gd name="connsiteX45" fmla="*/ 1667914 w 2532867"/>
              <a:gd name="connsiteY45" fmla="*/ 578223 h 1062317"/>
              <a:gd name="connsiteX46" fmla="*/ 1627573 w 2532867"/>
              <a:gd name="connsiteY46" fmla="*/ 564776 h 1062317"/>
              <a:gd name="connsiteX47" fmla="*/ 1573785 w 2532867"/>
              <a:gd name="connsiteY47" fmla="*/ 551329 h 1062317"/>
              <a:gd name="connsiteX48" fmla="*/ 1143479 w 2532867"/>
              <a:gd name="connsiteY48" fmla="*/ 564776 h 1062317"/>
              <a:gd name="connsiteX49" fmla="*/ 1062796 w 2532867"/>
              <a:gd name="connsiteY49" fmla="*/ 591670 h 1062317"/>
              <a:gd name="connsiteX50" fmla="*/ 982114 w 2532867"/>
              <a:gd name="connsiteY50" fmla="*/ 632011 h 1062317"/>
              <a:gd name="connsiteX51" fmla="*/ 914879 w 2532867"/>
              <a:gd name="connsiteY51" fmla="*/ 699247 h 1062317"/>
              <a:gd name="connsiteX52" fmla="*/ 793855 w 2532867"/>
              <a:gd name="connsiteY52" fmla="*/ 779929 h 1062317"/>
              <a:gd name="connsiteX53" fmla="*/ 753514 w 2532867"/>
              <a:gd name="connsiteY53" fmla="*/ 806823 h 1062317"/>
              <a:gd name="connsiteX54" fmla="*/ 713173 w 2532867"/>
              <a:gd name="connsiteY54" fmla="*/ 833717 h 1062317"/>
              <a:gd name="connsiteX55" fmla="*/ 672832 w 2532867"/>
              <a:gd name="connsiteY55" fmla="*/ 847164 h 1062317"/>
              <a:gd name="connsiteX56" fmla="*/ 592149 w 2532867"/>
              <a:gd name="connsiteY56" fmla="*/ 887506 h 1062317"/>
              <a:gd name="connsiteX57" fmla="*/ 551808 w 2532867"/>
              <a:gd name="connsiteY57" fmla="*/ 914400 h 1062317"/>
              <a:gd name="connsiteX58" fmla="*/ 471126 w 2532867"/>
              <a:gd name="connsiteY58" fmla="*/ 941294 h 1062317"/>
              <a:gd name="connsiteX59" fmla="*/ 430785 w 2532867"/>
              <a:gd name="connsiteY59" fmla="*/ 954741 h 1062317"/>
              <a:gd name="connsiteX60" fmla="*/ 350102 w 2532867"/>
              <a:gd name="connsiteY60" fmla="*/ 1008529 h 1062317"/>
              <a:gd name="connsiteX61" fmla="*/ 309761 w 2532867"/>
              <a:gd name="connsiteY61" fmla="*/ 1035423 h 1062317"/>
              <a:gd name="connsiteX62" fmla="*/ 229079 w 2532867"/>
              <a:gd name="connsiteY62" fmla="*/ 1062317 h 1062317"/>
              <a:gd name="connsiteX63" fmla="*/ 81161 w 2532867"/>
              <a:gd name="connsiteY63" fmla="*/ 1035423 h 1062317"/>
              <a:gd name="connsiteX64" fmla="*/ 40820 w 2532867"/>
              <a:gd name="connsiteY64" fmla="*/ 1008529 h 1062317"/>
              <a:gd name="connsiteX65" fmla="*/ 27373 w 2532867"/>
              <a:gd name="connsiteY65" fmla="*/ 968188 h 1062317"/>
              <a:gd name="connsiteX66" fmla="*/ 479 w 2532867"/>
              <a:gd name="connsiteY66" fmla="*/ 927847 h 1062317"/>
              <a:gd name="connsiteX67" fmla="*/ 13926 w 2532867"/>
              <a:gd name="connsiteY67" fmla="*/ 847164 h 1062317"/>
              <a:gd name="connsiteX68" fmla="*/ 54267 w 2532867"/>
              <a:gd name="connsiteY68" fmla="*/ 618564 h 1062317"/>
              <a:gd name="connsiteX69" fmla="*/ 67714 w 2532867"/>
              <a:gd name="connsiteY69" fmla="*/ 605117 h 1062317"/>
              <a:gd name="connsiteX70" fmla="*/ 121502 w 2532867"/>
              <a:gd name="connsiteY70" fmla="*/ 632011 h 1062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2532867" h="1062317">
                <a:moveTo>
                  <a:pt x="121502" y="632011"/>
                </a:moveTo>
                <a:lnTo>
                  <a:pt x="121502" y="632011"/>
                </a:lnTo>
                <a:cubicBezTo>
                  <a:pt x="161843" y="614082"/>
                  <a:pt x="201776" y="595202"/>
                  <a:pt x="242526" y="578223"/>
                </a:cubicBezTo>
                <a:cubicBezTo>
                  <a:pt x="255610" y="572771"/>
                  <a:pt x="270189" y="571115"/>
                  <a:pt x="282867" y="564776"/>
                </a:cubicBezTo>
                <a:cubicBezTo>
                  <a:pt x="297322" y="557548"/>
                  <a:pt x="308753" y="545110"/>
                  <a:pt x="323208" y="537882"/>
                </a:cubicBezTo>
                <a:cubicBezTo>
                  <a:pt x="335886" y="531543"/>
                  <a:pt x="351158" y="531319"/>
                  <a:pt x="363549" y="524435"/>
                </a:cubicBezTo>
                <a:cubicBezTo>
                  <a:pt x="391804" y="508738"/>
                  <a:pt x="413568" y="480868"/>
                  <a:pt x="444232" y="470647"/>
                </a:cubicBezTo>
                <a:lnTo>
                  <a:pt x="565255" y="430306"/>
                </a:lnTo>
                <a:lnTo>
                  <a:pt x="605596" y="416859"/>
                </a:lnTo>
                <a:cubicBezTo>
                  <a:pt x="614561" y="407894"/>
                  <a:pt x="624884" y="400107"/>
                  <a:pt x="632491" y="389964"/>
                </a:cubicBezTo>
                <a:lnTo>
                  <a:pt x="713173" y="268941"/>
                </a:lnTo>
                <a:lnTo>
                  <a:pt x="740067" y="228600"/>
                </a:lnTo>
                <a:cubicBezTo>
                  <a:pt x="749032" y="215153"/>
                  <a:pt x="755533" y="199687"/>
                  <a:pt x="766961" y="188259"/>
                </a:cubicBezTo>
                <a:cubicBezTo>
                  <a:pt x="831888" y="123329"/>
                  <a:pt x="749391" y="202313"/>
                  <a:pt x="834196" y="134470"/>
                </a:cubicBezTo>
                <a:cubicBezTo>
                  <a:pt x="844096" y="126550"/>
                  <a:pt x="850948" y="115183"/>
                  <a:pt x="861091" y="107576"/>
                </a:cubicBezTo>
                <a:cubicBezTo>
                  <a:pt x="918786" y="64305"/>
                  <a:pt x="951958" y="40993"/>
                  <a:pt x="1022455" y="26894"/>
                </a:cubicBezTo>
                <a:cubicBezTo>
                  <a:pt x="1044867" y="22412"/>
                  <a:pt x="1066870" y="14715"/>
                  <a:pt x="1089691" y="13447"/>
                </a:cubicBezTo>
                <a:cubicBezTo>
                  <a:pt x="1228502" y="5735"/>
                  <a:pt x="1367596" y="4482"/>
                  <a:pt x="1506549" y="0"/>
                </a:cubicBezTo>
                <a:cubicBezTo>
                  <a:pt x="1609643" y="4482"/>
                  <a:pt x="1713188" y="2829"/>
                  <a:pt x="1815832" y="13447"/>
                </a:cubicBezTo>
                <a:cubicBezTo>
                  <a:pt x="1844030" y="16364"/>
                  <a:pt x="1869620" y="31376"/>
                  <a:pt x="1896514" y="40341"/>
                </a:cubicBezTo>
                <a:cubicBezTo>
                  <a:pt x="1997916" y="74142"/>
                  <a:pt x="1872923" y="28546"/>
                  <a:pt x="1977196" y="80682"/>
                </a:cubicBezTo>
                <a:cubicBezTo>
                  <a:pt x="1989874" y="87021"/>
                  <a:pt x="2004091" y="89647"/>
                  <a:pt x="2017538" y="94129"/>
                </a:cubicBezTo>
                <a:cubicBezTo>
                  <a:pt x="2060186" y="122561"/>
                  <a:pt x="2093648" y="141059"/>
                  <a:pt x="2125114" y="188259"/>
                </a:cubicBezTo>
                <a:cubicBezTo>
                  <a:pt x="2143043" y="215153"/>
                  <a:pt x="2156046" y="246085"/>
                  <a:pt x="2178902" y="268941"/>
                </a:cubicBezTo>
                <a:cubicBezTo>
                  <a:pt x="2230671" y="320710"/>
                  <a:pt x="2208694" y="293459"/>
                  <a:pt x="2246138" y="349623"/>
                </a:cubicBezTo>
                <a:cubicBezTo>
                  <a:pt x="2271848" y="426754"/>
                  <a:pt x="2242180" y="357793"/>
                  <a:pt x="2286479" y="416859"/>
                </a:cubicBezTo>
                <a:cubicBezTo>
                  <a:pt x="2305872" y="442717"/>
                  <a:pt x="2313373" y="479612"/>
                  <a:pt x="2340267" y="497541"/>
                </a:cubicBezTo>
                <a:lnTo>
                  <a:pt x="2420949" y="551329"/>
                </a:lnTo>
                <a:cubicBezTo>
                  <a:pt x="2429914" y="564776"/>
                  <a:pt x="2437325" y="579399"/>
                  <a:pt x="2447843" y="591670"/>
                </a:cubicBezTo>
                <a:cubicBezTo>
                  <a:pt x="2464345" y="610922"/>
                  <a:pt x="2501632" y="645459"/>
                  <a:pt x="2501632" y="645459"/>
                </a:cubicBezTo>
                <a:cubicBezTo>
                  <a:pt x="2545912" y="778298"/>
                  <a:pt x="2536114" y="714568"/>
                  <a:pt x="2515079" y="914400"/>
                </a:cubicBezTo>
                <a:cubicBezTo>
                  <a:pt x="2512686" y="937130"/>
                  <a:pt x="2514310" y="962618"/>
                  <a:pt x="2501632" y="981635"/>
                </a:cubicBezTo>
                <a:cubicBezTo>
                  <a:pt x="2493769" y="993429"/>
                  <a:pt x="2473969" y="988743"/>
                  <a:pt x="2461291" y="995082"/>
                </a:cubicBezTo>
                <a:cubicBezTo>
                  <a:pt x="2446836" y="1002310"/>
                  <a:pt x="2434396" y="1013011"/>
                  <a:pt x="2420949" y="1021976"/>
                </a:cubicBezTo>
                <a:cubicBezTo>
                  <a:pt x="2403020" y="1017494"/>
                  <a:pt x="2384863" y="1013840"/>
                  <a:pt x="2367161" y="1008529"/>
                </a:cubicBezTo>
                <a:cubicBezTo>
                  <a:pt x="2340008" y="1000383"/>
                  <a:pt x="2286479" y="981635"/>
                  <a:pt x="2286479" y="981635"/>
                </a:cubicBezTo>
                <a:cubicBezTo>
                  <a:pt x="2277514" y="968188"/>
                  <a:pt x="2269931" y="953709"/>
                  <a:pt x="2259585" y="941294"/>
                </a:cubicBezTo>
                <a:cubicBezTo>
                  <a:pt x="2238343" y="915804"/>
                  <a:pt x="2209123" y="889170"/>
                  <a:pt x="2178902" y="874059"/>
                </a:cubicBezTo>
                <a:cubicBezTo>
                  <a:pt x="2166224" y="867720"/>
                  <a:pt x="2152008" y="865094"/>
                  <a:pt x="2138561" y="860611"/>
                </a:cubicBezTo>
                <a:cubicBezTo>
                  <a:pt x="2009869" y="731919"/>
                  <a:pt x="2174643" y="884666"/>
                  <a:pt x="2057879" y="806823"/>
                </a:cubicBezTo>
                <a:cubicBezTo>
                  <a:pt x="1957152" y="739672"/>
                  <a:pt x="2073118" y="785008"/>
                  <a:pt x="1977196" y="753035"/>
                </a:cubicBezTo>
                <a:cubicBezTo>
                  <a:pt x="1963749" y="739588"/>
                  <a:pt x="1951866" y="724369"/>
                  <a:pt x="1936855" y="712694"/>
                </a:cubicBezTo>
                <a:cubicBezTo>
                  <a:pt x="1911341" y="692850"/>
                  <a:pt x="1879028" y="681762"/>
                  <a:pt x="1856173" y="658906"/>
                </a:cubicBezTo>
                <a:cubicBezTo>
                  <a:pt x="1847208" y="649941"/>
                  <a:pt x="1840619" y="637681"/>
                  <a:pt x="1829279" y="632011"/>
                </a:cubicBezTo>
                <a:cubicBezTo>
                  <a:pt x="1803923" y="619333"/>
                  <a:pt x="1775490" y="614082"/>
                  <a:pt x="1748596" y="605117"/>
                </a:cubicBezTo>
                <a:lnTo>
                  <a:pt x="1667914" y="578223"/>
                </a:lnTo>
                <a:cubicBezTo>
                  <a:pt x="1654467" y="573741"/>
                  <a:pt x="1641324" y="568214"/>
                  <a:pt x="1627573" y="564776"/>
                </a:cubicBezTo>
                <a:lnTo>
                  <a:pt x="1573785" y="551329"/>
                </a:lnTo>
                <a:cubicBezTo>
                  <a:pt x="1430350" y="555811"/>
                  <a:pt x="1286539" y="553482"/>
                  <a:pt x="1143479" y="564776"/>
                </a:cubicBezTo>
                <a:cubicBezTo>
                  <a:pt x="1115218" y="567007"/>
                  <a:pt x="1089690" y="582705"/>
                  <a:pt x="1062796" y="591670"/>
                </a:cubicBezTo>
                <a:cubicBezTo>
                  <a:pt x="1024710" y="604365"/>
                  <a:pt x="1014196" y="603939"/>
                  <a:pt x="982114" y="632011"/>
                </a:cubicBezTo>
                <a:cubicBezTo>
                  <a:pt x="958261" y="652883"/>
                  <a:pt x="941251" y="681666"/>
                  <a:pt x="914879" y="699247"/>
                </a:cubicBezTo>
                <a:lnTo>
                  <a:pt x="793855" y="779929"/>
                </a:lnTo>
                <a:lnTo>
                  <a:pt x="753514" y="806823"/>
                </a:lnTo>
                <a:cubicBezTo>
                  <a:pt x="740067" y="815788"/>
                  <a:pt x="728505" y="828606"/>
                  <a:pt x="713173" y="833717"/>
                </a:cubicBezTo>
                <a:lnTo>
                  <a:pt x="672832" y="847164"/>
                </a:lnTo>
                <a:cubicBezTo>
                  <a:pt x="557230" y="924235"/>
                  <a:pt x="703488" y="831837"/>
                  <a:pt x="592149" y="887506"/>
                </a:cubicBezTo>
                <a:cubicBezTo>
                  <a:pt x="577694" y="894733"/>
                  <a:pt x="566576" y="907836"/>
                  <a:pt x="551808" y="914400"/>
                </a:cubicBezTo>
                <a:cubicBezTo>
                  <a:pt x="525903" y="925914"/>
                  <a:pt x="498020" y="932329"/>
                  <a:pt x="471126" y="941294"/>
                </a:cubicBezTo>
                <a:cubicBezTo>
                  <a:pt x="457679" y="945776"/>
                  <a:pt x="442579" y="946879"/>
                  <a:pt x="430785" y="954741"/>
                </a:cubicBezTo>
                <a:lnTo>
                  <a:pt x="350102" y="1008529"/>
                </a:lnTo>
                <a:cubicBezTo>
                  <a:pt x="336655" y="1017494"/>
                  <a:pt x="325093" y="1030312"/>
                  <a:pt x="309761" y="1035423"/>
                </a:cubicBezTo>
                <a:lnTo>
                  <a:pt x="229079" y="1062317"/>
                </a:lnTo>
                <a:cubicBezTo>
                  <a:pt x="191996" y="1057682"/>
                  <a:pt x="122619" y="1056152"/>
                  <a:pt x="81161" y="1035423"/>
                </a:cubicBezTo>
                <a:cubicBezTo>
                  <a:pt x="66706" y="1028195"/>
                  <a:pt x="54267" y="1017494"/>
                  <a:pt x="40820" y="1008529"/>
                </a:cubicBezTo>
                <a:cubicBezTo>
                  <a:pt x="36338" y="995082"/>
                  <a:pt x="33712" y="980866"/>
                  <a:pt x="27373" y="968188"/>
                </a:cubicBezTo>
                <a:cubicBezTo>
                  <a:pt x="20145" y="953733"/>
                  <a:pt x="2264" y="943909"/>
                  <a:pt x="479" y="927847"/>
                </a:cubicBezTo>
                <a:cubicBezTo>
                  <a:pt x="-2532" y="900748"/>
                  <a:pt x="9444" y="874058"/>
                  <a:pt x="13926" y="847164"/>
                </a:cubicBezTo>
                <a:cubicBezTo>
                  <a:pt x="28216" y="632814"/>
                  <a:pt x="-20274" y="693107"/>
                  <a:pt x="54267" y="618564"/>
                </a:cubicBezTo>
                <a:lnTo>
                  <a:pt x="67714" y="605117"/>
                </a:lnTo>
                <a:lnTo>
                  <a:pt x="121502" y="632011"/>
                </a:lnTo>
                <a:close/>
              </a:path>
            </a:pathLst>
          </a:custGeom>
          <a:solidFill>
            <a:srgbClr val="514CFF">
              <a:alpha val="61961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0791AD-73DA-D74E-857B-6A0A7A766976}"/>
              </a:ext>
            </a:extLst>
          </p:cNvPr>
          <p:cNvSpPr txBox="1"/>
          <p:nvPr/>
        </p:nvSpPr>
        <p:spPr>
          <a:xfrm>
            <a:off x="2730295" y="1834152"/>
            <a:ext cx="1573783" cy="646331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Starting area c and f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C93D2B-ACDC-A249-BAF5-23EDA46C6CD8}"/>
              </a:ext>
            </a:extLst>
          </p:cNvPr>
          <p:cNvCxnSpPr>
            <a:cxnSpLocks/>
            <a:endCxn id="5" idx="30"/>
          </p:cNvCxnSpPr>
          <p:nvPr/>
        </p:nvCxnSpPr>
        <p:spPr>
          <a:xfrm flipH="1" flipV="1">
            <a:off x="3291078" y="1770402"/>
            <a:ext cx="162022" cy="170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7D6EA2A-3246-8F43-8C4F-63CF895266D9}"/>
              </a:ext>
            </a:extLst>
          </p:cNvPr>
          <p:cNvSpPr txBox="1"/>
          <p:nvPr/>
        </p:nvSpPr>
        <p:spPr>
          <a:xfrm>
            <a:off x="2914929" y="505415"/>
            <a:ext cx="1573783" cy="646331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Starting area e   and g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73170E-5D3E-FC41-BECC-65FC11F24E43}"/>
              </a:ext>
            </a:extLst>
          </p:cNvPr>
          <p:cNvCxnSpPr>
            <a:cxnSpLocks/>
          </p:cNvCxnSpPr>
          <p:nvPr/>
        </p:nvCxnSpPr>
        <p:spPr>
          <a:xfrm flipH="1">
            <a:off x="2818000" y="920298"/>
            <a:ext cx="159964" cy="3204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7661773-255C-3E46-BD2F-5A59A448CB64}"/>
              </a:ext>
            </a:extLst>
          </p:cNvPr>
          <p:cNvSpPr txBox="1"/>
          <p:nvPr/>
        </p:nvSpPr>
        <p:spPr>
          <a:xfrm>
            <a:off x="410201" y="2719618"/>
            <a:ext cx="1765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~22,000ya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38C9FE-E7AB-4F40-82DA-9DA9D05648CF}"/>
              </a:ext>
            </a:extLst>
          </p:cNvPr>
          <p:cNvSpPr txBox="1"/>
          <p:nvPr/>
        </p:nvSpPr>
        <p:spPr>
          <a:xfrm>
            <a:off x="273539" y="5975277"/>
            <a:ext cx="24479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~12,000-10,000 </a:t>
            </a:r>
            <a:r>
              <a:rPr lang="en-US" dirty="0" err="1"/>
              <a:t>ya</a:t>
            </a:r>
            <a:endParaRPr lang="en-US" dirty="0"/>
          </a:p>
          <a:p>
            <a:r>
              <a:rPr lang="en-US" dirty="0"/>
              <a:t>c and f: constant pop</a:t>
            </a:r>
          </a:p>
          <a:p>
            <a:r>
              <a:rPr lang="en-US" dirty="0"/>
              <a:t>e and g: pop expansion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E5CB5D-CB32-3141-8E69-0FF763199A66}"/>
              </a:ext>
            </a:extLst>
          </p:cNvPr>
          <p:cNvSpPr txBox="1"/>
          <p:nvPr/>
        </p:nvSpPr>
        <p:spPr>
          <a:xfrm>
            <a:off x="5208393" y="2718672"/>
            <a:ext cx="4768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~9,000-5,000 </a:t>
            </a:r>
            <a:r>
              <a:rPr lang="en-US" dirty="0" err="1"/>
              <a:t>ya</a:t>
            </a:r>
            <a:r>
              <a:rPr lang="en-US" dirty="0"/>
              <a:t>         still constant pop; north and south interior               separate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73652B3-B7C3-C842-BEFE-8456400A479A}"/>
              </a:ext>
            </a:extLst>
          </p:cNvPr>
          <p:cNvSpPr txBox="1"/>
          <p:nvPr/>
        </p:nvSpPr>
        <p:spPr>
          <a:xfrm>
            <a:off x="5065885" y="5977680"/>
            <a:ext cx="52654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5,000-3000ya: e and f gradual pop contraction begins</a:t>
            </a:r>
          </a:p>
          <a:p>
            <a:r>
              <a:rPr lang="en-US" dirty="0"/>
              <a:t>5,000: g and c, quick population contraction begins</a:t>
            </a:r>
          </a:p>
        </p:txBody>
      </p:sp>
    </p:spTree>
    <p:extLst>
      <p:ext uri="{BB962C8B-B14F-4D97-AF65-F5344CB8AC3E}">
        <p14:creationId xmlns:p14="http://schemas.microsoft.com/office/powerpoint/2010/main" val="3229058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B373CC-D1D1-D442-8E6D-CE689002C4E2}"/>
              </a:ext>
            </a:extLst>
          </p:cNvPr>
          <p:cNvCxnSpPr>
            <a:cxnSpLocks/>
          </p:cNvCxnSpPr>
          <p:nvPr/>
        </p:nvCxnSpPr>
        <p:spPr>
          <a:xfrm>
            <a:off x="1571625" y="600075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681096-9A50-DB42-B7FE-A4404412F4B7}"/>
              </a:ext>
            </a:extLst>
          </p:cNvPr>
          <p:cNvCxnSpPr>
            <a:cxnSpLocks/>
          </p:cNvCxnSpPr>
          <p:nvPr/>
        </p:nvCxnSpPr>
        <p:spPr>
          <a:xfrm>
            <a:off x="1571624" y="1016798"/>
            <a:ext cx="962905" cy="1726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20697E8-B561-B740-AA9A-8CBFBBA2979D}"/>
              </a:ext>
            </a:extLst>
          </p:cNvPr>
          <p:cNvCxnSpPr>
            <a:cxnSpLocks/>
          </p:cNvCxnSpPr>
          <p:nvPr/>
        </p:nvCxnSpPr>
        <p:spPr>
          <a:xfrm flipH="1">
            <a:off x="542633" y="1012371"/>
            <a:ext cx="1028994" cy="17308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13631BD-44F5-0E43-A85D-F12799923630}"/>
              </a:ext>
            </a:extLst>
          </p:cNvPr>
          <p:cNvCxnSpPr>
            <a:cxnSpLocks/>
          </p:cNvCxnSpPr>
          <p:nvPr/>
        </p:nvCxnSpPr>
        <p:spPr>
          <a:xfrm flipH="1">
            <a:off x="1255594" y="1605642"/>
            <a:ext cx="668796" cy="11865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3871D6B-54E9-2C44-A286-1F8444E7051D}"/>
              </a:ext>
            </a:extLst>
          </p:cNvPr>
          <p:cNvCxnSpPr>
            <a:cxnSpLocks/>
          </p:cNvCxnSpPr>
          <p:nvPr/>
        </p:nvCxnSpPr>
        <p:spPr>
          <a:xfrm>
            <a:off x="1098978" y="1012371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A1DEC67-805B-E540-9295-CE396AC5AB4A}"/>
              </a:ext>
            </a:extLst>
          </p:cNvPr>
          <p:cNvCxnSpPr>
            <a:cxnSpLocks/>
          </p:cNvCxnSpPr>
          <p:nvPr/>
        </p:nvCxnSpPr>
        <p:spPr>
          <a:xfrm>
            <a:off x="1070102" y="1605642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B4437B3C-84D7-D64E-9403-BA92B85E5C7A}"/>
              </a:ext>
            </a:extLst>
          </p:cNvPr>
          <p:cNvSpPr txBox="1"/>
          <p:nvPr/>
        </p:nvSpPr>
        <p:spPr>
          <a:xfrm>
            <a:off x="2131612" y="828003"/>
            <a:ext cx="190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(200,000-100,000)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B1B01D-0362-EE43-AEB3-D178189BDEF0}"/>
              </a:ext>
            </a:extLst>
          </p:cNvPr>
          <p:cNvSpPr txBox="1"/>
          <p:nvPr/>
        </p:nvSpPr>
        <p:spPr>
          <a:xfrm>
            <a:off x="2131612" y="1451753"/>
            <a:ext cx="207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(100,000-50,000ya)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67D51FA-BE9D-7A42-A718-6D2E69ECDB63}"/>
              </a:ext>
            </a:extLst>
          </p:cNvPr>
          <p:cNvSpPr txBox="1"/>
          <p:nvPr/>
        </p:nvSpPr>
        <p:spPr>
          <a:xfrm>
            <a:off x="406362" y="352767"/>
            <a:ext cx="1392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8: </a:t>
            </a:r>
            <a:r>
              <a:rPr lang="en-US" sz="2000" dirty="0"/>
              <a:t>null</a:t>
            </a: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8B15908-0655-D74C-AB53-9FA23AF3482A}"/>
              </a:ext>
            </a:extLst>
          </p:cNvPr>
          <p:cNvCxnSpPr>
            <a:cxnSpLocks/>
          </p:cNvCxnSpPr>
          <p:nvPr/>
        </p:nvCxnSpPr>
        <p:spPr>
          <a:xfrm>
            <a:off x="1446299" y="2990508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E6F88A0-046E-444F-9A3A-788044D2907A}"/>
              </a:ext>
            </a:extLst>
          </p:cNvPr>
          <p:cNvCxnSpPr>
            <a:cxnSpLocks/>
          </p:cNvCxnSpPr>
          <p:nvPr/>
        </p:nvCxnSpPr>
        <p:spPr>
          <a:xfrm>
            <a:off x="1446298" y="3407231"/>
            <a:ext cx="962905" cy="1726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83806C7-534C-784A-9699-DA772BC71E3F}"/>
              </a:ext>
            </a:extLst>
          </p:cNvPr>
          <p:cNvCxnSpPr>
            <a:cxnSpLocks/>
          </p:cNvCxnSpPr>
          <p:nvPr/>
        </p:nvCxnSpPr>
        <p:spPr>
          <a:xfrm flipH="1">
            <a:off x="417307" y="3402804"/>
            <a:ext cx="1028994" cy="17308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0823292-32F9-CE4A-8D4F-50EACC42B0C0}"/>
              </a:ext>
            </a:extLst>
          </p:cNvPr>
          <p:cNvCxnSpPr>
            <a:cxnSpLocks/>
          </p:cNvCxnSpPr>
          <p:nvPr/>
        </p:nvCxnSpPr>
        <p:spPr>
          <a:xfrm flipH="1">
            <a:off x="1130268" y="3996075"/>
            <a:ext cx="668796" cy="11865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532F6463-3EF2-EE42-B591-06A7E060F440}"/>
              </a:ext>
            </a:extLst>
          </p:cNvPr>
          <p:cNvCxnSpPr>
            <a:cxnSpLocks/>
          </p:cNvCxnSpPr>
          <p:nvPr/>
        </p:nvCxnSpPr>
        <p:spPr>
          <a:xfrm>
            <a:off x="973652" y="3402804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F04AEBF1-CBA1-4944-8A1A-EE1F9E69E371}"/>
              </a:ext>
            </a:extLst>
          </p:cNvPr>
          <p:cNvCxnSpPr>
            <a:cxnSpLocks/>
          </p:cNvCxnSpPr>
          <p:nvPr/>
        </p:nvCxnSpPr>
        <p:spPr>
          <a:xfrm>
            <a:off x="944776" y="3996075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0F520A2-961B-A14C-BE1A-46B34197CA53}"/>
              </a:ext>
            </a:extLst>
          </p:cNvPr>
          <p:cNvSpPr txBox="1"/>
          <p:nvPr/>
        </p:nvSpPr>
        <p:spPr>
          <a:xfrm>
            <a:off x="82244" y="2931995"/>
            <a:ext cx="1448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9:</a:t>
            </a:r>
            <a:r>
              <a:rPr lang="en-US" sz="1600" dirty="0"/>
              <a:t>Ancient </a:t>
            </a:r>
            <a:r>
              <a:rPr lang="en-US" sz="1600" dirty="0" err="1"/>
              <a:t>mig</a:t>
            </a:r>
            <a:endParaRPr lang="en-US" sz="1600" dirty="0"/>
          </a:p>
          <a:p>
            <a:endParaRPr lang="en-US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090DD3A-5848-3541-BD88-74C1C55ADF86}"/>
              </a:ext>
            </a:extLst>
          </p:cNvPr>
          <p:cNvCxnSpPr/>
          <p:nvPr/>
        </p:nvCxnSpPr>
        <p:spPr>
          <a:xfrm>
            <a:off x="1348902" y="3670570"/>
            <a:ext cx="22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EFF1D79A-0E2D-3A4E-917B-077CA232CB51}"/>
              </a:ext>
            </a:extLst>
          </p:cNvPr>
          <p:cNvCxnSpPr>
            <a:cxnSpLocks/>
          </p:cNvCxnSpPr>
          <p:nvPr/>
        </p:nvCxnSpPr>
        <p:spPr>
          <a:xfrm flipH="1">
            <a:off x="1311970" y="3777574"/>
            <a:ext cx="21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54DC94-CA76-3C4C-B035-400C562AF8BE}"/>
              </a:ext>
            </a:extLst>
          </p:cNvPr>
          <p:cNvCxnSpPr/>
          <p:nvPr/>
        </p:nvCxnSpPr>
        <p:spPr>
          <a:xfrm>
            <a:off x="1130268" y="4059677"/>
            <a:ext cx="0" cy="107395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B907883-3D97-4440-86BC-C6DC333C1C1B}"/>
              </a:ext>
            </a:extLst>
          </p:cNvPr>
          <p:cNvCxnSpPr/>
          <p:nvPr/>
        </p:nvCxnSpPr>
        <p:spPr>
          <a:xfrm>
            <a:off x="1710670" y="4348264"/>
            <a:ext cx="22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A62D3A2E-1620-6849-ACCA-023B99C54348}"/>
              </a:ext>
            </a:extLst>
          </p:cNvPr>
          <p:cNvCxnSpPr>
            <a:cxnSpLocks/>
          </p:cNvCxnSpPr>
          <p:nvPr/>
        </p:nvCxnSpPr>
        <p:spPr>
          <a:xfrm flipH="1">
            <a:off x="1673738" y="4455268"/>
            <a:ext cx="21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F4E590E7-BDE9-D349-BC53-7F134AF4A9D4}"/>
              </a:ext>
            </a:extLst>
          </p:cNvPr>
          <p:cNvCxnSpPr>
            <a:cxnSpLocks/>
          </p:cNvCxnSpPr>
          <p:nvPr/>
        </p:nvCxnSpPr>
        <p:spPr>
          <a:xfrm>
            <a:off x="1799064" y="4604771"/>
            <a:ext cx="0" cy="57784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5D61041-26E5-8C44-93AD-40A667247A59}"/>
              </a:ext>
            </a:extLst>
          </p:cNvPr>
          <p:cNvCxnSpPr>
            <a:cxnSpLocks/>
          </p:cNvCxnSpPr>
          <p:nvPr/>
        </p:nvCxnSpPr>
        <p:spPr>
          <a:xfrm>
            <a:off x="5713499" y="565995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F8B9D05F-BCDD-0349-A5E8-EDE5701D2EE4}"/>
              </a:ext>
            </a:extLst>
          </p:cNvPr>
          <p:cNvCxnSpPr>
            <a:cxnSpLocks/>
          </p:cNvCxnSpPr>
          <p:nvPr/>
        </p:nvCxnSpPr>
        <p:spPr>
          <a:xfrm>
            <a:off x="5713498" y="982718"/>
            <a:ext cx="962905" cy="1726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21CC378-D0E6-E247-AE74-05016E2C0786}"/>
              </a:ext>
            </a:extLst>
          </p:cNvPr>
          <p:cNvCxnSpPr>
            <a:cxnSpLocks/>
          </p:cNvCxnSpPr>
          <p:nvPr/>
        </p:nvCxnSpPr>
        <p:spPr>
          <a:xfrm flipH="1">
            <a:off x="4684507" y="978291"/>
            <a:ext cx="1028994" cy="17308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A77B016A-1070-EA49-92D2-F45FE6619A23}"/>
              </a:ext>
            </a:extLst>
          </p:cNvPr>
          <p:cNvCxnSpPr>
            <a:cxnSpLocks/>
          </p:cNvCxnSpPr>
          <p:nvPr/>
        </p:nvCxnSpPr>
        <p:spPr>
          <a:xfrm flipH="1">
            <a:off x="5397468" y="1571562"/>
            <a:ext cx="668796" cy="11865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F158EA5A-424A-FF4A-B65F-33026FB438A2}"/>
              </a:ext>
            </a:extLst>
          </p:cNvPr>
          <p:cNvCxnSpPr>
            <a:cxnSpLocks/>
          </p:cNvCxnSpPr>
          <p:nvPr/>
        </p:nvCxnSpPr>
        <p:spPr>
          <a:xfrm>
            <a:off x="5240852" y="978291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54A4F5A-73C6-B54A-A508-1104735642EB}"/>
              </a:ext>
            </a:extLst>
          </p:cNvPr>
          <p:cNvCxnSpPr>
            <a:cxnSpLocks/>
          </p:cNvCxnSpPr>
          <p:nvPr/>
        </p:nvCxnSpPr>
        <p:spPr>
          <a:xfrm>
            <a:off x="5211976" y="1571562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00A809C1-F2C0-A048-B614-3A2C4E14C414}"/>
              </a:ext>
            </a:extLst>
          </p:cNvPr>
          <p:cNvSpPr txBox="1"/>
          <p:nvPr/>
        </p:nvSpPr>
        <p:spPr>
          <a:xfrm>
            <a:off x="4058148" y="478075"/>
            <a:ext cx="1763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10:</a:t>
            </a:r>
            <a:r>
              <a:rPr lang="en-US" sz="1600" dirty="0"/>
              <a:t>constant </a:t>
            </a:r>
            <a:r>
              <a:rPr lang="en-US" sz="1600" dirty="0" err="1"/>
              <a:t>mig</a:t>
            </a:r>
            <a:endParaRPr lang="en-US" sz="1600" dirty="0"/>
          </a:p>
          <a:p>
            <a:endParaRPr lang="en-US" sz="2400" dirty="0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2FC2A617-8EAD-8643-8268-123E0E4AB378}"/>
              </a:ext>
            </a:extLst>
          </p:cNvPr>
          <p:cNvCxnSpPr/>
          <p:nvPr/>
        </p:nvCxnSpPr>
        <p:spPr>
          <a:xfrm>
            <a:off x="5616102" y="1246057"/>
            <a:ext cx="22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4C3878F-7498-9442-BC96-27C0899EACC4}"/>
              </a:ext>
            </a:extLst>
          </p:cNvPr>
          <p:cNvCxnSpPr>
            <a:cxnSpLocks/>
          </p:cNvCxnSpPr>
          <p:nvPr/>
        </p:nvCxnSpPr>
        <p:spPr>
          <a:xfrm flipH="1">
            <a:off x="5579170" y="1353061"/>
            <a:ext cx="21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DE4F4B25-46F6-394C-8EF3-708CF96ACF27}"/>
              </a:ext>
            </a:extLst>
          </p:cNvPr>
          <p:cNvCxnSpPr>
            <a:cxnSpLocks/>
          </p:cNvCxnSpPr>
          <p:nvPr/>
        </p:nvCxnSpPr>
        <p:spPr>
          <a:xfrm>
            <a:off x="5129491" y="2135786"/>
            <a:ext cx="53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30668753-3BC3-104F-8A0F-38BCB3CF01A7}"/>
              </a:ext>
            </a:extLst>
          </p:cNvPr>
          <p:cNvCxnSpPr>
            <a:cxnSpLocks/>
          </p:cNvCxnSpPr>
          <p:nvPr/>
        </p:nvCxnSpPr>
        <p:spPr>
          <a:xfrm flipH="1">
            <a:off x="5102659" y="2216285"/>
            <a:ext cx="51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1FAFE6C4-17C2-9C4A-A86F-477B3190828B}"/>
              </a:ext>
            </a:extLst>
          </p:cNvPr>
          <p:cNvCxnSpPr>
            <a:cxnSpLocks/>
          </p:cNvCxnSpPr>
          <p:nvPr/>
        </p:nvCxnSpPr>
        <p:spPr>
          <a:xfrm>
            <a:off x="5616102" y="2553229"/>
            <a:ext cx="91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80C384DA-24A1-4549-8E66-E177318C3FF2}"/>
              </a:ext>
            </a:extLst>
          </p:cNvPr>
          <p:cNvCxnSpPr>
            <a:cxnSpLocks/>
          </p:cNvCxnSpPr>
          <p:nvPr/>
        </p:nvCxnSpPr>
        <p:spPr>
          <a:xfrm flipH="1">
            <a:off x="5579170" y="2660233"/>
            <a:ext cx="974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9333498-3786-594A-988B-4CFBEC76F3D2}"/>
              </a:ext>
            </a:extLst>
          </p:cNvPr>
          <p:cNvCxnSpPr>
            <a:cxnSpLocks/>
          </p:cNvCxnSpPr>
          <p:nvPr/>
        </p:nvCxnSpPr>
        <p:spPr>
          <a:xfrm>
            <a:off x="5029200" y="2321316"/>
            <a:ext cx="1372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B14B0D02-B5E0-514F-987F-772E4496C361}"/>
              </a:ext>
            </a:extLst>
          </p:cNvPr>
          <p:cNvCxnSpPr>
            <a:cxnSpLocks/>
          </p:cNvCxnSpPr>
          <p:nvPr/>
        </p:nvCxnSpPr>
        <p:spPr>
          <a:xfrm flipH="1">
            <a:off x="4903305" y="2428320"/>
            <a:ext cx="1524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1C68834-D107-574D-8CDA-80191DF5FA37}"/>
              </a:ext>
            </a:extLst>
          </p:cNvPr>
          <p:cNvCxnSpPr>
            <a:cxnSpLocks/>
          </p:cNvCxnSpPr>
          <p:nvPr/>
        </p:nvCxnSpPr>
        <p:spPr>
          <a:xfrm>
            <a:off x="5797797" y="2990508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A68AAE93-D40D-0F49-BAE9-4DBDE352D6B6}"/>
              </a:ext>
            </a:extLst>
          </p:cNvPr>
          <p:cNvCxnSpPr>
            <a:cxnSpLocks/>
          </p:cNvCxnSpPr>
          <p:nvPr/>
        </p:nvCxnSpPr>
        <p:spPr>
          <a:xfrm>
            <a:off x="5797796" y="3407231"/>
            <a:ext cx="962905" cy="1726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DD7E0AB-043A-4C46-8AEA-7A54699EF03D}"/>
              </a:ext>
            </a:extLst>
          </p:cNvPr>
          <p:cNvCxnSpPr>
            <a:cxnSpLocks/>
          </p:cNvCxnSpPr>
          <p:nvPr/>
        </p:nvCxnSpPr>
        <p:spPr>
          <a:xfrm flipH="1">
            <a:off x="4768805" y="3402804"/>
            <a:ext cx="1028994" cy="17308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40AF103A-4CE9-7440-8880-9D406F9D164B}"/>
              </a:ext>
            </a:extLst>
          </p:cNvPr>
          <p:cNvCxnSpPr>
            <a:cxnSpLocks/>
          </p:cNvCxnSpPr>
          <p:nvPr/>
        </p:nvCxnSpPr>
        <p:spPr>
          <a:xfrm flipH="1">
            <a:off x="5481766" y="3996075"/>
            <a:ext cx="668796" cy="11865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4408641-83A3-5544-A448-7C37B9AE1AF3}"/>
              </a:ext>
            </a:extLst>
          </p:cNvPr>
          <p:cNvCxnSpPr>
            <a:cxnSpLocks/>
          </p:cNvCxnSpPr>
          <p:nvPr/>
        </p:nvCxnSpPr>
        <p:spPr>
          <a:xfrm>
            <a:off x="5325150" y="3402804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9AD50EBE-3ACF-434C-9613-3031A3B021F9}"/>
              </a:ext>
            </a:extLst>
          </p:cNvPr>
          <p:cNvCxnSpPr>
            <a:cxnSpLocks/>
          </p:cNvCxnSpPr>
          <p:nvPr/>
        </p:nvCxnSpPr>
        <p:spPr>
          <a:xfrm>
            <a:off x="5296274" y="3996075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7125AC25-88E0-CF49-9B34-90B2069A1776}"/>
              </a:ext>
            </a:extLst>
          </p:cNvPr>
          <p:cNvSpPr txBox="1"/>
          <p:nvPr/>
        </p:nvSpPr>
        <p:spPr>
          <a:xfrm>
            <a:off x="4277612" y="2931995"/>
            <a:ext cx="16044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11:</a:t>
            </a:r>
            <a:r>
              <a:rPr lang="en-US" sz="1600" dirty="0"/>
              <a:t>Ancient </a:t>
            </a:r>
            <a:r>
              <a:rPr lang="en-US" sz="1600" dirty="0" err="1"/>
              <a:t>mig</a:t>
            </a:r>
            <a:endParaRPr lang="en-US" sz="1600" dirty="0"/>
          </a:p>
          <a:p>
            <a:r>
              <a:rPr lang="en-US" sz="1600" dirty="0"/>
              <a:t>interior</a:t>
            </a:r>
          </a:p>
          <a:p>
            <a:endParaRPr lang="en-US" sz="2400" dirty="0"/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F49E791-6003-DD44-8EA2-30CCD5A91D1E}"/>
              </a:ext>
            </a:extLst>
          </p:cNvPr>
          <p:cNvCxnSpPr>
            <a:cxnSpLocks/>
          </p:cNvCxnSpPr>
          <p:nvPr/>
        </p:nvCxnSpPr>
        <p:spPr>
          <a:xfrm flipH="1">
            <a:off x="5715490" y="3526213"/>
            <a:ext cx="82306" cy="161658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6E948924-C5D9-A04F-BFB4-6F7328383140}"/>
              </a:ext>
            </a:extLst>
          </p:cNvPr>
          <p:cNvCxnSpPr/>
          <p:nvPr/>
        </p:nvCxnSpPr>
        <p:spPr>
          <a:xfrm>
            <a:off x="6062168" y="4348264"/>
            <a:ext cx="22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59B6F749-03DD-564C-ADEC-85EE48675BC8}"/>
              </a:ext>
            </a:extLst>
          </p:cNvPr>
          <p:cNvCxnSpPr>
            <a:cxnSpLocks/>
          </p:cNvCxnSpPr>
          <p:nvPr/>
        </p:nvCxnSpPr>
        <p:spPr>
          <a:xfrm flipH="1">
            <a:off x="6025236" y="4455268"/>
            <a:ext cx="21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FC64120E-DDBC-6043-AFF1-700DA5ED50DF}"/>
              </a:ext>
            </a:extLst>
          </p:cNvPr>
          <p:cNvCxnSpPr>
            <a:cxnSpLocks/>
          </p:cNvCxnSpPr>
          <p:nvPr/>
        </p:nvCxnSpPr>
        <p:spPr>
          <a:xfrm>
            <a:off x="6150562" y="4604771"/>
            <a:ext cx="0" cy="57784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A5F97EF8-4981-A642-9DF9-A37DC5700A3E}"/>
              </a:ext>
            </a:extLst>
          </p:cNvPr>
          <p:cNvCxnSpPr>
            <a:cxnSpLocks/>
          </p:cNvCxnSpPr>
          <p:nvPr/>
        </p:nvCxnSpPr>
        <p:spPr>
          <a:xfrm>
            <a:off x="9784098" y="551091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5692CEA7-EB62-C940-B46B-CF36B208A8AD}"/>
              </a:ext>
            </a:extLst>
          </p:cNvPr>
          <p:cNvCxnSpPr>
            <a:cxnSpLocks/>
          </p:cNvCxnSpPr>
          <p:nvPr/>
        </p:nvCxnSpPr>
        <p:spPr>
          <a:xfrm>
            <a:off x="9784097" y="967814"/>
            <a:ext cx="962905" cy="1726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1F0FBD6-C0FE-484B-AEC5-69DD5A977B25}"/>
              </a:ext>
            </a:extLst>
          </p:cNvPr>
          <p:cNvCxnSpPr>
            <a:cxnSpLocks/>
          </p:cNvCxnSpPr>
          <p:nvPr/>
        </p:nvCxnSpPr>
        <p:spPr>
          <a:xfrm flipH="1">
            <a:off x="8755106" y="963387"/>
            <a:ext cx="1028994" cy="17308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1998E65F-60A7-7947-9885-08A6051F40BE}"/>
              </a:ext>
            </a:extLst>
          </p:cNvPr>
          <p:cNvCxnSpPr>
            <a:cxnSpLocks/>
          </p:cNvCxnSpPr>
          <p:nvPr/>
        </p:nvCxnSpPr>
        <p:spPr>
          <a:xfrm flipH="1">
            <a:off x="9468067" y="1556658"/>
            <a:ext cx="668796" cy="11865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592564B-7418-994C-97DA-DDDA6BDB2BF6}"/>
              </a:ext>
            </a:extLst>
          </p:cNvPr>
          <p:cNvCxnSpPr>
            <a:cxnSpLocks/>
          </p:cNvCxnSpPr>
          <p:nvPr/>
        </p:nvCxnSpPr>
        <p:spPr>
          <a:xfrm>
            <a:off x="9311451" y="963387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9E36A21C-FABC-1B4F-B78B-4740AD12543B}"/>
              </a:ext>
            </a:extLst>
          </p:cNvPr>
          <p:cNvCxnSpPr>
            <a:cxnSpLocks/>
          </p:cNvCxnSpPr>
          <p:nvPr/>
        </p:nvCxnSpPr>
        <p:spPr>
          <a:xfrm>
            <a:off x="9282575" y="1556658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C84AE9D0-259E-2B4F-934F-A482DBCCF29B}"/>
              </a:ext>
            </a:extLst>
          </p:cNvPr>
          <p:cNvSpPr txBox="1"/>
          <p:nvPr/>
        </p:nvSpPr>
        <p:spPr>
          <a:xfrm>
            <a:off x="8283381" y="492578"/>
            <a:ext cx="158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12:</a:t>
            </a:r>
            <a:r>
              <a:rPr lang="en-US" sz="1600" dirty="0"/>
              <a:t>Secondary contact all</a:t>
            </a:r>
          </a:p>
          <a:p>
            <a:endParaRPr lang="en-US" sz="2400" dirty="0"/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D3EBE8EF-3A8B-3840-ACA8-36F002D97637}"/>
              </a:ext>
            </a:extLst>
          </p:cNvPr>
          <p:cNvCxnSpPr>
            <a:cxnSpLocks/>
          </p:cNvCxnSpPr>
          <p:nvPr/>
        </p:nvCxnSpPr>
        <p:spPr>
          <a:xfrm>
            <a:off x="9200090" y="2120882"/>
            <a:ext cx="5358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8ECA4E2E-2C02-BF47-B1AA-E40FAA886F52}"/>
              </a:ext>
            </a:extLst>
          </p:cNvPr>
          <p:cNvCxnSpPr>
            <a:cxnSpLocks/>
          </p:cNvCxnSpPr>
          <p:nvPr/>
        </p:nvCxnSpPr>
        <p:spPr>
          <a:xfrm flipH="1">
            <a:off x="9173258" y="2201381"/>
            <a:ext cx="513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0022B2BF-86EE-1042-8A60-71BD4E3710C2}"/>
              </a:ext>
            </a:extLst>
          </p:cNvPr>
          <p:cNvCxnSpPr>
            <a:cxnSpLocks/>
          </p:cNvCxnSpPr>
          <p:nvPr/>
        </p:nvCxnSpPr>
        <p:spPr>
          <a:xfrm>
            <a:off x="9686701" y="2538325"/>
            <a:ext cx="91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28C4F65-F50E-3F47-BED2-D6B7362354A0}"/>
              </a:ext>
            </a:extLst>
          </p:cNvPr>
          <p:cNvCxnSpPr>
            <a:cxnSpLocks/>
          </p:cNvCxnSpPr>
          <p:nvPr/>
        </p:nvCxnSpPr>
        <p:spPr>
          <a:xfrm flipH="1">
            <a:off x="9649769" y="2645329"/>
            <a:ext cx="974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B81D4D7E-2A42-414A-9DE4-782D47BED223}"/>
              </a:ext>
            </a:extLst>
          </p:cNvPr>
          <p:cNvCxnSpPr>
            <a:cxnSpLocks/>
          </p:cNvCxnSpPr>
          <p:nvPr/>
        </p:nvCxnSpPr>
        <p:spPr>
          <a:xfrm>
            <a:off x="9099799" y="2306412"/>
            <a:ext cx="13722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E6C9645-A288-4C4E-B71A-3273954AA6BC}"/>
              </a:ext>
            </a:extLst>
          </p:cNvPr>
          <p:cNvCxnSpPr>
            <a:cxnSpLocks/>
          </p:cNvCxnSpPr>
          <p:nvPr/>
        </p:nvCxnSpPr>
        <p:spPr>
          <a:xfrm flipH="1">
            <a:off x="8973904" y="2413416"/>
            <a:ext cx="15246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723C2C3-96D3-494B-8A47-779D52E3C455}"/>
              </a:ext>
            </a:extLst>
          </p:cNvPr>
          <p:cNvCxnSpPr>
            <a:cxnSpLocks/>
          </p:cNvCxnSpPr>
          <p:nvPr/>
        </p:nvCxnSpPr>
        <p:spPr>
          <a:xfrm>
            <a:off x="9772970" y="1034580"/>
            <a:ext cx="10055" cy="1271832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F08EC8D-1A73-A041-B1B8-7619E24CA205}"/>
              </a:ext>
            </a:extLst>
          </p:cNvPr>
          <p:cNvCxnSpPr>
            <a:cxnSpLocks/>
          </p:cNvCxnSpPr>
          <p:nvPr/>
        </p:nvCxnSpPr>
        <p:spPr>
          <a:xfrm>
            <a:off x="9967592" y="2935660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28CAD39-6593-624F-9767-FC8976EBC13B}"/>
              </a:ext>
            </a:extLst>
          </p:cNvPr>
          <p:cNvCxnSpPr>
            <a:cxnSpLocks/>
          </p:cNvCxnSpPr>
          <p:nvPr/>
        </p:nvCxnSpPr>
        <p:spPr>
          <a:xfrm>
            <a:off x="9967591" y="3352383"/>
            <a:ext cx="962905" cy="172640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8C03B171-6CF4-5C41-94E9-16D535823F92}"/>
              </a:ext>
            </a:extLst>
          </p:cNvPr>
          <p:cNvCxnSpPr>
            <a:cxnSpLocks/>
          </p:cNvCxnSpPr>
          <p:nvPr/>
        </p:nvCxnSpPr>
        <p:spPr>
          <a:xfrm flipH="1">
            <a:off x="8938600" y="3347956"/>
            <a:ext cx="1028994" cy="173082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6703731B-5D3E-E74F-B663-BB72062ECD93}"/>
              </a:ext>
            </a:extLst>
          </p:cNvPr>
          <p:cNvCxnSpPr>
            <a:cxnSpLocks/>
          </p:cNvCxnSpPr>
          <p:nvPr/>
        </p:nvCxnSpPr>
        <p:spPr>
          <a:xfrm flipH="1">
            <a:off x="9651561" y="3941227"/>
            <a:ext cx="668796" cy="118654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40BAEC98-3901-9D46-9250-8F0AD6D3FE74}"/>
              </a:ext>
            </a:extLst>
          </p:cNvPr>
          <p:cNvCxnSpPr>
            <a:cxnSpLocks/>
          </p:cNvCxnSpPr>
          <p:nvPr/>
        </p:nvCxnSpPr>
        <p:spPr>
          <a:xfrm>
            <a:off x="9494945" y="3347956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F0603295-57C2-4E45-BCC8-EDFF7B8ED298}"/>
              </a:ext>
            </a:extLst>
          </p:cNvPr>
          <p:cNvCxnSpPr>
            <a:cxnSpLocks/>
          </p:cNvCxnSpPr>
          <p:nvPr/>
        </p:nvCxnSpPr>
        <p:spPr>
          <a:xfrm>
            <a:off x="9466069" y="3941227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95A1976-42CD-2F47-83AE-2A41815D6D03}"/>
              </a:ext>
            </a:extLst>
          </p:cNvPr>
          <p:cNvSpPr txBox="1"/>
          <p:nvPr/>
        </p:nvSpPr>
        <p:spPr>
          <a:xfrm>
            <a:off x="8466875" y="2877147"/>
            <a:ext cx="158501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13:</a:t>
            </a:r>
            <a:r>
              <a:rPr lang="en-US" sz="1600" dirty="0"/>
              <a:t>Secondary contact interior</a:t>
            </a:r>
          </a:p>
          <a:p>
            <a:endParaRPr lang="en-US" sz="2400" dirty="0"/>
          </a:p>
        </p:txBody>
      </p: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F6FB249-A9BC-DD49-AC7E-9B8DCEBB6178}"/>
              </a:ext>
            </a:extLst>
          </p:cNvPr>
          <p:cNvCxnSpPr>
            <a:cxnSpLocks/>
          </p:cNvCxnSpPr>
          <p:nvPr/>
        </p:nvCxnSpPr>
        <p:spPr>
          <a:xfrm>
            <a:off x="9870195" y="4922894"/>
            <a:ext cx="910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9C7E57A-021E-1C4F-B4DE-F669FD076F9F}"/>
              </a:ext>
            </a:extLst>
          </p:cNvPr>
          <p:cNvCxnSpPr>
            <a:cxnSpLocks/>
          </p:cNvCxnSpPr>
          <p:nvPr/>
        </p:nvCxnSpPr>
        <p:spPr>
          <a:xfrm flipH="1">
            <a:off x="9833263" y="5029898"/>
            <a:ext cx="9740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0381E509-A4EE-354E-AFAF-98B45D767EC4}"/>
              </a:ext>
            </a:extLst>
          </p:cNvPr>
          <p:cNvCxnSpPr>
            <a:cxnSpLocks/>
          </p:cNvCxnSpPr>
          <p:nvPr/>
        </p:nvCxnSpPr>
        <p:spPr>
          <a:xfrm flipH="1">
            <a:off x="9494945" y="3419149"/>
            <a:ext cx="461519" cy="1610749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A2A3FE9E-F956-1641-BE7D-F986CFB44AAB}"/>
              </a:ext>
            </a:extLst>
          </p:cNvPr>
          <p:cNvCxnSpPr>
            <a:cxnSpLocks/>
          </p:cNvCxnSpPr>
          <p:nvPr/>
        </p:nvCxnSpPr>
        <p:spPr>
          <a:xfrm>
            <a:off x="10334182" y="4116002"/>
            <a:ext cx="9546" cy="79729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83B3858-ABE3-1247-B189-5B91CC52FAF9}"/>
              </a:ext>
            </a:extLst>
          </p:cNvPr>
          <p:cNvSpPr txBox="1"/>
          <p:nvPr/>
        </p:nvSpPr>
        <p:spPr>
          <a:xfrm>
            <a:off x="2043793" y="3183274"/>
            <a:ext cx="190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(200,000-100,000)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F577B40-4BAE-A146-83A6-E2F0A470971C}"/>
              </a:ext>
            </a:extLst>
          </p:cNvPr>
          <p:cNvSpPr txBox="1"/>
          <p:nvPr/>
        </p:nvSpPr>
        <p:spPr>
          <a:xfrm>
            <a:off x="2043793" y="3807024"/>
            <a:ext cx="207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(100,000-50,000ya)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3A2D042-692A-1C4F-BFF7-93575BC6C533}"/>
              </a:ext>
            </a:extLst>
          </p:cNvPr>
          <p:cNvSpPr txBox="1"/>
          <p:nvPr/>
        </p:nvSpPr>
        <p:spPr>
          <a:xfrm>
            <a:off x="6244462" y="772172"/>
            <a:ext cx="190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(200,000-100,000)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6C82B96-14D1-2A44-93C8-88AF17E8C6CE}"/>
              </a:ext>
            </a:extLst>
          </p:cNvPr>
          <p:cNvSpPr txBox="1"/>
          <p:nvPr/>
        </p:nvSpPr>
        <p:spPr>
          <a:xfrm>
            <a:off x="6244462" y="1395922"/>
            <a:ext cx="207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(100,000-50,000ya)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CC44BDF-9ADF-BE41-9A15-0D5BEF63CF2D}"/>
              </a:ext>
            </a:extLst>
          </p:cNvPr>
          <p:cNvSpPr txBox="1"/>
          <p:nvPr/>
        </p:nvSpPr>
        <p:spPr>
          <a:xfrm>
            <a:off x="6347921" y="3217354"/>
            <a:ext cx="190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(200,000-100,000)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416B5204-F506-9242-809E-FBF563961C4E}"/>
              </a:ext>
            </a:extLst>
          </p:cNvPr>
          <p:cNvSpPr txBox="1"/>
          <p:nvPr/>
        </p:nvSpPr>
        <p:spPr>
          <a:xfrm>
            <a:off x="6347921" y="3841104"/>
            <a:ext cx="207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(100,000-50,000ya)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F293F04-5640-F944-9486-23355527B33A}"/>
              </a:ext>
            </a:extLst>
          </p:cNvPr>
          <p:cNvSpPr txBox="1"/>
          <p:nvPr/>
        </p:nvSpPr>
        <p:spPr>
          <a:xfrm>
            <a:off x="10320357" y="816357"/>
            <a:ext cx="190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(200,000-100,000)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94E7BED-4A8E-6945-9554-5AEF40D38C26}"/>
              </a:ext>
            </a:extLst>
          </p:cNvPr>
          <p:cNvSpPr txBox="1"/>
          <p:nvPr/>
        </p:nvSpPr>
        <p:spPr>
          <a:xfrm>
            <a:off x="10320357" y="1440107"/>
            <a:ext cx="207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(100,000-50,000ya)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98C57C3-9DDE-9840-ACFA-D18C15887D8C}"/>
              </a:ext>
            </a:extLst>
          </p:cNvPr>
          <p:cNvSpPr txBox="1"/>
          <p:nvPr/>
        </p:nvSpPr>
        <p:spPr>
          <a:xfrm>
            <a:off x="10418579" y="3141725"/>
            <a:ext cx="190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(200,000-100,000)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46DC40C-7997-284A-BA9E-4B86EDABFCD4}"/>
              </a:ext>
            </a:extLst>
          </p:cNvPr>
          <p:cNvSpPr txBox="1"/>
          <p:nvPr/>
        </p:nvSpPr>
        <p:spPr>
          <a:xfrm>
            <a:off x="10418579" y="3765475"/>
            <a:ext cx="207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(100,000-50,000ya)</a:t>
            </a:r>
          </a:p>
        </p:txBody>
      </p:sp>
    </p:spTree>
    <p:extLst>
      <p:ext uri="{BB962C8B-B14F-4D97-AF65-F5344CB8AC3E}">
        <p14:creationId xmlns:p14="http://schemas.microsoft.com/office/powerpoint/2010/main" val="2411925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241A7CC-7DA9-2349-AED5-75B1CE906612}"/>
              </a:ext>
            </a:extLst>
          </p:cNvPr>
          <p:cNvCxnSpPr>
            <a:cxnSpLocks/>
          </p:cNvCxnSpPr>
          <p:nvPr/>
        </p:nvCxnSpPr>
        <p:spPr>
          <a:xfrm>
            <a:off x="1731112" y="305492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BCF4E0-8A5E-3B43-BBE3-E68A0A765A8C}"/>
              </a:ext>
            </a:extLst>
          </p:cNvPr>
          <p:cNvCxnSpPr>
            <a:cxnSpLocks/>
          </p:cNvCxnSpPr>
          <p:nvPr/>
        </p:nvCxnSpPr>
        <p:spPr>
          <a:xfrm>
            <a:off x="1731111" y="722215"/>
            <a:ext cx="1421853" cy="24988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992B0C-BD04-9346-AC6D-2E9706A3B4AC}"/>
              </a:ext>
            </a:extLst>
          </p:cNvPr>
          <p:cNvCxnSpPr>
            <a:cxnSpLocks/>
          </p:cNvCxnSpPr>
          <p:nvPr/>
        </p:nvCxnSpPr>
        <p:spPr>
          <a:xfrm flipH="1">
            <a:off x="150314" y="717788"/>
            <a:ext cx="1580800" cy="2619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8E21183-9CC8-FA4F-A51B-93B77417A963}"/>
              </a:ext>
            </a:extLst>
          </p:cNvPr>
          <p:cNvCxnSpPr>
            <a:cxnSpLocks/>
          </p:cNvCxnSpPr>
          <p:nvPr/>
        </p:nvCxnSpPr>
        <p:spPr>
          <a:xfrm flipH="1">
            <a:off x="1075761" y="1311059"/>
            <a:ext cx="1008116" cy="20754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8C27804-7961-EF42-A6B6-198CABADC6BB}"/>
              </a:ext>
            </a:extLst>
          </p:cNvPr>
          <p:cNvCxnSpPr>
            <a:cxnSpLocks/>
          </p:cNvCxnSpPr>
          <p:nvPr/>
        </p:nvCxnSpPr>
        <p:spPr>
          <a:xfrm>
            <a:off x="1258465" y="717788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E9D1C0-CFC8-DB4B-94E8-390961112118}"/>
              </a:ext>
            </a:extLst>
          </p:cNvPr>
          <p:cNvCxnSpPr>
            <a:cxnSpLocks/>
          </p:cNvCxnSpPr>
          <p:nvPr/>
        </p:nvCxnSpPr>
        <p:spPr>
          <a:xfrm>
            <a:off x="1229589" y="1311059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2B7814-E775-6546-A399-FEE9106AAA5D}"/>
              </a:ext>
            </a:extLst>
          </p:cNvPr>
          <p:cNvCxnSpPr/>
          <p:nvPr/>
        </p:nvCxnSpPr>
        <p:spPr>
          <a:xfrm>
            <a:off x="1633715" y="985554"/>
            <a:ext cx="22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B201203-C4E2-8647-9432-2C6EE34B7E6B}"/>
              </a:ext>
            </a:extLst>
          </p:cNvPr>
          <p:cNvCxnSpPr>
            <a:cxnSpLocks/>
          </p:cNvCxnSpPr>
          <p:nvPr/>
        </p:nvCxnSpPr>
        <p:spPr>
          <a:xfrm flipH="1">
            <a:off x="1596783" y="1092558"/>
            <a:ext cx="21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17445E-4F35-B443-88EA-96A5FC0624C6}"/>
              </a:ext>
            </a:extLst>
          </p:cNvPr>
          <p:cNvCxnSpPr>
            <a:cxnSpLocks/>
          </p:cNvCxnSpPr>
          <p:nvPr/>
        </p:nvCxnSpPr>
        <p:spPr>
          <a:xfrm flipH="1">
            <a:off x="1066776" y="1429785"/>
            <a:ext cx="357290" cy="180933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41BB05A-22A6-1D4B-A8BF-323AE732B8D2}"/>
              </a:ext>
            </a:extLst>
          </p:cNvPr>
          <p:cNvCxnSpPr/>
          <p:nvPr/>
        </p:nvCxnSpPr>
        <p:spPr>
          <a:xfrm>
            <a:off x="1995483" y="1663248"/>
            <a:ext cx="22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AA89BE-12FE-674B-A793-A0CC4E64891B}"/>
              </a:ext>
            </a:extLst>
          </p:cNvPr>
          <p:cNvCxnSpPr>
            <a:cxnSpLocks/>
          </p:cNvCxnSpPr>
          <p:nvPr/>
        </p:nvCxnSpPr>
        <p:spPr>
          <a:xfrm flipH="1">
            <a:off x="1958551" y="1770252"/>
            <a:ext cx="21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43035F-22D3-E141-9FBA-493803D81C12}"/>
              </a:ext>
            </a:extLst>
          </p:cNvPr>
          <p:cNvCxnSpPr>
            <a:cxnSpLocks/>
          </p:cNvCxnSpPr>
          <p:nvPr/>
        </p:nvCxnSpPr>
        <p:spPr>
          <a:xfrm>
            <a:off x="2083877" y="1919755"/>
            <a:ext cx="0" cy="57784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5D16C4-29E6-D140-9054-720D7D96A347}"/>
              </a:ext>
            </a:extLst>
          </p:cNvPr>
          <p:cNvSpPr txBox="1"/>
          <p:nvPr/>
        </p:nvSpPr>
        <p:spPr>
          <a:xfrm>
            <a:off x="2328606" y="498258"/>
            <a:ext cx="190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(200,000-100,000)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CDC790-42B5-004A-8581-B913720C8375}"/>
              </a:ext>
            </a:extLst>
          </p:cNvPr>
          <p:cNvSpPr txBox="1"/>
          <p:nvPr/>
        </p:nvSpPr>
        <p:spPr>
          <a:xfrm>
            <a:off x="2328606" y="1122008"/>
            <a:ext cx="207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(100,000-50,000ya)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0D7220-0015-5B45-AEE8-ACBE3148B1EA}"/>
              </a:ext>
            </a:extLst>
          </p:cNvPr>
          <p:cNvCxnSpPr>
            <a:cxnSpLocks/>
          </p:cNvCxnSpPr>
          <p:nvPr/>
        </p:nvCxnSpPr>
        <p:spPr>
          <a:xfrm>
            <a:off x="1633715" y="2595134"/>
            <a:ext cx="1019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7C7349B-FE3C-534B-8CF1-D7A0B413F7DA}"/>
              </a:ext>
            </a:extLst>
          </p:cNvPr>
          <p:cNvCxnSpPr>
            <a:cxnSpLocks/>
          </p:cNvCxnSpPr>
          <p:nvPr/>
        </p:nvCxnSpPr>
        <p:spPr>
          <a:xfrm flipH="1">
            <a:off x="1596783" y="2702138"/>
            <a:ext cx="108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446C65D-81BB-C94E-B06E-0A3FCC1DDB0D}"/>
              </a:ext>
            </a:extLst>
          </p:cNvPr>
          <p:cNvCxnSpPr>
            <a:cxnSpLocks/>
          </p:cNvCxnSpPr>
          <p:nvPr/>
        </p:nvCxnSpPr>
        <p:spPr>
          <a:xfrm>
            <a:off x="2083877" y="2808654"/>
            <a:ext cx="0" cy="57784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CDB9A51-C009-574C-8F41-18F306E6D879}"/>
              </a:ext>
            </a:extLst>
          </p:cNvPr>
          <p:cNvSpPr txBox="1"/>
          <p:nvPr/>
        </p:nvSpPr>
        <p:spPr>
          <a:xfrm>
            <a:off x="2896246" y="2302217"/>
            <a:ext cx="2077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Secondary contact (22,000-10,000ya)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3EDB4C-6F00-D246-B17B-C5A4B5975150}"/>
              </a:ext>
            </a:extLst>
          </p:cNvPr>
          <p:cNvSpPr txBox="1"/>
          <p:nvPr/>
        </p:nvSpPr>
        <p:spPr>
          <a:xfrm>
            <a:off x="12054" y="27348"/>
            <a:ext cx="25807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14:</a:t>
            </a:r>
            <a:r>
              <a:rPr lang="en-US" sz="1600" dirty="0"/>
              <a:t>Secondary contact LGM</a:t>
            </a:r>
          </a:p>
          <a:p>
            <a:r>
              <a:rPr lang="en-US" sz="1600" dirty="0"/>
              <a:t>Interior and ancient </a:t>
            </a:r>
            <a:r>
              <a:rPr lang="en-US" sz="1600" dirty="0" err="1"/>
              <a:t>mig</a:t>
            </a:r>
            <a:endParaRPr lang="en-US" sz="1600" dirty="0"/>
          </a:p>
          <a:p>
            <a:endParaRPr lang="en-US" sz="2400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27E965F-F4EA-174C-B891-239A610C4275}"/>
              </a:ext>
            </a:extLst>
          </p:cNvPr>
          <p:cNvCxnSpPr>
            <a:cxnSpLocks/>
          </p:cNvCxnSpPr>
          <p:nvPr/>
        </p:nvCxnSpPr>
        <p:spPr>
          <a:xfrm>
            <a:off x="6903199" y="13069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A69BEC-4BC0-7D40-BF3F-C3FC2521681E}"/>
              </a:ext>
            </a:extLst>
          </p:cNvPr>
          <p:cNvCxnSpPr>
            <a:cxnSpLocks/>
          </p:cNvCxnSpPr>
          <p:nvPr/>
        </p:nvCxnSpPr>
        <p:spPr>
          <a:xfrm>
            <a:off x="6903198" y="429792"/>
            <a:ext cx="1421853" cy="24988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723F93A-216C-4A45-B8B7-B78D5C0854A5}"/>
              </a:ext>
            </a:extLst>
          </p:cNvPr>
          <p:cNvCxnSpPr>
            <a:cxnSpLocks/>
          </p:cNvCxnSpPr>
          <p:nvPr/>
        </p:nvCxnSpPr>
        <p:spPr>
          <a:xfrm flipH="1">
            <a:off x="5322401" y="425365"/>
            <a:ext cx="1580800" cy="2619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871BF26-87B9-9143-A1DC-07A7AA676D72}"/>
              </a:ext>
            </a:extLst>
          </p:cNvPr>
          <p:cNvCxnSpPr>
            <a:cxnSpLocks/>
          </p:cNvCxnSpPr>
          <p:nvPr/>
        </p:nvCxnSpPr>
        <p:spPr>
          <a:xfrm flipH="1">
            <a:off x="6247848" y="1018636"/>
            <a:ext cx="1008116" cy="20754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E04154C-82C1-1F4A-942D-2666568EB9BD}"/>
              </a:ext>
            </a:extLst>
          </p:cNvPr>
          <p:cNvCxnSpPr>
            <a:cxnSpLocks/>
          </p:cNvCxnSpPr>
          <p:nvPr/>
        </p:nvCxnSpPr>
        <p:spPr>
          <a:xfrm>
            <a:off x="6430552" y="425365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E21C471-87D1-5641-AE9E-6416C1C22091}"/>
              </a:ext>
            </a:extLst>
          </p:cNvPr>
          <p:cNvCxnSpPr>
            <a:cxnSpLocks/>
          </p:cNvCxnSpPr>
          <p:nvPr/>
        </p:nvCxnSpPr>
        <p:spPr>
          <a:xfrm>
            <a:off x="6401676" y="1018636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6DFC22A-E814-574F-AAC9-F2C50EA0E07A}"/>
              </a:ext>
            </a:extLst>
          </p:cNvPr>
          <p:cNvCxnSpPr>
            <a:cxnSpLocks/>
          </p:cNvCxnSpPr>
          <p:nvPr/>
        </p:nvCxnSpPr>
        <p:spPr>
          <a:xfrm flipH="1">
            <a:off x="6238863" y="631015"/>
            <a:ext cx="662075" cy="2315678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DE8BFE-F94E-3E40-9843-13C3126462B3}"/>
              </a:ext>
            </a:extLst>
          </p:cNvPr>
          <p:cNvCxnSpPr>
            <a:cxnSpLocks/>
          </p:cNvCxnSpPr>
          <p:nvPr/>
        </p:nvCxnSpPr>
        <p:spPr>
          <a:xfrm>
            <a:off x="7255964" y="1627332"/>
            <a:ext cx="0" cy="57784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E3ECAE4-C2FF-DB41-81CC-AF70A08A986D}"/>
              </a:ext>
            </a:extLst>
          </p:cNvPr>
          <p:cNvSpPr txBox="1"/>
          <p:nvPr/>
        </p:nvSpPr>
        <p:spPr>
          <a:xfrm>
            <a:off x="7500693" y="205835"/>
            <a:ext cx="190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(200,000-100,000)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7FF787E-55A8-8F4E-8488-01ED8CC5893F}"/>
              </a:ext>
            </a:extLst>
          </p:cNvPr>
          <p:cNvSpPr txBox="1"/>
          <p:nvPr/>
        </p:nvSpPr>
        <p:spPr>
          <a:xfrm>
            <a:off x="7500693" y="829585"/>
            <a:ext cx="207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(100,000-50,000ya)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83BCAF8-3410-0B4A-8A1F-71BFB331898E}"/>
              </a:ext>
            </a:extLst>
          </p:cNvPr>
          <p:cNvCxnSpPr>
            <a:cxnSpLocks/>
          </p:cNvCxnSpPr>
          <p:nvPr/>
        </p:nvCxnSpPr>
        <p:spPr>
          <a:xfrm>
            <a:off x="6805802" y="2302711"/>
            <a:ext cx="10195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B539130-42E6-8249-A3DF-FD0B36387371}"/>
              </a:ext>
            </a:extLst>
          </p:cNvPr>
          <p:cNvCxnSpPr>
            <a:cxnSpLocks/>
          </p:cNvCxnSpPr>
          <p:nvPr/>
        </p:nvCxnSpPr>
        <p:spPr>
          <a:xfrm flipH="1">
            <a:off x="6768870" y="2409715"/>
            <a:ext cx="10864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B2AD4F3-48FB-DC4F-9ED4-E34FA959CDAC}"/>
              </a:ext>
            </a:extLst>
          </p:cNvPr>
          <p:cNvCxnSpPr>
            <a:cxnSpLocks/>
          </p:cNvCxnSpPr>
          <p:nvPr/>
        </p:nvCxnSpPr>
        <p:spPr>
          <a:xfrm>
            <a:off x="7255964" y="2516231"/>
            <a:ext cx="0" cy="57784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CDC765E-F1FF-744C-BBC0-F95AF3AC3C13}"/>
              </a:ext>
            </a:extLst>
          </p:cNvPr>
          <p:cNvSpPr txBox="1"/>
          <p:nvPr/>
        </p:nvSpPr>
        <p:spPr>
          <a:xfrm>
            <a:off x="7976970" y="1981365"/>
            <a:ext cx="2077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Secondary contact (22,000-10,000ya)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02AC544-056E-CB48-A5DE-16A264612215}"/>
              </a:ext>
            </a:extLst>
          </p:cNvPr>
          <p:cNvSpPr txBox="1"/>
          <p:nvPr/>
        </p:nvSpPr>
        <p:spPr>
          <a:xfrm>
            <a:off x="4405809" y="-41301"/>
            <a:ext cx="25807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16:</a:t>
            </a:r>
            <a:r>
              <a:rPr lang="en-US" sz="1600" dirty="0"/>
              <a:t>Secondary contact LGM</a:t>
            </a:r>
          </a:p>
          <a:p>
            <a:endParaRPr lang="en-US" sz="24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9506FA5-8CE4-F242-BDC5-CC6D53227A1C}"/>
              </a:ext>
            </a:extLst>
          </p:cNvPr>
          <p:cNvCxnSpPr>
            <a:cxnSpLocks/>
          </p:cNvCxnSpPr>
          <p:nvPr/>
        </p:nvCxnSpPr>
        <p:spPr>
          <a:xfrm>
            <a:off x="3514415" y="3818385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C8DF101-90BD-B248-AF3F-4AAEB096B594}"/>
              </a:ext>
            </a:extLst>
          </p:cNvPr>
          <p:cNvCxnSpPr>
            <a:cxnSpLocks/>
          </p:cNvCxnSpPr>
          <p:nvPr/>
        </p:nvCxnSpPr>
        <p:spPr>
          <a:xfrm>
            <a:off x="3514414" y="4235108"/>
            <a:ext cx="1421853" cy="24988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738B616-4E9D-2B46-9466-C3572CA1C640}"/>
              </a:ext>
            </a:extLst>
          </p:cNvPr>
          <p:cNvCxnSpPr>
            <a:cxnSpLocks/>
          </p:cNvCxnSpPr>
          <p:nvPr/>
        </p:nvCxnSpPr>
        <p:spPr>
          <a:xfrm flipH="1">
            <a:off x="1933617" y="4230681"/>
            <a:ext cx="1580800" cy="2619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3822B0E9-9CDF-7F4F-993B-6EA610FE183D}"/>
              </a:ext>
            </a:extLst>
          </p:cNvPr>
          <p:cNvCxnSpPr>
            <a:cxnSpLocks/>
          </p:cNvCxnSpPr>
          <p:nvPr/>
        </p:nvCxnSpPr>
        <p:spPr>
          <a:xfrm flipH="1">
            <a:off x="2859064" y="4823952"/>
            <a:ext cx="1008116" cy="20754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9B01B0C-A671-EC4D-B29E-79AF8883A4BE}"/>
              </a:ext>
            </a:extLst>
          </p:cNvPr>
          <p:cNvCxnSpPr>
            <a:cxnSpLocks/>
          </p:cNvCxnSpPr>
          <p:nvPr/>
        </p:nvCxnSpPr>
        <p:spPr>
          <a:xfrm>
            <a:off x="3041768" y="4230681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94A4F92-E2C6-B14E-99FC-B1A64E55287C}"/>
              </a:ext>
            </a:extLst>
          </p:cNvPr>
          <p:cNvCxnSpPr>
            <a:cxnSpLocks/>
          </p:cNvCxnSpPr>
          <p:nvPr/>
        </p:nvCxnSpPr>
        <p:spPr>
          <a:xfrm>
            <a:off x="3012892" y="4823952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572810-DDC7-8740-B503-1535E576FBA1}"/>
              </a:ext>
            </a:extLst>
          </p:cNvPr>
          <p:cNvCxnSpPr/>
          <p:nvPr/>
        </p:nvCxnSpPr>
        <p:spPr>
          <a:xfrm>
            <a:off x="3417018" y="4498447"/>
            <a:ext cx="22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23F0F70-3499-3B49-9770-F52EE1FDDA6C}"/>
              </a:ext>
            </a:extLst>
          </p:cNvPr>
          <p:cNvCxnSpPr>
            <a:cxnSpLocks/>
          </p:cNvCxnSpPr>
          <p:nvPr/>
        </p:nvCxnSpPr>
        <p:spPr>
          <a:xfrm flipH="1">
            <a:off x="3380086" y="4605451"/>
            <a:ext cx="21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217A59B-5EAB-E347-BAD4-A356B0773686}"/>
              </a:ext>
            </a:extLst>
          </p:cNvPr>
          <p:cNvCxnSpPr/>
          <p:nvPr/>
        </p:nvCxnSpPr>
        <p:spPr>
          <a:xfrm>
            <a:off x="3778786" y="5176141"/>
            <a:ext cx="2227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A3E1A8F-3C1E-994F-BB72-897C658FA21E}"/>
              </a:ext>
            </a:extLst>
          </p:cNvPr>
          <p:cNvCxnSpPr>
            <a:cxnSpLocks/>
          </p:cNvCxnSpPr>
          <p:nvPr/>
        </p:nvCxnSpPr>
        <p:spPr>
          <a:xfrm flipH="1">
            <a:off x="3741854" y="5283145"/>
            <a:ext cx="2186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A33B4CA-4384-D343-80CA-BE0D3F9F15A9}"/>
              </a:ext>
            </a:extLst>
          </p:cNvPr>
          <p:cNvCxnSpPr>
            <a:cxnSpLocks/>
          </p:cNvCxnSpPr>
          <p:nvPr/>
        </p:nvCxnSpPr>
        <p:spPr>
          <a:xfrm>
            <a:off x="3867180" y="5432648"/>
            <a:ext cx="0" cy="57784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3633B1F5-CD64-374F-8A5D-9808D1462099}"/>
              </a:ext>
            </a:extLst>
          </p:cNvPr>
          <p:cNvSpPr txBox="1"/>
          <p:nvPr/>
        </p:nvSpPr>
        <p:spPr>
          <a:xfrm>
            <a:off x="4111909" y="4011151"/>
            <a:ext cx="190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(200,000-100,000)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EC5D19D-D8B6-D84A-BB3B-9AAE5EB8E39F}"/>
              </a:ext>
            </a:extLst>
          </p:cNvPr>
          <p:cNvSpPr txBox="1"/>
          <p:nvPr/>
        </p:nvSpPr>
        <p:spPr>
          <a:xfrm>
            <a:off x="4111909" y="4634901"/>
            <a:ext cx="207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(100,000-50,000ya)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511CB51-C121-F94C-B4C1-0302E9FD44DF}"/>
              </a:ext>
            </a:extLst>
          </p:cNvPr>
          <p:cNvCxnSpPr>
            <a:cxnSpLocks/>
          </p:cNvCxnSpPr>
          <p:nvPr/>
        </p:nvCxnSpPr>
        <p:spPr>
          <a:xfrm>
            <a:off x="3867180" y="6321547"/>
            <a:ext cx="0" cy="57784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7A17802-D8FA-3F43-A283-C67F2A567B7E}"/>
              </a:ext>
            </a:extLst>
          </p:cNvPr>
          <p:cNvSpPr txBox="1"/>
          <p:nvPr/>
        </p:nvSpPr>
        <p:spPr>
          <a:xfrm>
            <a:off x="458456" y="3919015"/>
            <a:ext cx="2887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15:</a:t>
            </a:r>
            <a:r>
              <a:rPr lang="en-US" sz="1600" dirty="0"/>
              <a:t>Secondary contact LGM</a:t>
            </a:r>
          </a:p>
          <a:p>
            <a:r>
              <a:rPr lang="en-US" sz="1600" dirty="0"/>
              <a:t>Coast and int and ancient </a:t>
            </a:r>
            <a:r>
              <a:rPr lang="en-US" sz="1600" dirty="0" err="1"/>
              <a:t>mig</a:t>
            </a:r>
            <a:endParaRPr lang="en-US" sz="1600" dirty="0"/>
          </a:p>
          <a:p>
            <a:endParaRPr lang="en-US" sz="24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33EB056-3B7D-2040-856F-88D1422B38B9}"/>
              </a:ext>
            </a:extLst>
          </p:cNvPr>
          <p:cNvCxnSpPr>
            <a:cxnSpLocks/>
          </p:cNvCxnSpPr>
          <p:nvPr/>
        </p:nvCxnSpPr>
        <p:spPr>
          <a:xfrm>
            <a:off x="2594699" y="5797100"/>
            <a:ext cx="74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4A65ADA-81BA-C643-AF1D-EFC0486AC63F}"/>
              </a:ext>
            </a:extLst>
          </p:cNvPr>
          <p:cNvCxnSpPr>
            <a:cxnSpLocks/>
          </p:cNvCxnSpPr>
          <p:nvPr/>
        </p:nvCxnSpPr>
        <p:spPr>
          <a:xfrm flipH="1">
            <a:off x="2578974" y="5877599"/>
            <a:ext cx="683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A54AFF8-EE80-5A43-A273-4A4DCB3B9CA0}"/>
              </a:ext>
            </a:extLst>
          </p:cNvPr>
          <p:cNvCxnSpPr>
            <a:cxnSpLocks/>
          </p:cNvCxnSpPr>
          <p:nvPr/>
        </p:nvCxnSpPr>
        <p:spPr>
          <a:xfrm>
            <a:off x="3291771" y="6214543"/>
            <a:ext cx="123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EA58333-0E30-7343-BE9D-25227A746355}"/>
              </a:ext>
            </a:extLst>
          </p:cNvPr>
          <p:cNvCxnSpPr>
            <a:cxnSpLocks/>
          </p:cNvCxnSpPr>
          <p:nvPr/>
        </p:nvCxnSpPr>
        <p:spPr>
          <a:xfrm flipH="1">
            <a:off x="3254839" y="6321547"/>
            <a:ext cx="127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2A32F4E-97C1-4846-B81B-F86866FEB3FC}"/>
              </a:ext>
            </a:extLst>
          </p:cNvPr>
          <p:cNvCxnSpPr>
            <a:cxnSpLocks/>
          </p:cNvCxnSpPr>
          <p:nvPr/>
        </p:nvCxnSpPr>
        <p:spPr>
          <a:xfrm>
            <a:off x="2704869" y="5982630"/>
            <a:ext cx="163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30726D5-5190-9C48-981F-781F0A7FF3F7}"/>
              </a:ext>
            </a:extLst>
          </p:cNvPr>
          <p:cNvCxnSpPr>
            <a:cxnSpLocks/>
          </p:cNvCxnSpPr>
          <p:nvPr/>
        </p:nvCxnSpPr>
        <p:spPr>
          <a:xfrm flipH="1">
            <a:off x="2521590" y="6115498"/>
            <a:ext cx="181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1F06162-0054-894C-B976-EB36C222FE65}"/>
              </a:ext>
            </a:extLst>
          </p:cNvPr>
          <p:cNvCxnSpPr>
            <a:cxnSpLocks/>
          </p:cNvCxnSpPr>
          <p:nvPr/>
        </p:nvCxnSpPr>
        <p:spPr>
          <a:xfrm>
            <a:off x="3249994" y="5025479"/>
            <a:ext cx="0" cy="57784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1C3CDA1-1CE1-E74B-8519-747A4F4E47A8}"/>
              </a:ext>
            </a:extLst>
          </p:cNvPr>
          <p:cNvCxnSpPr>
            <a:cxnSpLocks/>
          </p:cNvCxnSpPr>
          <p:nvPr/>
        </p:nvCxnSpPr>
        <p:spPr>
          <a:xfrm>
            <a:off x="2700973" y="6272563"/>
            <a:ext cx="0" cy="57784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2F3E0922-2A92-464F-9967-E6F9FBEBE398}"/>
              </a:ext>
            </a:extLst>
          </p:cNvPr>
          <p:cNvSpPr txBox="1"/>
          <p:nvPr/>
        </p:nvSpPr>
        <p:spPr>
          <a:xfrm>
            <a:off x="4584396" y="5714777"/>
            <a:ext cx="2077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Secondary contact (22,000-10,000ya)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C31F341-7C9E-3843-A2C9-9340DCF15FD3}"/>
              </a:ext>
            </a:extLst>
          </p:cNvPr>
          <p:cNvCxnSpPr>
            <a:cxnSpLocks/>
          </p:cNvCxnSpPr>
          <p:nvPr/>
        </p:nvCxnSpPr>
        <p:spPr>
          <a:xfrm>
            <a:off x="8263685" y="3676274"/>
            <a:ext cx="0" cy="41229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14DBC9B-100D-2F45-8CB1-7227B61FD56F}"/>
              </a:ext>
            </a:extLst>
          </p:cNvPr>
          <p:cNvCxnSpPr>
            <a:cxnSpLocks/>
          </p:cNvCxnSpPr>
          <p:nvPr/>
        </p:nvCxnSpPr>
        <p:spPr>
          <a:xfrm>
            <a:off x="8263684" y="4092997"/>
            <a:ext cx="1421853" cy="24988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0014145B-7407-884F-BF5D-118E0D05C7E1}"/>
              </a:ext>
            </a:extLst>
          </p:cNvPr>
          <p:cNvCxnSpPr>
            <a:cxnSpLocks/>
          </p:cNvCxnSpPr>
          <p:nvPr/>
        </p:nvCxnSpPr>
        <p:spPr>
          <a:xfrm flipH="1">
            <a:off x="6682887" y="4088570"/>
            <a:ext cx="1580800" cy="261972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0DCCF0E-15F7-E24C-940B-4E341474C0D2}"/>
              </a:ext>
            </a:extLst>
          </p:cNvPr>
          <p:cNvCxnSpPr>
            <a:cxnSpLocks/>
          </p:cNvCxnSpPr>
          <p:nvPr/>
        </p:nvCxnSpPr>
        <p:spPr>
          <a:xfrm flipH="1">
            <a:off x="7608334" y="4681841"/>
            <a:ext cx="1008116" cy="207544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2D3474CE-47DB-6848-8E80-506CE4F5C7E4}"/>
              </a:ext>
            </a:extLst>
          </p:cNvPr>
          <p:cNvCxnSpPr>
            <a:cxnSpLocks/>
          </p:cNvCxnSpPr>
          <p:nvPr/>
        </p:nvCxnSpPr>
        <p:spPr>
          <a:xfrm>
            <a:off x="7791038" y="4088570"/>
            <a:ext cx="962904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D8F1690-C90F-7948-90E2-4CE27ACF572E}"/>
              </a:ext>
            </a:extLst>
          </p:cNvPr>
          <p:cNvCxnSpPr>
            <a:cxnSpLocks/>
          </p:cNvCxnSpPr>
          <p:nvPr/>
        </p:nvCxnSpPr>
        <p:spPr>
          <a:xfrm>
            <a:off x="7762162" y="4681841"/>
            <a:ext cx="1061153" cy="0"/>
          </a:xfrm>
          <a:prstGeom prst="line">
            <a:avLst/>
          </a:prstGeom>
          <a:ln w="19050">
            <a:solidFill>
              <a:schemeClr val="dk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18D537D-55E4-CC4B-99E1-55092CC5F0CF}"/>
              </a:ext>
            </a:extLst>
          </p:cNvPr>
          <p:cNvCxnSpPr>
            <a:cxnSpLocks/>
          </p:cNvCxnSpPr>
          <p:nvPr/>
        </p:nvCxnSpPr>
        <p:spPr>
          <a:xfrm>
            <a:off x="8616450" y="4823952"/>
            <a:ext cx="0" cy="1044431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82EA8CB8-6C42-4443-AA2F-39615EF4C80D}"/>
              </a:ext>
            </a:extLst>
          </p:cNvPr>
          <p:cNvSpPr txBox="1"/>
          <p:nvPr/>
        </p:nvSpPr>
        <p:spPr>
          <a:xfrm>
            <a:off x="8861179" y="3869040"/>
            <a:ext cx="19036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(200,000-100,000)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62F386A-F149-7D41-AA71-FD5925D9480B}"/>
              </a:ext>
            </a:extLst>
          </p:cNvPr>
          <p:cNvSpPr txBox="1"/>
          <p:nvPr/>
        </p:nvSpPr>
        <p:spPr>
          <a:xfrm>
            <a:off x="8861179" y="4492790"/>
            <a:ext cx="207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tdiv</a:t>
            </a:r>
            <a:r>
              <a:rPr lang="en-US" sz="1400" dirty="0"/>
              <a:t> (100,000-50,000ya)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7E65235-9470-7A42-B246-BBE24B2CE4D6}"/>
              </a:ext>
            </a:extLst>
          </p:cNvPr>
          <p:cNvCxnSpPr>
            <a:cxnSpLocks/>
          </p:cNvCxnSpPr>
          <p:nvPr/>
        </p:nvCxnSpPr>
        <p:spPr>
          <a:xfrm>
            <a:off x="8616450" y="6179436"/>
            <a:ext cx="0" cy="57784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29680598-4F85-DC4C-99D4-787A9BCA1168}"/>
              </a:ext>
            </a:extLst>
          </p:cNvPr>
          <p:cNvSpPr txBox="1"/>
          <p:nvPr/>
        </p:nvSpPr>
        <p:spPr>
          <a:xfrm>
            <a:off x="7008898" y="3265099"/>
            <a:ext cx="288722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17:</a:t>
            </a:r>
            <a:r>
              <a:rPr lang="en-US" sz="1600" dirty="0"/>
              <a:t>Secondary contact LGM</a:t>
            </a:r>
          </a:p>
          <a:p>
            <a:r>
              <a:rPr lang="en-US" sz="1600" dirty="0"/>
              <a:t>Coast </a:t>
            </a:r>
          </a:p>
          <a:p>
            <a:endParaRPr lang="en-US" sz="2400" dirty="0"/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FE7FCC9-E372-AA4F-97E4-944C2E76C447}"/>
              </a:ext>
            </a:extLst>
          </p:cNvPr>
          <p:cNvCxnSpPr>
            <a:cxnSpLocks/>
          </p:cNvCxnSpPr>
          <p:nvPr/>
        </p:nvCxnSpPr>
        <p:spPr>
          <a:xfrm>
            <a:off x="7343969" y="5654989"/>
            <a:ext cx="74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AF10413-5D80-534F-8DB6-AE7F51B9F30D}"/>
              </a:ext>
            </a:extLst>
          </p:cNvPr>
          <p:cNvCxnSpPr>
            <a:cxnSpLocks/>
          </p:cNvCxnSpPr>
          <p:nvPr/>
        </p:nvCxnSpPr>
        <p:spPr>
          <a:xfrm flipH="1">
            <a:off x="7328244" y="5735488"/>
            <a:ext cx="683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078D1847-6F74-B543-A3AC-42C7DA72B4BC}"/>
              </a:ext>
            </a:extLst>
          </p:cNvPr>
          <p:cNvCxnSpPr>
            <a:cxnSpLocks/>
          </p:cNvCxnSpPr>
          <p:nvPr/>
        </p:nvCxnSpPr>
        <p:spPr>
          <a:xfrm>
            <a:off x="8041041" y="6072432"/>
            <a:ext cx="1236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4B6C25C1-CC05-C24D-A2A6-2D0A80EF1E3B}"/>
              </a:ext>
            </a:extLst>
          </p:cNvPr>
          <p:cNvCxnSpPr>
            <a:cxnSpLocks/>
          </p:cNvCxnSpPr>
          <p:nvPr/>
        </p:nvCxnSpPr>
        <p:spPr>
          <a:xfrm flipH="1">
            <a:off x="8004109" y="6179436"/>
            <a:ext cx="1273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69E0D818-A794-2C4E-9FB9-A8A046D59DD5}"/>
              </a:ext>
            </a:extLst>
          </p:cNvPr>
          <p:cNvCxnSpPr>
            <a:cxnSpLocks/>
          </p:cNvCxnSpPr>
          <p:nvPr/>
        </p:nvCxnSpPr>
        <p:spPr>
          <a:xfrm>
            <a:off x="7454139" y="5840519"/>
            <a:ext cx="16303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CACC92B1-690A-964E-9BFA-FC0B6736A1F6}"/>
              </a:ext>
            </a:extLst>
          </p:cNvPr>
          <p:cNvCxnSpPr>
            <a:cxnSpLocks/>
          </p:cNvCxnSpPr>
          <p:nvPr/>
        </p:nvCxnSpPr>
        <p:spPr>
          <a:xfrm flipH="1">
            <a:off x="7270860" y="5973387"/>
            <a:ext cx="1813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56B79676-2F73-D64E-A976-72F238AD8A83}"/>
              </a:ext>
            </a:extLst>
          </p:cNvPr>
          <p:cNvCxnSpPr>
            <a:cxnSpLocks/>
          </p:cNvCxnSpPr>
          <p:nvPr/>
        </p:nvCxnSpPr>
        <p:spPr>
          <a:xfrm flipH="1">
            <a:off x="8145527" y="4230681"/>
            <a:ext cx="32159" cy="1253874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D5DF5FC-BB4D-9642-A279-CA01307CEF52}"/>
              </a:ext>
            </a:extLst>
          </p:cNvPr>
          <p:cNvCxnSpPr>
            <a:cxnSpLocks/>
          </p:cNvCxnSpPr>
          <p:nvPr/>
        </p:nvCxnSpPr>
        <p:spPr>
          <a:xfrm>
            <a:off x="7270860" y="6198009"/>
            <a:ext cx="0" cy="577846"/>
          </a:xfrm>
          <a:prstGeom prst="line">
            <a:avLst/>
          </a:prstGeom>
          <a:ln w="5715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970BC92-37DE-9B41-81FA-CE4FC47C5137}"/>
              </a:ext>
            </a:extLst>
          </p:cNvPr>
          <p:cNvSpPr txBox="1"/>
          <p:nvPr/>
        </p:nvSpPr>
        <p:spPr>
          <a:xfrm>
            <a:off x="9411860" y="5654989"/>
            <a:ext cx="2077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Secondary contact (22,000-10,000ya)</a:t>
            </a:r>
          </a:p>
        </p:txBody>
      </p:sp>
    </p:spTree>
    <p:extLst>
      <p:ext uri="{BB962C8B-B14F-4D97-AF65-F5344CB8AC3E}">
        <p14:creationId xmlns:p14="http://schemas.microsoft.com/office/powerpoint/2010/main" val="2723247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631</Words>
  <Application>Microsoft Macintosh PowerPoint</Application>
  <PresentationFormat>Widescreen</PresentationFormat>
  <Paragraphs>114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2023-05-06T20:19:59Z</dcterms:created>
  <dcterms:modified xsi:type="dcterms:W3CDTF">2023-05-07T02:15:41Z</dcterms:modified>
</cp:coreProperties>
</file>