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2" r:id="rId4"/>
    <p:sldId id="271" r:id="rId5"/>
    <p:sldId id="257" r:id="rId6"/>
    <p:sldId id="258" r:id="rId7"/>
    <p:sldId id="259" r:id="rId8"/>
    <p:sldId id="261" r:id="rId9"/>
    <p:sldId id="267" r:id="rId10"/>
    <p:sldId id="269" r:id="rId11"/>
    <p:sldId id="268" r:id="rId12"/>
    <p:sldId id="260" r:id="rId13"/>
    <p:sldId id="266" r:id="rId14"/>
    <p:sldId id="274"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hyperlink" Target="https://engineer.kodekloud.com/" TargetMode="External"/><Relationship Id="rId7" Type="http://schemas.openxmlformats.org/officeDocument/2006/relationships/image" Target="../media/image28.png"/><Relationship Id="rId2" Type="http://schemas.openxmlformats.org/officeDocument/2006/relationships/hyperlink" Target="https://kodekloud.com/" TargetMode="External"/><Relationship Id="rId1" Type="http://schemas.openxmlformats.org/officeDocument/2006/relationships/hyperlink" Target="https://dodcio.defense.gov/Portals/0/Documents/Library/DoD%20Enterprise%20DevSecOps%20Fundamentals%20v2.5.pdf" TargetMode="External"/><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hyperlink" Target="https://www.cncf.io/" TargetMode="External"/><Relationship Id="rId9" Type="http://schemas.openxmlformats.org/officeDocument/2006/relationships/image" Target="../media/image3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hyperlink" Target="https://dodcio.defense.gov/Portals/0/Documents/Library/DoD%20Enterprise%20DevSecOps%20Fundamentals%20v2.5.pdf" TargetMode="External"/><Relationship Id="rId7" Type="http://schemas.openxmlformats.org/officeDocument/2006/relationships/hyperlink" Target="https://engineer.kodekloud.com/" TargetMode="External"/><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hyperlink" Target="https://kodekloud.com/" TargetMode="External"/><Relationship Id="rId5" Type="http://schemas.openxmlformats.org/officeDocument/2006/relationships/image" Target="../media/image29.svg"/><Relationship Id="rId10" Type="http://schemas.openxmlformats.org/officeDocument/2006/relationships/hyperlink" Target="https://www.cncf.io/" TargetMode="External"/><Relationship Id="rId4" Type="http://schemas.openxmlformats.org/officeDocument/2006/relationships/image" Target="../media/image28.png"/><Relationship Id="rId9"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BBCF1B-6402-4E8A-861E-403A4093754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CE0E0BD-7D47-4903-B616-0429ED8C5EEA}">
      <dgm:prSet/>
      <dgm:spPr/>
      <dgm:t>
        <a:bodyPr/>
        <a:lstStyle/>
        <a:p>
          <a:pPr>
            <a:lnSpc>
              <a:spcPct val="100000"/>
            </a:lnSpc>
          </a:pPr>
          <a:r>
            <a:rPr lang="en-US"/>
            <a:t>Secrets Scanning</a:t>
          </a:r>
        </a:p>
      </dgm:t>
    </dgm:pt>
    <dgm:pt modelId="{A2AF2A47-4BCC-4DB8-BEA0-F63FAA3FEBCF}" type="parTrans" cxnId="{0BBF5841-DC73-404B-B744-3397552679A9}">
      <dgm:prSet/>
      <dgm:spPr/>
      <dgm:t>
        <a:bodyPr/>
        <a:lstStyle/>
        <a:p>
          <a:endParaRPr lang="en-US"/>
        </a:p>
      </dgm:t>
    </dgm:pt>
    <dgm:pt modelId="{EB8ED857-9608-41F9-AA7A-7027CF93F597}" type="sibTrans" cxnId="{0BBF5841-DC73-404B-B744-3397552679A9}">
      <dgm:prSet/>
      <dgm:spPr/>
      <dgm:t>
        <a:bodyPr/>
        <a:lstStyle/>
        <a:p>
          <a:endParaRPr lang="en-US"/>
        </a:p>
      </dgm:t>
    </dgm:pt>
    <dgm:pt modelId="{F47D7E5D-4EFC-4566-B1D3-62FF4E40B346}">
      <dgm:prSet/>
      <dgm:spPr/>
      <dgm:t>
        <a:bodyPr/>
        <a:lstStyle/>
        <a:p>
          <a:pPr>
            <a:lnSpc>
              <a:spcPct val="100000"/>
            </a:lnSpc>
          </a:pPr>
          <a:r>
            <a:rPr lang="en-US"/>
            <a:t>Static Analysis Software Test (SAST)</a:t>
          </a:r>
        </a:p>
      </dgm:t>
    </dgm:pt>
    <dgm:pt modelId="{2B530C93-2D73-48A6-9906-328276F82216}" type="parTrans" cxnId="{50480705-C0D2-436C-9D08-0608882815AB}">
      <dgm:prSet/>
      <dgm:spPr/>
      <dgm:t>
        <a:bodyPr/>
        <a:lstStyle/>
        <a:p>
          <a:endParaRPr lang="en-US"/>
        </a:p>
      </dgm:t>
    </dgm:pt>
    <dgm:pt modelId="{6AEC3427-FFA4-43C6-874D-CB8B53961A26}" type="sibTrans" cxnId="{50480705-C0D2-436C-9D08-0608882815AB}">
      <dgm:prSet/>
      <dgm:spPr/>
      <dgm:t>
        <a:bodyPr/>
        <a:lstStyle/>
        <a:p>
          <a:endParaRPr lang="en-US"/>
        </a:p>
      </dgm:t>
    </dgm:pt>
    <dgm:pt modelId="{D342246E-8FB1-402C-BC8B-74E1C45A94A5}">
      <dgm:prSet/>
      <dgm:spPr/>
      <dgm:t>
        <a:bodyPr/>
        <a:lstStyle/>
        <a:p>
          <a:pPr>
            <a:lnSpc>
              <a:spcPct val="100000"/>
            </a:lnSpc>
          </a:pPr>
          <a:r>
            <a:rPr lang="en-US"/>
            <a:t>Dynamic Analysis Software Test (DAST)</a:t>
          </a:r>
        </a:p>
      </dgm:t>
    </dgm:pt>
    <dgm:pt modelId="{8AFE8BCF-E51C-4C79-9897-8569CDCC363C}" type="parTrans" cxnId="{F00B64DD-F9A4-4CFF-AAC7-52DB9D720444}">
      <dgm:prSet/>
      <dgm:spPr/>
      <dgm:t>
        <a:bodyPr/>
        <a:lstStyle/>
        <a:p>
          <a:endParaRPr lang="en-US"/>
        </a:p>
      </dgm:t>
    </dgm:pt>
    <dgm:pt modelId="{0C07D0C3-95EC-46F4-9C6C-F5F8DF719CF5}" type="sibTrans" cxnId="{F00B64DD-F9A4-4CFF-AAC7-52DB9D720444}">
      <dgm:prSet/>
      <dgm:spPr/>
      <dgm:t>
        <a:bodyPr/>
        <a:lstStyle/>
        <a:p>
          <a:endParaRPr lang="en-US"/>
        </a:p>
      </dgm:t>
    </dgm:pt>
    <dgm:pt modelId="{C55DF3EF-1782-4D38-A237-F9E0AB2DF9A4}">
      <dgm:prSet/>
      <dgm:spPr/>
      <dgm:t>
        <a:bodyPr/>
        <a:lstStyle/>
        <a:p>
          <a:pPr>
            <a:lnSpc>
              <a:spcPct val="100000"/>
            </a:lnSpc>
          </a:pPr>
          <a:r>
            <a:rPr lang="en-US"/>
            <a:t>Container Software Bill of Material (SBOMs)</a:t>
          </a:r>
        </a:p>
      </dgm:t>
    </dgm:pt>
    <dgm:pt modelId="{6D9E0B6F-C476-4962-B92F-BDAD67AECA3C}" type="parTrans" cxnId="{A4A21BE0-AE6E-46CB-99E0-0B6B770F83B0}">
      <dgm:prSet/>
      <dgm:spPr/>
      <dgm:t>
        <a:bodyPr/>
        <a:lstStyle/>
        <a:p>
          <a:endParaRPr lang="en-US"/>
        </a:p>
      </dgm:t>
    </dgm:pt>
    <dgm:pt modelId="{30DCA373-B7E0-4ED8-88DE-D474AB24A756}" type="sibTrans" cxnId="{A4A21BE0-AE6E-46CB-99E0-0B6B770F83B0}">
      <dgm:prSet/>
      <dgm:spPr/>
      <dgm:t>
        <a:bodyPr/>
        <a:lstStyle/>
        <a:p>
          <a:endParaRPr lang="en-US"/>
        </a:p>
      </dgm:t>
    </dgm:pt>
    <dgm:pt modelId="{90E74B79-781B-4569-905D-DBE51FABCE73}" type="pres">
      <dgm:prSet presAssocID="{97BBCF1B-6402-4E8A-861E-403A40937549}" presName="root" presStyleCnt="0">
        <dgm:presLayoutVars>
          <dgm:dir/>
          <dgm:resizeHandles val="exact"/>
        </dgm:presLayoutVars>
      </dgm:prSet>
      <dgm:spPr/>
    </dgm:pt>
    <dgm:pt modelId="{57FF26ED-0897-45AC-9247-D0307834841A}" type="pres">
      <dgm:prSet presAssocID="{4CE0E0BD-7D47-4903-B616-0429ED8C5EEA}" presName="compNode" presStyleCnt="0"/>
      <dgm:spPr/>
    </dgm:pt>
    <dgm:pt modelId="{0EC0567D-17E6-4D68-951F-828F22FAF3BD}" type="pres">
      <dgm:prSet presAssocID="{4CE0E0BD-7D47-4903-B616-0429ED8C5EE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005DAD28-1A3E-4128-8488-82CF9A062D03}" type="pres">
      <dgm:prSet presAssocID="{4CE0E0BD-7D47-4903-B616-0429ED8C5EEA}" presName="spaceRect" presStyleCnt="0"/>
      <dgm:spPr/>
    </dgm:pt>
    <dgm:pt modelId="{87BEA4AC-5406-425C-BDB0-D4EF154761C1}" type="pres">
      <dgm:prSet presAssocID="{4CE0E0BD-7D47-4903-B616-0429ED8C5EEA}" presName="textRect" presStyleLbl="revTx" presStyleIdx="0" presStyleCnt="4">
        <dgm:presLayoutVars>
          <dgm:chMax val="1"/>
          <dgm:chPref val="1"/>
        </dgm:presLayoutVars>
      </dgm:prSet>
      <dgm:spPr/>
    </dgm:pt>
    <dgm:pt modelId="{7B3EB41D-A849-46A5-8681-0C62926C69DA}" type="pres">
      <dgm:prSet presAssocID="{EB8ED857-9608-41F9-AA7A-7027CF93F597}" presName="sibTrans" presStyleCnt="0"/>
      <dgm:spPr/>
    </dgm:pt>
    <dgm:pt modelId="{3FFC64AA-160A-423D-B8FF-3082D6AE0704}" type="pres">
      <dgm:prSet presAssocID="{F47D7E5D-4EFC-4566-B1D3-62FF4E40B346}" presName="compNode" presStyleCnt="0"/>
      <dgm:spPr/>
    </dgm:pt>
    <dgm:pt modelId="{34C6241E-800E-472C-AF54-C40A1D1FE07E}" type="pres">
      <dgm:prSet presAssocID="{F47D7E5D-4EFC-4566-B1D3-62FF4E40B34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6CD836C9-01E5-43C7-80F9-694EE3B3EAD3}" type="pres">
      <dgm:prSet presAssocID="{F47D7E5D-4EFC-4566-B1D3-62FF4E40B346}" presName="spaceRect" presStyleCnt="0"/>
      <dgm:spPr/>
    </dgm:pt>
    <dgm:pt modelId="{6A6EF482-15C2-46A1-BC87-59C73BB4DDD7}" type="pres">
      <dgm:prSet presAssocID="{F47D7E5D-4EFC-4566-B1D3-62FF4E40B346}" presName="textRect" presStyleLbl="revTx" presStyleIdx="1" presStyleCnt="4">
        <dgm:presLayoutVars>
          <dgm:chMax val="1"/>
          <dgm:chPref val="1"/>
        </dgm:presLayoutVars>
      </dgm:prSet>
      <dgm:spPr/>
    </dgm:pt>
    <dgm:pt modelId="{6917475B-BFAE-4991-B2ED-68F341E14120}" type="pres">
      <dgm:prSet presAssocID="{6AEC3427-FFA4-43C6-874D-CB8B53961A26}" presName="sibTrans" presStyleCnt="0"/>
      <dgm:spPr/>
    </dgm:pt>
    <dgm:pt modelId="{85B5A190-0B53-49D6-92F4-4A58B2BADDC3}" type="pres">
      <dgm:prSet presAssocID="{D342246E-8FB1-402C-BC8B-74E1C45A94A5}" presName="compNode" presStyleCnt="0"/>
      <dgm:spPr/>
    </dgm:pt>
    <dgm:pt modelId="{DD2B3568-A29D-47F0-ACD8-E788A7108E30}" type="pres">
      <dgm:prSet presAssocID="{D342246E-8FB1-402C-BC8B-74E1C45A94A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e"/>
        </a:ext>
      </dgm:extLst>
    </dgm:pt>
    <dgm:pt modelId="{0645AD2F-C930-4BBA-B6E0-7F7C47530B30}" type="pres">
      <dgm:prSet presAssocID="{D342246E-8FB1-402C-BC8B-74E1C45A94A5}" presName="spaceRect" presStyleCnt="0"/>
      <dgm:spPr/>
    </dgm:pt>
    <dgm:pt modelId="{713E8E9D-425E-41F3-A77E-E7EE5674CC53}" type="pres">
      <dgm:prSet presAssocID="{D342246E-8FB1-402C-BC8B-74E1C45A94A5}" presName="textRect" presStyleLbl="revTx" presStyleIdx="2" presStyleCnt="4">
        <dgm:presLayoutVars>
          <dgm:chMax val="1"/>
          <dgm:chPref val="1"/>
        </dgm:presLayoutVars>
      </dgm:prSet>
      <dgm:spPr/>
    </dgm:pt>
    <dgm:pt modelId="{A9AF3F83-BB29-47CC-AB5E-1F4EBBCEC5BA}" type="pres">
      <dgm:prSet presAssocID="{0C07D0C3-95EC-46F4-9C6C-F5F8DF719CF5}" presName="sibTrans" presStyleCnt="0"/>
      <dgm:spPr/>
    </dgm:pt>
    <dgm:pt modelId="{9355085E-901D-4CC6-AA73-3A4AA01227CF}" type="pres">
      <dgm:prSet presAssocID="{C55DF3EF-1782-4D38-A237-F9E0AB2DF9A4}" presName="compNode" presStyleCnt="0"/>
      <dgm:spPr/>
    </dgm:pt>
    <dgm:pt modelId="{643FCF81-0106-46D3-8FD5-148402919F7B}" type="pres">
      <dgm:prSet presAssocID="{C55DF3EF-1782-4D38-A237-F9E0AB2DF9A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gister"/>
        </a:ext>
      </dgm:extLst>
    </dgm:pt>
    <dgm:pt modelId="{CC6F1A5A-B290-43EF-B87B-1C65FAFEFA34}" type="pres">
      <dgm:prSet presAssocID="{C55DF3EF-1782-4D38-A237-F9E0AB2DF9A4}" presName="spaceRect" presStyleCnt="0"/>
      <dgm:spPr/>
    </dgm:pt>
    <dgm:pt modelId="{6368E4D1-32A6-49EA-93B1-38F9A24CDD18}" type="pres">
      <dgm:prSet presAssocID="{C55DF3EF-1782-4D38-A237-F9E0AB2DF9A4}" presName="textRect" presStyleLbl="revTx" presStyleIdx="3" presStyleCnt="4">
        <dgm:presLayoutVars>
          <dgm:chMax val="1"/>
          <dgm:chPref val="1"/>
        </dgm:presLayoutVars>
      </dgm:prSet>
      <dgm:spPr/>
    </dgm:pt>
  </dgm:ptLst>
  <dgm:cxnLst>
    <dgm:cxn modelId="{50480705-C0D2-436C-9D08-0608882815AB}" srcId="{97BBCF1B-6402-4E8A-861E-403A40937549}" destId="{F47D7E5D-4EFC-4566-B1D3-62FF4E40B346}" srcOrd="1" destOrd="0" parTransId="{2B530C93-2D73-48A6-9906-328276F82216}" sibTransId="{6AEC3427-FFA4-43C6-874D-CB8B53961A26}"/>
    <dgm:cxn modelId="{39543F0B-6A63-439F-B414-545ED19CFC4D}" type="presOf" srcId="{F47D7E5D-4EFC-4566-B1D3-62FF4E40B346}" destId="{6A6EF482-15C2-46A1-BC87-59C73BB4DDD7}" srcOrd="0" destOrd="0" presId="urn:microsoft.com/office/officeart/2018/2/layout/IconLabelList"/>
    <dgm:cxn modelId="{0BBF5841-DC73-404B-B744-3397552679A9}" srcId="{97BBCF1B-6402-4E8A-861E-403A40937549}" destId="{4CE0E0BD-7D47-4903-B616-0429ED8C5EEA}" srcOrd="0" destOrd="0" parTransId="{A2AF2A47-4BCC-4DB8-BEA0-F63FAA3FEBCF}" sibTransId="{EB8ED857-9608-41F9-AA7A-7027CF93F597}"/>
    <dgm:cxn modelId="{D2971781-445F-4214-8010-D084E74CBDDC}" type="presOf" srcId="{C55DF3EF-1782-4D38-A237-F9E0AB2DF9A4}" destId="{6368E4D1-32A6-49EA-93B1-38F9A24CDD18}" srcOrd="0" destOrd="0" presId="urn:microsoft.com/office/officeart/2018/2/layout/IconLabelList"/>
    <dgm:cxn modelId="{674B2581-1BD8-4294-950B-0209B2C7A7FB}" type="presOf" srcId="{4CE0E0BD-7D47-4903-B616-0429ED8C5EEA}" destId="{87BEA4AC-5406-425C-BDB0-D4EF154761C1}" srcOrd="0" destOrd="0" presId="urn:microsoft.com/office/officeart/2018/2/layout/IconLabelList"/>
    <dgm:cxn modelId="{C0B50282-F68A-4488-841E-9652DCDB48B3}" type="presOf" srcId="{97BBCF1B-6402-4E8A-861E-403A40937549}" destId="{90E74B79-781B-4569-905D-DBE51FABCE73}" srcOrd="0" destOrd="0" presId="urn:microsoft.com/office/officeart/2018/2/layout/IconLabelList"/>
    <dgm:cxn modelId="{F00B64DD-F9A4-4CFF-AAC7-52DB9D720444}" srcId="{97BBCF1B-6402-4E8A-861E-403A40937549}" destId="{D342246E-8FB1-402C-BC8B-74E1C45A94A5}" srcOrd="2" destOrd="0" parTransId="{8AFE8BCF-E51C-4C79-9897-8569CDCC363C}" sibTransId="{0C07D0C3-95EC-46F4-9C6C-F5F8DF719CF5}"/>
    <dgm:cxn modelId="{A4A21BE0-AE6E-46CB-99E0-0B6B770F83B0}" srcId="{97BBCF1B-6402-4E8A-861E-403A40937549}" destId="{C55DF3EF-1782-4D38-A237-F9E0AB2DF9A4}" srcOrd="3" destOrd="0" parTransId="{6D9E0B6F-C476-4962-B92F-BDAD67AECA3C}" sibTransId="{30DCA373-B7E0-4ED8-88DE-D474AB24A756}"/>
    <dgm:cxn modelId="{4FF005E1-417A-4926-A849-66141E08A90C}" type="presOf" srcId="{D342246E-8FB1-402C-BC8B-74E1C45A94A5}" destId="{713E8E9D-425E-41F3-A77E-E7EE5674CC53}" srcOrd="0" destOrd="0" presId="urn:microsoft.com/office/officeart/2018/2/layout/IconLabelList"/>
    <dgm:cxn modelId="{31D00224-20C2-41D9-A646-08C2C6AFF066}" type="presParOf" srcId="{90E74B79-781B-4569-905D-DBE51FABCE73}" destId="{57FF26ED-0897-45AC-9247-D0307834841A}" srcOrd="0" destOrd="0" presId="urn:microsoft.com/office/officeart/2018/2/layout/IconLabelList"/>
    <dgm:cxn modelId="{469FDB5A-560D-45E5-A886-8731E7052105}" type="presParOf" srcId="{57FF26ED-0897-45AC-9247-D0307834841A}" destId="{0EC0567D-17E6-4D68-951F-828F22FAF3BD}" srcOrd="0" destOrd="0" presId="urn:microsoft.com/office/officeart/2018/2/layout/IconLabelList"/>
    <dgm:cxn modelId="{4B335B83-640D-45D2-8AE2-CE36737D44A7}" type="presParOf" srcId="{57FF26ED-0897-45AC-9247-D0307834841A}" destId="{005DAD28-1A3E-4128-8488-82CF9A062D03}" srcOrd="1" destOrd="0" presId="urn:microsoft.com/office/officeart/2018/2/layout/IconLabelList"/>
    <dgm:cxn modelId="{F36F895E-8159-4095-99F2-52D70EC02F0C}" type="presParOf" srcId="{57FF26ED-0897-45AC-9247-D0307834841A}" destId="{87BEA4AC-5406-425C-BDB0-D4EF154761C1}" srcOrd="2" destOrd="0" presId="urn:microsoft.com/office/officeart/2018/2/layout/IconLabelList"/>
    <dgm:cxn modelId="{E3F023CF-520B-45F3-A301-F23E1A2C5A13}" type="presParOf" srcId="{90E74B79-781B-4569-905D-DBE51FABCE73}" destId="{7B3EB41D-A849-46A5-8681-0C62926C69DA}" srcOrd="1" destOrd="0" presId="urn:microsoft.com/office/officeart/2018/2/layout/IconLabelList"/>
    <dgm:cxn modelId="{8509DF11-7D53-4B9C-8C3C-F8F238FAC105}" type="presParOf" srcId="{90E74B79-781B-4569-905D-DBE51FABCE73}" destId="{3FFC64AA-160A-423D-B8FF-3082D6AE0704}" srcOrd="2" destOrd="0" presId="urn:microsoft.com/office/officeart/2018/2/layout/IconLabelList"/>
    <dgm:cxn modelId="{8BC7B0A7-9972-481C-BC7E-D4C57F30002F}" type="presParOf" srcId="{3FFC64AA-160A-423D-B8FF-3082D6AE0704}" destId="{34C6241E-800E-472C-AF54-C40A1D1FE07E}" srcOrd="0" destOrd="0" presId="urn:microsoft.com/office/officeart/2018/2/layout/IconLabelList"/>
    <dgm:cxn modelId="{4E08E769-6704-4972-8786-889DCAF515A7}" type="presParOf" srcId="{3FFC64AA-160A-423D-B8FF-3082D6AE0704}" destId="{6CD836C9-01E5-43C7-80F9-694EE3B3EAD3}" srcOrd="1" destOrd="0" presId="urn:microsoft.com/office/officeart/2018/2/layout/IconLabelList"/>
    <dgm:cxn modelId="{CD67DC2D-8D1F-4CAB-9B35-89FD98508BDE}" type="presParOf" srcId="{3FFC64AA-160A-423D-B8FF-3082D6AE0704}" destId="{6A6EF482-15C2-46A1-BC87-59C73BB4DDD7}" srcOrd="2" destOrd="0" presId="urn:microsoft.com/office/officeart/2018/2/layout/IconLabelList"/>
    <dgm:cxn modelId="{C7ABC2B1-5FF6-464B-B782-89B042710547}" type="presParOf" srcId="{90E74B79-781B-4569-905D-DBE51FABCE73}" destId="{6917475B-BFAE-4991-B2ED-68F341E14120}" srcOrd="3" destOrd="0" presId="urn:microsoft.com/office/officeart/2018/2/layout/IconLabelList"/>
    <dgm:cxn modelId="{B23E5913-D17D-43AC-A0D8-22248DE51CC3}" type="presParOf" srcId="{90E74B79-781B-4569-905D-DBE51FABCE73}" destId="{85B5A190-0B53-49D6-92F4-4A58B2BADDC3}" srcOrd="4" destOrd="0" presId="urn:microsoft.com/office/officeart/2018/2/layout/IconLabelList"/>
    <dgm:cxn modelId="{7B390DE4-11C0-4C86-BC6F-D1DD4FF10EAB}" type="presParOf" srcId="{85B5A190-0B53-49D6-92F4-4A58B2BADDC3}" destId="{DD2B3568-A29D-47F0-ACD8-E788A7108E30}" srcOrd="0" destOrd="0" presId="urn:microsoft.com/office/officeart/2018/2/layout/IconLabelList"/>
    <dgm:cxn modelId="{44C51918-8E8F-4DB6-9F28-D61B8520CD71}" type="presParOf" srcId="{85B5A190-0B53-49D6-92F4-4A58B2BADDC3}" destId="{0645AD2F-C930-4BBA-B6E0-7F7C47530B30}" srcOrd="1" destOrd="0" presId="urn:microsoft.com/office/officeart/2018/2/layout/IconLabelList"/>
    <dgm:cxn modelId="{F676604A-974C-4AAE-96A0-1007CC16EF0F}" type="presParOf" srcId="{85B5A190-0B53-49D6-92F4-4A58B2BADDC3}" destId="{713E8E9D-425E-41F3-A77E-E7EE5674CC53}" srcOrd="2" destOrd="0" presId="urn:microsoft.com/office/officeart/2018/2/layout/IconLabelList"/>
    <dgm:cxn modelId="{C6BD5370-795B-4066-84DC-1F9108DDE55F}" type="presParOf" srcId="{90E74B79-781B-4569-905D-DBE51FABCE73}" destId="{A9AF3F83-BB29-47CC-AB5E-1F4EBBCEC5BA}" srcOrd="5" destOrd="0" presId="urn:microsoft.com/office/officeart/2018/2/layout/IconLabelList"/>
    <dgm:cxn modelId="{764807D1-444F-43B8-95E6-0A5F97CA3D68}" type="presParOf" srcId="{90E74B79-781B-4569-905D-DBE51FABCE73}" destId="{9355085E-901D-4CC6-AA73-3A4AA01227CF}" srcOrd="6" destOrd="0" presId="urn:microsoft.com/office/officeart/2018/2/layout/IconLabelList"/>
    <dgm:cxn modelId="{E78024B8-209A-48E8-AE03-9C968F20216F}" type="presParOf" srcId="{9355085E-901D-4CC6-AA73-3A4AA01227CF}" destId="{643FCF81-0106-46D3-8FD5-148402919F7B}" srcOrd="0" destOrd="0" presId="urn:microsoft.com/office/officeart/2018/2/layout/IconLabelList"/>
    <dgm:cxn modelId="{ADCCCCD6-7A7C-4EF5-9F9D-12BC2A50F10F}" type="presParOf" srcId="{9355085E-901D-4CC6-AA73-3A4AA01227CF}" destId="{CC6F1A5A-B290-43EF-B87B-1C65FAFEFA34}" srcOrd="1" destOrd="0" presId="urn:microsoft.com/office/officeart/2018/2/layout/IconLabelList"/>
    <dgm:cxn modelId="{F859DCBA-D213-487D-B039-77570A4B28A3}" type="presParOf" srcId="{9355085E-901D-4CC6-AA73-3A4AA01227CF}" destId="{6368E4D1-32A6-49EA-93B1-38F9A24CDD1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5AB2A4-C715-4B37-87D3-A818E7C00F37}"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E9BD6D53-B636-4E51-B0EC-E519A0BB67D1}">
      <dgm:prSet/>
      <dgm:spPr/>
      <dgm:t>
        <a:bodyPr/>
        <a:lstStyle/>
        <a:p>
          <a:r>
            <a:rPr lang="en-US"/>
            <a:t>DevSecOps Platform</a:t>
          </a:r>
        </a:p>
      </dgm:t>
    </dgm:pt>
    <dgm:pt modelId="{79AE55BC-F9CB-448C-B648-CF8A7022C978}" type="parTrans" cxnId="{3C883696-E19C-4A9B-8A10-813327A31A71}">
      <dgm:prSet/>
      <dgm:spPr/>
      <dgm:t>
        <a:bodyPr/>
        <a:lstStyle/>
        <a:p>
          <a:endParaRPr lang="en-US"/>
        </a:p>
      </dgm:t>
    </dgm:pt>
    <dgm:pt modelId="{8AC626E6-5709-45AE-9C78-1F70C5215663}" type="sibTrans" cxnId="{3C883696-E19C-4A9B-8A10-813327A31A71}">
      <dgm:prSet/>
      <dgm:spPr/>
      <dgm:t>
        <a:bodyPr/>
        <a:lstStyle/>
        <a:p>
          <a:endParaRPr lang="en-US"/>
        </a:p>
      </dgm:t>
    </dgm:pt>
    <dgm:pt modelId="{7713351E-ECDB-43B4-B777-B552F176D265}">
      <dgm:prSet/>
      <dgm:spPr/>
      <dgm:t>
        <a:bodyPr/>
        <a:lstStyle/>
        <a:p>
          <a:r>
            <a:rPr lang="en-US"/>
            <a:t>Software Factory</a:t>
          </a:r>
        </a:p>
      </dgm:t>
    </dgm:pt>
    <dgm:pt modelId="{2039171F-D695-42ED-B362-43982F731F24}" type="parTrans" cxnId="{ED612147-2610-490C-800E-34939D271F42}">
      <dgm:prSet/>
      <dgm:spPr/>
      <dgm:t>
        <a:bodyPr/>
        <a:lstStyle/>
        <a:p>
          <a:endParaRPr lang="en-US"/>
        </a:p>
      </dgm:t>
    </dgm:pt>
    <dgm:pt modelId="{2F5E917A-8480-4034-BBCC-929E4945E53F}" type="sibTrans" cxnId="{ED612147-2610-490C-800E-34939D271F42}">
      <dgm:prSet/>
      <dgm:spPr/>
      <dgm:t>
        <a:bodyPr/>
        <a:lstStyle/>
        <a:p>
          <a:endParaRPr lang="en-US"/>
        </a:p>
      </dgm:t>
    </dgm:pt>
    <dgm:pt modelId="{2C77A54F-D9A6-4D81-B19E-A840ED5F81CB}">
      <dgm:prSet/>
      <dgm:spPr/>
      <dgm:t>
        <a:bodyPr/>
        <a:lstStyle/>
        <a:p>
          <a:r>
            <a:rPr lang="en-US"/>
            <a:t>Continuous Authority to Operate (cATO)</a:t>
          </a:r>
        </a:p>
      </dgm:t>
    </dgm:pt>
    <dgm:pt modelId="{34F835D5-FA7E-42B3-9421-187A53904302}" type="parTrans" cxnId="{573AEBBD-72E5-4DBF-A97C-2BD2EA75B9D0}">
      <dgm:prSet/>
      <dgm:spPr/>
      <dgm:t>
        <a:bodyPr/>
        <a:lstStyle/>
        <a:p>
          <a:endParaRPr lang="en-US"/>
        </a:p>
      </dgm:t>
    </dgm:pt>
    <dgm:pt modelId="{8B88D158-734B-4ADA-BE79-A01D34ED1057}" type="sibTrans" cxnId="{573AEBBD-72E5-4DBF-A97C-2BD2EA75B9D0}">
      <dgm:prSet/>
      <dgm:spPr/>
      <dgm:t>
        <a:bodyPr/>
        <a:lstStyle/>
        <a:p>
          <a:endParaRPr lang="en-US"/>
        </a:p>
      </dgm:t>
    </dgm:pt>
    <dgm:pt modelId="{28E99581-A742-43C9-B149-ED23E4E0B8F6}" type="pres">
      <dgm:prSet presAssocID="{9B5AB2A4-C715-4B37-87D3-A818E7C00F37}" presName="hierChild1" presStyleCnt="0">
        <dgm:presLayoutVars>
          <dgm:chPref val="1"/>
          <dgm:dir/>
          <dgm:animOne val="branch"/>
          <dgm:animLvl val="lvl"/>
          <dgm:resizeHandles/>
        </dgm:presLayoutVars>
      </dgm:prSet>
      <dgm:spPr/>
    </dgm:pt>
    <dgm:pt modelId="{22E3DE0A-C525-4452-A2FD-A953E4519166}" type="pres">
      <dgm:prSet presAssocID="{E9BD6D53-B636-4E51-B0EC-E519A0BB67D1}" presName="hierRoot1" presStyleCnt="0"/>
      <dgm:spPr/>
    </dgm:pt>
    <dgm:pt modelId="{A47BC108-5F19-43BC-996D-A754F806CA46}" type="pres">
      <dgm:prSet presAssocID="{E9BD6D53-B636-4E51-B0EC-E519A0BB67D1}" presName="composite" presStyleCnt="0"/>
      <dgm:spPr/>
    </dgm:pt>
    <dgm:pt modelId="{C1C18F0F-22B1-4EA6-A224-37BA04A9B31F}" type="pres">
      <dgm:prSet presAssocID="{E9BD6D53-B636-4E51-B0EC-E519A0BB67D1}" presName="background" presStyleLbl="node0" presStyleIdx="0" presStyleCnt="3"/>
      <dgm:spPr/>
    </dgm:pt>
    <dgm:pt modelId="{6E663B50-AF97-412B-9290-15D5056A288E}" type="pres">
      <dgm:prSet presAssocID="{E9BD6D53-B636-4E51-B0EC-E519A0BB67D1}" presName="text" presStyleLbl="fgAcc0" presStyleIdx="0" presStyleCnt="3">
        <dgm:presLayoutVars>
          <dgm:chPref val="3"/>
        </dgm:presLayoutVars>
      </dgm:prSet>
      <dgm:spPr/>
    </dgm:pt>
    <dgm:pt modelId="{7954BB3E-2007-4906-93D2-87B0A324E3EA}" type="pres">
      <dgm:prSet presAssocID="{E9BD6D53-B636-4E51-B0EC-E519A0BB67D1}" presName="hierChild2" presStyleCnt="0"/>
      <dgm:spPr/>
    </dgm:pt>
    <dgm:pt modelId="{FF61AB35-538E-4407-9D2D-5AC6D78A8FF9}" type="pres">
      <dgm:prSet presAssocID="{7713351E-ECDB-43B4-B777-B552F176D265}" presName="hierRoot1" presStyleCnt="0"/>
      <dgm:spPr/>
    </dgm:pt>
    <dgm:pt modelId="{4DE10587-CCFD-4398-9C5A-5FE3F4AD6F19}" type="pres">
      <dgm:prSet presAssocID="{7713351E-ECDB-43B4-B777-B552F176D265}" presName="composite" presStyleCnt="0"/>
      <dgm:spPr/>
    </dgm:pt>
    <dgm:pt modelId="{E46C6412-94F3-4AB3-ACC3-AFCFC6847249}" type="pres">
      <dgm:prSet presAssocID="{7713351E-ECDB-43B4-B777-B552F176D265}" presName="background" presStyleLbl="node0" presStyleIdx="1" presStyleCnt="3"/>
      <dgm:spPr/>
    </dgm:pt>
    <dgm:pt modelId="{B92677F0-1B15-4EF9-84AE-0DCE1751F401}" type="pres">
      <dgm:prSet presAssocID="{7713351E-ECDB-43B4-B777-B552F176D265}" presName="text" presStyleLbl="fgAcc0" presStyleIdx="1" presStyleCnt="3">
        <dgm:presLayoutVars>
          <dgm:chPref val="3"/>
        </dgm:presLayoutVars>
      </dgm:prSet>
      <dgm:spPr/>
    </dgm:pt>
    <dgm:pt modelId="{A2DEC2E6-86D0-431F-BA52-7358F01A2847}" type="pres">
      <dgm:prSet presAssocID="{7713351E-ECDB-43B4-B777-B552F176D265}" presName="hierChild2" presStyleCnt="0"/>
      <dgm:spPr/>
    </dgm:pt>
    <dgm:pt modelId="{5C0F6571-6F9F-4FFC-B9F8-2EAF4E5D3C29}" type="pres">
      <dgm:prSet presAssocID="{2C77A54F-D9A6-4D81-B19E-A840ED5F81CB}" presName="hierRoot1" presStyleCnt="0"/>
      <dgm:spPr/>
    </dgm:pt>
    <dgm:pt modelId="{8ACED9CE-49CB-41EE-8755-B0CC863E293E}" type="pres">
      <dgm:prSet presAssocID="{2C77A54F-D9A6-4D81-B19E-A840ED5F81CB}" presName="composite" presStyleCnt="0"/>
      <dgm:spPr/>
    </dgm:pt>
    <dgm:pt modelId="{250DB111-2E45-4550-BB6B-3BE399579EDF}" type="pres">
      <dgm:prSet presAssocID="{2C77A54F-D9A6-4D81-B19E-A840ED5F81CB}" presName="background" presStyleLbl="node0" presStyleIdx="2" presStyleCnt="3"/>
      <dgm:spPr/>
    </dgm:pt>
    <dgm:pt modelId="{68F8AE9E-BF03-4145-B93E-DFB21559CB5E}" type="pres">
      <dgm:prSet presAssocID="{2C77A54F-D9A6-4D81-B19E-A840ED5F81CB}" presName="text" presStyleLbl="fgAcc0" presStyleIdx="2" presStyleCnt="3">
        <dgm:presLayoutVars>
          <dgm:chPref val="3"/>
        </dgm:presLayoutVars>
      </dgm:prSet>
      <dgm:spPr/>
    </dgm:pt>
    <dgm:pt modelId="{0EA7E9BB-DC20-425B-B75F-C81CBA7B7D8E}" type="pres">
      <dgm:prSet presAssocID="{2C77A54F-D9A6-4D81-B19E-A840ED5F81CB}" presName="hierChild2" presStyleCnt="0"/>
      <dgm:spPr/>
    </dgm:pt>
  </dgm:ptLst>
  <dgm:cxnLst>
    <dgm:cxn modelId="{ED612147-2610-490C-800E-34939D271F42}" srcId="{9B5AB2A4-C715-4B37-87D3-A818E7C00F37}" destId="{7713351E-ECDB-43B4-B777-B552F176D265}" srcOrd="1" destOrd="0" parTransId="{2039171F-D695-42ED-B362-43982F731F24}" sibTransId="{2F5E917A-8480-4034-BBCC-929E4945E53F}"/>
    <dgm:cxn modelId="{E360E753-DE35-4A27-AAB1-8E30E1A9168E}" type="presOf" srcId="{2C77A54F-D9A6-4D81-B19E-A840ED5F81CB}" destId="{68F8AE9E-BF03-4145-B93E-DFB21559CB5E}" srcOrd="0" destOrd="0" presId="urn:microsoft.com/office/officeart/2005/8/layout/hierarchy1"/>
    <dgm:cxn modelId="{105CA075-18EE-4E5E-961D-EADD0AFAD48D}" type="presOf" srcId="{E9BD6D53-B636-4E51-B0EC-E519A0BB67D1}" destId="{6E663B50-AF97-412B-9290-15D5056A288E}" srcOrd="0" destOrd="0" presId="urn:microsoft.com/office/officeart/2005/8/layout/hierarchy1"/>
    <dgm:cxn modelId="{EBA3FD7D-209D-4069-8B30-AA25E6B7D13B}" type="presOf" srcId="{9B5AB2A4-C715-4B37-87D3-A818E7C00F37}" destId="{28E99581-A742-43C9-B149-ED23E4E0B8F6}" srcOrd="0" destOrd="0" presId="urn:microsoft.com/office/officeart/2005/8/layout/hierarchy1"/>
    <dgm:cxn modelId="{3C883696-E19C-4A9B-8A10-813327A31A71}" srcId="{9B5AB2A4-C715-4B37-87D3-A818E7C00F37}" destId="{E9BD6D53-B636-4E51-B0EC-E519A0BB67D1}" srcOrd="0" destOrd="0" parTransId="{79AE55BC-F9CB-448C-B648-CF8A7022C978}" sibTransId="{8AC626E6-5709-45AE-9C78-1F70C5215663}"/>
    <dgm:cxn modelId="{573AEBBD-72E5-4DBF-A97C-2BD2EA75B9D0}" srcId="{9B5AB2A4-C715-4B37-87D3-A818E7C00F37}" destId="{2C77A54F-D9A6-4D81-B19E-A840ED5F81CB}" srcOrd="2" destOrd="0" parTransId="{34F835D5-FA7E-42B3-9421-187A53904302}" sibTransId="{8B88D158-734B-4ADA-BE79-A01D34ED1057}"/>
    <dgm:cxn modelId="{882BB7D8-3969-4C92-B0F4-96E1A865A463}" type="presOf" srcId="{7713351E-ECDB-43B4-B777-B552F176D265}" destId="{B92677F0-1B15-4EF9-84AE-0DCE1751F401}" srcOrd="0" destOrd="0" presId="urn:microsoft.com/office/officeart/2005/8/layout/hierarchy1"/>
    <dgm:cxn modelId="{4B7FB205-F2B3-4CAF-8962-D16468EE1F4B}" type="presParOf" srcId="{28E99581-A742-43C9-B149-ED23E4E0B8F6}" destId="{22E3DE0A-C525-4452-A2FD-A953E4519166}" srcOrd="0" destOrd="0" presId="urn:microsoft.com/office/officeart/2005/8/layout/hierarchy1"/>
    <dgm:cxn modelId="{6D4E8A2B-3EC8-4F8E-9011-C862BC4987A6}" type="presParOf" srcId="{22E3DE0A-C525-4452-A2FD-A953E4519166}" destId="{A47BC108-5F19-43BC-996D-A754F806CA46}" srcOrd="0" destOrd="0" presId="urn:microsoft.com/office/officeart/2005/8/layout/hierarchy1"/>
    <dgm:cxn modelId="{363FE4A4-94EC-42D2-BEC6-E6714E509163}" type="presParOf" srcId="{A47BC108-5F19-43BC-996D-A754F806CA46}" destId="{C1C18F0F-22B1-4EA6-A224-37BA04A9B31F}" srcOrd="0" destOrd="0" presId="urn:microsoft.com/office/officeart/2005/8/layout/hierarchy1"/>
    <dgm:cxn modelId="{DC86A197-7CE9-4820-BD9B-E4FF6C690CEC}" type="presParOf" srcId="{A47BC108-5F19-43BC-996D-A754F806CA46}" destId="{6E663B50-AF97-412B-9290-15D5056A288E}" srcOrd="1" destOrd="0" presId="urn:microsoft.com/office/officeart/2005/8/layout/hierarchy1"/>
    <dgm:cxn modelId="{6C4799A6-178E-473C-B120-43978C474F6C}" type="presParOf" srcId="{22E3DE0A-C525-4452-A2FD-A953E4519166}" destId="{7954BB3E-2007-4906-93D2-87B0A324E3EA}" srcOrd="1" destOrd="0" presId="urn:microsoft.com/office/officeart/2005/8/layout/hierarchy1"/>
    <dgm:cxn modelId="{352F932D-9453-44A7-B608-17585164C0E0}" type="presParOf" srcId="{28E99581-A742-43C9-B149-ED23E4E0B8F6}" destId="{FF61AB35-538E-4407-9D2D-5AC6D78A8FF9}" srcOrd="1" destOrd="0" presId="urn:microsoft.com/office/officeart/2005/8/layout/hierarchy1"/>
    <dgm:cxn modelId="{F3A9C863-FBD8-40A1-96F1-05B7E39C099C}" type="presParOf" srcId="{FF61AB35-538E-4407-9D2D-5AC6D78A8FF9}" destId="{4DE10587-CCFD-4398-9C5A-5FE3F4AD6F19}" srcOrd="0" destOrd="0" presId="urn:microsoft.com/office/officeart/2005/8/layout/hierarchy1"/>
    <dgm:cxn modelId="{EB36D61A-907D-4D3D-BFEC-003C53738D84}" type="presParOf" srcId="{4DE10587-CCFD-4398-9C5A-5FE3F4AD6F19}" destId="{E46C6412-94F3-4AB3-ACC3-AFCFC6847249}" srcOrd="0" destOrd="0" presId="urn:microsoft.com/office/officeart/2005/8/layout/hierarchy1"/>
    <dgm:cxn modelId="{0B26E0F3-E5CE-4F5A-8CFE-92CB8F39A08D}" type="presParOf" srcId="{4DE10587-CCFD-4398-9C5A-5FE3F4AD6F19}" destId="{B92677F0-1B15-4EF9-84AE-0DCE1751F401}" srcOrd="1" destOrd="0" presId="urn:microsoft.com/office/officeart/2005/8/layout/hierarchy1"/>
    <dgm:cxn modelId="{E73A31B3-661A-4731-B7D3-7C201E03C393}" type="presParOf" srcId="{FF61AB35-538E-4407-9D2D-5AC6D78A8FF9}" destId="{A2DEC2E6-86D0-431F-BA52-7358F01A2847}" srcOrd="1" destOrd="0" presId="urn:microsoft.com/office/officeart/2005/8/layout/hierarchy1"/>
    <dgm:cxn modelId="{411BC798-FC48-48EB-95DC-88AC148D8BD9}" type="presParOf" srcId="{28E99581-A742-43C9-B149-ED23E4E0B8F6}" destId="{5C0F6571-6F9F-4FFC-B9F8-2EAF4E5D3C29}" srcOrd="2" destOrd="0" presId="urn:microsoft.com/office/officeart/2005/8/layout/hierarchy1"/>
    <dgm:cxn modelId="{7EFDEEE0-357E-4066-BF16-2D1EB7AA1193}" type="presParOf" srcId="{5C0F6571-6F9F-4FFC-B9F8-2EAF4E5D3C29}" destId="{8ACED9CE-49CB-41EE-8755-B0CC863E293E}" srcOrd="0" destOrd="0" presId="urn:microsoft.com/office/officeart/2005/8/layout/hierarchy1"/>
    <dgm:cxn modelId="{31C4000A-C765-4379-A89E-6F0C5267C633}" type="presParOf" srcId="{8ACED9CE-49CB-41EE-8755-B0CC863E293E}" destId="{250DB111-2E45-4550-BB6B-3BE399579EDF}" srcOrd="0" destOrd="0" presId="urn:microsoft.com/office/officeart/2005/8/layout/hierarchy1"/>
    <dgm:cxn modelId="{1717FF11-9B18-4B74-AC42-1A39110C9ABA}" type="presParOf" srcId="{8ACED9CE-49CB-41EE-8755-B0CC863E293E}" destId="{68F8AE9E-BF03-4145-B93E-DFB21559CB5E}" srcOrd="1" destOrd="0" presId="urn:microsoft.com/office/officeart/2005/8/layout/hierarchy1"/>
    <dgm:cxn modelId="{1AD72220-C39F-4B63-B0EC-4A7642247A45}" type="presParOf" srcId="{5C0F6571-6F9F-4FFC-B9F8-2EAF4E5D3C29}" destId="{0EA7E9BB-DC20-425B-B75F-C81CBA7B7D8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4AF45A-512D-4983-9BD7-F2C07500D721}"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3608AFBD-93E0-458B-B596-AF796E3F8056}">
      <dgm:prSet/>
      <dgm:spPr/>
      <dgm:t>
        <a:bodyPr/>
        <a:lstStyle/>
        <a:p>
          <a:pPr>
            <a:defRPr b="1"/>
          </a:pPr>
          <a:r>
            <a:rPr lang="en-US"/>
            <a:t>Department of Defense DevSecOps Playbook</a:t>
          </a:r>
        </a:p>
      </dgm:t>
    </dgm:pt>
    <dgm:pt modelId="{514EF84C-3A2A-4824-A397-006971A3FFE6}" type="parTrans" cxnId="{D5789ED2-8A1E-4A02-9467-EA2BD6335A3E}">
      <dgm:prSet/>
      <dgm:spPr/>
      <dgm:t>
        <a:bodyPr/>
        <a:lstStyle/>
        <a:p>
          <a:endParaRPr lang="en-US"/>
        </a:p>
      </dgm:t>
    </dgm:pt>
    <dgm:pt modelId="{88641825-F0A2-4D0C-8A7C-B65318AF0E2F}" type="sibTrans" cxnId="{D5789ED2-8A1E-4A02-9467-EA2BD6335A3E}">
      <dgm:prSet/>
      <dgm:spPr/>
      <dgm:t>
        <a:bodyPr/>
        <a:lstStyle/>
        <a:p>
          <a:endParaRPr lang="en-US"/>
        </a:p>
      </dgm:t>
    </dgm:pt>
    <dgm:pt modelId="{1B9FE112-4457-48F2-8959-15310873E7C9}">
      <dgm:prSet/>
      <dgm:spPr/>
      <dgm:t>
        <a:bodyPr/>
        <a:lstStyle/>
        <a:p>
          <a:r>
            <a:rPr lang="en-US">
              <a:hlinkClick xmlns:r="http://schemas.openxmlformats.org/officeDocument/2006/relationships" r:id="rId1"/>
            </a:rPr>
            <a:t>https://dodcio.defense.gov/Portals/0/Documents/Library/DoD%20Enterprise%20DevSecOps%20Fundamentals%20v2.5.pdf</a:t>
          </a:r>
          <a:r>
            <a:rPr lang="en-US"/>
            <a:t> </a:t>
          </a:r>
        </a:p>
      </dgm:t>
    </dgm:pt>
    <dgm:pt modelId="{5CEEADF1-7D41-4952-B65B-6373A9A79AE3}" type="parTrans" cxnId="{CBE4D475-1A53-4CBE-B7D8-40AAC748E33E}">
      <dgm:prSet/>
      <dgm:spPr/>
      <dgm:t>
        <a:bodyPr/>
        <a:lstStyle/>
        <a:p>
          <a:endParaRPr lang="en-US"/>
        </a:p>
      </dgm:t>
    </dgm:pt>
    <dgm:pt modelId="{15C7F4AA-2104-4814-800D-806F427E67A3}" type="sibTrans" cxnId="{CBE4D475-1A53-4CBE-B7D8-40AAC748E33E}">
      <dgm:prSet/>
      <dgm:spPr/>
      <dgm:t>
        <a:bodyPr/>
        <a:lstStyle/>
        <a:p>
          <a:endParaRPr lang="en-US"/>
        </a:p>
      </dgm:t>
    </dgm:pt>
    <dgm:pt modelId="{3E9B44FB-DA08-406F-86DE-A16886244E80}">
      <dgm:prSet/>
      <dgm:spPr/>
      <dgm:t>
        <a:bodyPr/>
        <a:lstStyle/>
        <a:p>
          <a:pPr>
            <a:defRPr b="1"/>
          </a:pPr>
          <a:r>
            <a:rPr lang="en-US"/>
            <a:t>Learning DevSecOps (Don’t expect a high paying salary without investing into your education)</a:t>
          </a:r>
        </a:p>
      </dgm:t>
    </dgm:pt>
    <dgm:pt modelId="{B645683D-696A-4985-BC17-9D1478F5FA51}" type="parTrans" cxnId="{EC9DDE26-0124-42E8-9C67-6FC5C78A7A0A}">
      <dgm:prSet/>
      <dgm:spPr/>
      <dgm:t>
        <a:bodyPr/>
        <a:lstStyle/>
        <a:p>
          <a:endParaRPr lang="en-US"/>
        </a:p>
      </dgm:t>
    </dgm:pt>
    <dgm:pt modelId="{466EC357-F396-48AC-9E22-873C73C77794}" type="sibTrans" cxnId="{EC9DDE26-0124-42E8-9C67-6FC5C78A7A0A}">
      <dgm:prSet/>
      <dgm:spPr/>
      <dgm:t>
        <a:bodyPr/>
        <a:lstStyle/>
        <a:p>
          <a:endParaRPr lang="en-US"/>
        </a:p>
      </dgm:t>
    </dgm:pt>
    <dgm:pt modelId="{2C2BB7EE-9FB6-4491-8E44-65AD97D1882A}">
      <dgm:prSet/>
      <dgm:spPr/>
      <dgm:t>
        <a:bodyPr/>
        <a:lstStyle/>
        <a:p>
          <a:r>
            <a:rPr lang="en-US">
              <a:hlinkClick xmlns:r="http://schemas.openxmlformats.org/officeDocument/2006/relationships" r:id="rId2"/>
            </a:rPr>
            <a:t>https://kodekloud.com/</a:t>
          </a:r>
          <a:r>
            <a:rPr lang="en-US"/>
            <a:t>  </a:t>
          </a:r>
        </a:p>
      </dgm:t>
    </dgm:pt>
    <dgm:pt modelId="{3A3222A5-7C73-4E5A-9424-8A453139D40F}" type="parTrans" cxnId="{DF46A4EC-4C80-479E-8583-28904D0EB535}">
      <dgm:prSet/>
      <dgm:spPr/>
      <dgm:t>
        <a:bodyPr/>
        <a:lstStyle/>
        <a:p>
          <a:endParaRPr lang="en-US"/>
        </a:p>
      </dgm:t>
    </dgm:pt>
    <dgm:pt modelId="{8E18B044-3621-4C23-9464-463F94F60C4D}" type="sibTrans" cxnId="{DF46A4EC-4C80-479E-8583-28904D0EB535}">
      <dgm:prSet/>
      <dgm:spPr/>
      <dgm:t>
        <a:bodyPr/>
        <a:lstStyle/>
        <a:p>
          <a:endParaRPr lang="en-US"/>
        </a:p>
      </dgm:t>
    </dgm:pt>
    <dgm:pt modelId="{6920F60B-B92F-4ABC-926F-2F1F5CD39DDE}">
      <dgm:prSet/>
      <dgm:spPr/>
      <dgm:t>
        <a:bodyPr/>
        <a:lstStyle/>
        <a:p>
          <a:r>
            <a:rPr lang="en-US">
              <a:hlinkClick xmlns:r="http://schemas.openxmlformats.org/officeDocument/2006/relationships" r:id="rId3"/>
            </a:rPr>
            <a:t>https://engineer.kodekloud.com/</a:t>
          </a:r>
          <a:r>
            <a:rPr lang="en-US"/>
            <a:t>  </a:t>
          </a:r>
        </a:p>
      </dgm:t>
    </dgm:pt>
    <dgm:pt modelId="{D42FADB5-C94B-47B4-A76E-0642A3A6203C}" type="parTrans" cxnId="{15D4EEA1-B525-4553-B892-20573780F623}">
      <dgm:prSet/>
      <dgm:spPr/>
      <dgm:t>
        <a:bodyPr/>
        <a:lstStyle/>
        <a:p>
          <a:endParaRPr lang="en-US"/>
        </a:p>
      </dgm:t>
    </dgm:pt>
    <dgm:pt modelId="{9CA37CA2-B80E-46F9-BABF-07F44511B734}" type="sibTrans" cxnId="{15D4EEA1-B525-4553-B892-20573780F623}">
      <dgm:prSet/>
      <dgm:spPr/>
      <dgm:t>
        <a:bodyPr/>
        <a:lstStyle/>
        <a:p>
          <a:endParaRPr lang="en-US"/>
        </a:p>
      </dgm:t>
    </dgm:pt>
    <dgm:pt modelId="{188AAC84-D4C6-471E-A382-ADE7796CEB43}">
      <dgm:prSet/>
      <dgm:spPr/>
      <dgm:t>
        <a:bodyPr/>
        <a:lstStyle/>
        <a:p>
          <a:pPr>
            <a:defRPr b="1"/>
          </a:pPr>
          <a:r>
            <a:rPr lang="en-US"/>
            <a:t>Contribute or use Cloud Native tools within your organization</a:t>
          </a:r>
        </a:p>
      </dgm:t>
    </dgm:pt>
    <dgm:pt modelId="{60EAAAAB-5DDC-48CD-AA43-453641C31483}" type="parTrans" cxnId="{CD9594BD-C94B-4063-BAE3-D81ADB9C3EE1}">
      <dgm:prSet/>
      <dgm:spPr/>
      <dgm:t>
        <a:bodyPr/>
        <a:lstStyle/>
        <a:p>
          <a:endParaRPr lang="en-US"/>
        </a:p>
      </dgm:t>
    </dgm:pt>
    <dgm:pt modelId="{7EEE0845-0FEB-44F2-9AD0-EB6D5FA4623A}" type="sibTrans" cxnId="{CD9594BD-C94B-4063-BAE3-D81ADB9C3EE1}">
      <dgm:prSet/>
      <dgm:spPr/>
      <dgm:t>
        <a:bodyPr/>
        <a:lstStyle/>
        <a:p>
          <a:endParaRPr lang="en-US"/>
        </a:p>
      </dgm:t>
    </dgm:pt>
    <dgm:pt modelId="{ED95DC8F-0881-4C09-B665-62A61065E42F}">
      <dgm:prSet/>
      <dgm:spPr/>
      <dgm:t>
        <a:bodyPr/>
        <a:lstStyle/>
        <a:p>
          <a:r>
            <a:rPr lang="en-US">
              <a:hlinkClick xmlns:r="http://schemas.openxmlformats.org/officeDocument/2006/relationships" r:id="rId4"/>
            </a:rPr>
            <a:t>https://www.cncf.io/</a:t>
          </a:r>
          <a:r>
            <a:rPr lang="en-US"/>
            <a:t> </a:t>
          </a:r>
        </a:p>
      </dgm:t>
    </dgm:pt>
    <dgm:pt modelId="{6D0094AF-C09B-46CB-BF36-ACA5CC74E541}" type="parTrans" cxnId="{C9970757-D8AB-46E2-9C2D-F868D512071C}">
      <dgm:prSet/>
      <dgm:spPr/>
      <dgm:t>
        <a:bodyPr/>
        <a:lstStyle/>
        <a:p>
          <a:endParaRPr lang="en-US"/>
        </a:p>
      </dgm:t>
    </dgm:pt>
    <dgm:pt modelId="{9F9669A6-A7C0-4F8B-A756-A2166DE1A867}" type="sibTrans" cxnId="{C9970757-D8AB-46E2-9C2D-F868D512071C}">
      <dgm:prSet/>
      <dgm:spPr/>
      <dgm:t>
        <a:bodyPr/>
        <a:lstStyle/>
        <a:p>
          <a:endParaRPr lang="en-US"/>
        </a:p>
      </dgm:t>
    </dgm:pt>
    <dgm:pt modelId="{AA4392A6-E8B7-4768-81ED-FC9DC821CA5E}" type="pres">
      <dgm:prSet presAssocID="{0A4AF45A-512D-4983-9BD7-F2C07500D721}" presName="root" presStyleCnt="0">
        <dgm:presLayoutVars>
          <dgm:dir/>
          <dgm:resizeHandles val="exact"/>
        </dgm:presLayoutVars>
      </dgm:prSet>
      <dgm:spPr/>
    </dgm:pt>
    <dgm:pt modelId="{9F88CBE0-F488-4AD5-9D5A-1D3F40E96B06}" type="pres">
      <dgm:prSet presAssocID="{3608AFBD-93E0-458B-B596-AF796E3F8056}" presName="compNode" presStyleCnt="0"/>
      <dgm:spPr/>
    </dgm:pt>
    <dgm:pt modelId="{81C08462-590A-4660-A011-F80A5F796FAF}" type="pres">
      <dgm:prSet presAssocID="{3608AFBD-93E0-458B-B596-AF796E3F8056}" presName="iconRect" presStyleLbl="node1" presStyleIdx="0"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5C05DE2A-9CA3-4F70-9A0C-320735369F43}" type="pres">
      <dgm:prSet presAssocID="{3608AFBD-93E0-458B-B596-AF796E3F8056}" presName="iconSpace" presStyleCnt="0"/>
      <dgm:spPr/>
    </dgm:pt>
    <dgm:pt modelId="{5CD4B9D1-781F-452E-8FCB-BD61F0B5BE92}" type="pres">
      <dgm:prSet presAssocID="{3608AFBD-93E0-458B-B596-AF796E3F8056}" presName="parTx" presStyleLbl="revTx" presStyleIdx="0" presStyleCnt="6">
        <dgm:presLayoutVars>
          <dgm:chMax val="0"/>
          <dgm:chPref val="0"/>
        </dgm:presLayoutVars>
      </dgm:prSet>
      <dgm:spPr/>
    </dgm:pt>
    <dgm:pt modelId="{B6A49500-0B14-445A-9EA2-C3977EF20F70}" type="pres">
      <dgm:prSet presAssocID="{3608AFBD-93E0-458B-B596-AF796E3F8056}" presName="txSpace" presStyleCnt="0"/>
      <dgm:spPr/>
    </dgm:pt>
    <dgm:pt modelId="{F03D484F-FA0F-42BF-B174-B46FA961E08E}" type="pres">
      <dgm:prSet presAssocID="{3608AFBD-93E0-458B-B596-AF796E3F8056}" presName="desTx" presStyleLbl="revTx" presStyleIdx="1" presStyleCnt="6">
        <dgm:presLayoutVars/>
      </dgm:prSet>
      <dgm:spPr/>
    </dgm:pt>
    <dgm:pt modelId="{522CEA4D-888E-4C73-BD45-54400F077E99}" type="pres">
      <dgm:prSet presAssocID="{88641825-F0A2-4D0C-8A7C-B65318AF0E2F}" presName="sibTrans" presStyleCnt="0"/>
      <dgm:spPr/>
    </dgm:pt>
    <dgm:pt modelId="{3173BB8F-82DA-4673-96F1-A33CE54170C0}" type="pres">
      <dgm:prSet presAssocID="{3E9B44FB-DA08-406F-86DE-A16886244E80}" presName="compNode" presStyleCnt="0"/>
      <dgm:spPr/>
    </dgm:pt>
    <dgm:pt modelId="{0B2AA9AE-29F6-4B73-ADC7-F7032F979376}" type="pres">
      <dgm:prSet presAssocID="{3E9B44FB-DA08-406F-86DE-A16886244E80}" presName="iconRect" presStyleLbl="node1" presStyleIdx="1"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C8827B2A-B3E3-4F1E-949E-D6E9933CE760}" type="pres">
      <dgm:prSet presAssocID="{3E9B44FB-DA08-406F-86DE-A16886244E80}" presName="iconSpace" presStyleCnt="0"/>
      <dgm:spPr/>
    </dgm:pt>
    <dgm:pt modelId="{C2804629-1110-47EA-B63F-C4825EBCD8E0}" type="pres">
      <dgm:prSet presAssocID="{3E9B44FB-DA08-406F-86DE-A16886244E80}" presName="parTx" presStyleLbl="revTx" presStyleIdx="2" presStyleCnt="6">
        <dgm:presLayoutVars>
          <dgm:chMax val="0"/>
          <dgm:chPref val="0"/>
        </dgm:presLayoutVars>
      </dgm:prSet>
      <dgm:spPr/>
    </dgm:pt>
    <dgm:pt modelId="{BEC1E6CB-6DFF-4917-BAEE-8D587825523A}" type="pres">
      <dgm:prSet presAssocID="{3E9B44FB-DA08-406F-86DE-A16886244E80}" presName="txSpace" presStyleCnt="0"/>
      <dgm:spPr/>
    </dgm:pt>
    <dgm:pt modelId="{1361BEEC-0438-4048-B032-B063441C0876}" type="pres">
      <dgm:prSet presAssocID="{3E9B44FB-DA08-406F-86DE-A16886244E80}" presName="desTx" presStyleLbl="revTx" presStyleIdx="3" presStyleCnt="6">
        <dgm:presLayoutVars/>
      </dgm:prSet>
      <dgm:spPr/>
    </dgm:pt>
    <dgm:pt modelId="{131FCA45-4FC8-44BA-B40D-B606F4874D8F}" type="pres">
      <dgm:prSet presAssocID="{466EC357-F396-48AC-9E22-873C73C77794}" presName="sibTrans" presStyleCnt="0"/>
      <dgm:spPr/>
    </dgm:pt>
    <dgm:pt modelId="{AA40C66D-782E-4A1E-A255-1F5570D46E1F}" type="pres">
      <dgm:prSet presAssocID="{188AAC84-D4C6-471E-A382-ADE7796CEB43}" presName="compNode" presStyleCnt="0"/>
      <dgm:spPr/>
    </dgm:pt>
    <dgm:pt modelId="{D8FF18B8-67BC-4A4A-A4AA-7B1E2022E422}" type="pres">
      <dgm:prSet presAssocID="{188AAC84-D4C6-471E-A382-ADE7796CEB43}" presName="iconRect" presStyleLbl="node1" presStyleIdx="2" presStyleCnt="3"/>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ud"/>
        </a:ext>
      </dgm:extLst>
    </dgm:pt>
    <dgm:pt modelId="{51DFDADB-EBFB-44EB-992E-958F4B83FA2B}" type="pres">
      <dgm:prSet presAssocID="{188AAC84-D4C6-471E-A382-ADE7796CEB43}" presName="iconSpace" presStyleCnt="0"/>
      <dgm:spPr/>
    </dgm:pt>
    <dgm:pt modelId="{D79A184E-94E1-45DB-A442-68A1B0FB05C4}" type="pres">
      <dgm:prSet presAssocID="{188AAC84-D4C6-471E-A382-ADE7796CEB43}" presName="parTx" presStyleLbl="revTx" presStyleIdx="4" presStyleCnt="6">
        <dgm:presLayoutVars>
          <dgm:chMax val="0"/>
          <dgm:chPref val="0"/>
        </dgm:presLayoutVars>
      </dgm:prSet>
      <dgm:spPr/>
    </dgm:pt>
    <dgm:pt modelId="{0A437106-229E-4B70-94E0-40B6A99668FE}" type="pres">
      <dgm:prSet presAssocID="{188AAC84-D4C6-471E-A382-ADE7796CEB43}" presName="txSpace" presStyleCnt="0"/>
      <dgm:spPr/>
    </dgm:pt>
    <dgm:pt modelId="{7C46576C-71A6-4B2F-92CC-DACC28FC2F4F}" type="pres">
      <dgm:prSet presAssocID="{188AAC84-D4C6-471E-A382-ADE7796CEB43}" presName="desTx" presStyleLbl="revTx" presStyleIdx="5" presStyleCnt="6">
        <dgm:presLayoutVars/>
      </dgm:prSet>
      <dgm:spPr/>
    </dgm:pt>
  </dgm:ptLst>
  <dgm:cxnLst>
    <dgm:cxn modelId="{EC9DDE26-0124-42E8-9C67-6FC5C78A7A0A}" srcId="{0A4AF45A-512D-4983-9BD7-F2C07500D721}" destId="{3E9B44FB-DA08-406F-86DE-A16886244E80}" srcOrd="1" destOrd="0" parTransId="{B645683D-696A-4985-BC17-9D1478F5FA51}" sibTransId="{466EC357-F396-48AC-9E22-873C73C77794}"/>
    <dgm:cxn modelId="{A9DB4C49-9EA1-4B99-87B5-37BBC4030615}" type="presOf" srcId="{0A4AF45A-512D-4983-9BD7-F2C07500D721}" destId="{AA4392A6-E8B7-4768-81ED-FC9DC821CA5E}" srcOrd="0" destOrd="0" presId="urn:microsoft.com/office/officeart/2018/5/layout/CenteredIconLabelDescriptionList"/>
    <dgm:cxn modelId="{EBC29F71-903B-41D0-96A9-A19020599B80}" type="presOf" srcId="{ED95DC8F-0881-4C09-B665-62A61065E42F}" destId="{7C46576C-71A6-4B2F-92CC-DACC28FC2F4F}" srcOrd="0" destOrd="0" presId="urn:microsoft.com/office/officeart/2018/5/layout/CenteredIconLabelDescriptionList"/>
    <dgm:cxn modelId="{CBE4D475-1A53-4CBE-B7D8-40AAC748E33E}" srcId="{3608AFBD-93E0-458B-B596-AF796E3F8056}" destId="{1B9FE112-4457-48F2-8959-15310873E7C9}" srcOrd="0" destOrd="0" parTransId="{5CEEADF1-7D41-4952-B65B-6373A9A79AE3}" sibTransId="{15C7F4AA-2104-4814-800D-806F427E67A3}"/>
    <dgm:cxn modelId="{C9970757-D8AB-46E2-9C2D-F868D512071C}" srcId="{188AAC84-D4C6-471E-A382-ADE7796CEB43}" destId="{ED95DC8F-0881-4C09-B665-62A61065E42F}" srcOrd="0" destOrd="0" parTransId="{6D0094AF-C09B-46CB-BF36-ACA5CC74E541}" sibTransId="{9F9669A6-A7C0-4F8B-A756-A2166DE1A867}"/>
    <dgm:cxn modelId="{0C123D91-95E2-4911-9228-AD13B64B4022}" type="presOf" srcId="{3608AFBD-93E0-458B-B596-AF796E3F8056}" destId="{5CD4B9D1-781F-452E-8FCB-BD61F0B5BE92}" srcOrd="0" destOrd="0" presId="urn:microsoft.com/office/officeart/2018/5/layout/CenteredIconLabelDescriptionList"/>
    <dgm:cxn modelId="{FDF3E892-C606-4B8D-9DD2-661C03D44BBD}" type="presOf" srcId="{6920F60B-B92F-4ABC-926F-2F1F5CD39DDE}" destId="{1361BEEC-0438-4048-B032-B063441C0876}" srcOrd="0" destOrd="1" presId="urn:microsoft.com/office/officeart/2018/5/layout/CenteredIconLabelDescriptionList"/>
    <dgm:cxn modelId="{15D4EEA1-B525-4553-B892-20573780F623}" srcId="{3E9B44FB-DA08-406F-86DE-A16886244E80}" destId="{6920F60B-B92F-4ABC-926F-2F1F5CD39DDE}" srcOrd="1" destOrd="0" parTransId="{D42FADB5-C94B-47B4-A76E-0642A3A6203C}" sibTransId="{9CA37CA2-B80E-46F9-BABF-07F44511B734}"/>
    <dgm:cxn modelId="{45D48BB4-A0EB-4DBA-8081-D1FD8071047B}" type="presOf" srcId="{3E9B44FB-DA08-406F-86DE-A16886244E80}" destId="{C2804629-1110-47EA-B63F-C4825EBCD8E0}" srcOrd="0" destOrd="0" presId="urn:microsoft.com/office/officeart/2018/5/layout/CenteredIconLabelDescriptionList"/>
    <dgm:cxn modelId="{CD9594BD-C94B-4063-BAE3-D81ADB9C3EE1}" srcId="{0A4AF45A-512D-4983-9BD7-F2C07500D721}" destId="{188AAC84-D4C6-471E-A382-ADE7796CEB43}" srcOrd="2" destOrd="0" parTransId="{60EAAAAB-5DDC-48CD-AA43-453641C31483}" sibTransId="{7EEE0845-0FEB-44F2-9AD0-EB6D5FA4623A}"/>
    <dgm:cxn modelId="{D5789ED2-8A1E-4A02-9467-EA2BD6335A3E}" srcId="{0A4AF45A-512D-4983-9BD7-F2C07500D721}" destId="{3608AFBD-93E0-458B-B596-AF796E3F8056}" srcOrd="0" destOrd="0" parTransId="{514EF84C-3A2A-4824-A397-006971A3FFE6}" sibTransId="{88641825-F0A2-4D0C-8A7C-B65318AF0E2F}"/>
    <dgm:cxn modelId="{5EF67AD6-DA13-4098-834E-BE76EB6806E2}" type="presOf" srcId="{2C2BB7EE-9FB6-4491-8E44-65AD97D1882A}" destId="{1361BEEC-0438-4048-B032-B063441C0876}" srcOrd="0" destOrd="0" presId="urn:microsoft.com/office/officeart/2018/5/layout/CenteredIconLabelDescriptionList"/>
    <dgm:cxn modelId="{F5D93FE2-D58F-4E7C-89CB-613AD1F59BF8}" type="presOf" srcId="{1B9FE112-4457-48F2-8959-15310873E7C9}" destId="{F03D484F-FA0F-42BF-B174-B46FA961E08E}" srcOrd="0" destOrd="0" presId="urn:microsoft.com/office/officeart/2018/5/layout/CenteredIconLabelDescriptionList"/>
    <dgm:cxn modelId="{DF46A4EC-4C80-479E-8583-28904D0EB535}" srcId="{3E9B44FB-DA08-406F-86DE-A16886244E80}" destId="{2C2BB7EE-9FB6-4491-8E44-65AD97D1882A}" srcOrd="0" destOrd="0" parTransId="{3A3222A5-7C73-4E5A-9424-8A453139D40F}" sibTransId="{8E18B044-3621-4C23-9464-463F94F60C4D}"/>
    <dgm:cxn modelId="{8C9645F7-CD7D-4C54-9CEE-79BC5F5E413E}" type="presOf" srcId="{188AAC84-D4C6-471E-A382-ADE7796CEB43}" destId="{D79A184E-94E1-45DB-A442-68A1B0FB05C4}" srcOrd="0" destOrd="0" presId="urn:microsoft.com/office/officeart/2018/5/layout/CenteredIconLabelDescriptionList"/>
    <dgm:cxn modelId="{49786693-E6AE-45F0-B11A-09CC4CE1E172}" type="presParOf" srcId="{AA4392A6-E8B7-4768-81ED-FC9DC821CA5E}" destId="{9F88CBE0-F488-4AD5-9D5A-1D3F40E96B06}" srcOrd="0" destOrd="0" presId="urn:microsoft.com/office/officeart/2018/5/layout/CenteredIconLabelDescriptionList"/>
    <dgm:cxn modelId="{F20026CE-FC5D-4A40-A96E-3D1454D735E3}" type="presParOf" srcId="{9F88CBE0-F488-4AD5-9D5A-1D3F40E96B06}" destId="{81C08462-590A-4660-A011-F80A5F796FAF}" srcOrd="0" destOrd="0" presId="urn:microsoft.com/office/officeart/2018/5/layout/CenteredIconLabelDescriptionList"/>
    <dgm:cxn modelId="{44E0EF2F-FF80-4C01-AC29-E438144D56DD}" type="presParOf" srcId="{9F88CBE0-F488-4AD5-9D5A-1D3F40E96B06}" destId="{5C05DE2A-9CA3-4F70-9A0C-320735369F43}" srcOrd="1" destOrd="0" presId="urn:microsoft.com/office/officeart/2018/5/layout/CenteredIconLabelDescriptionList"/>
    <dgm:cxn modelId="{EDC4CEF4-BCAE-4219-AA79-41DA5E9960F7}" type="presParOf" srcId="{9F88CBE0-F488-4AD5-9D5A-1D3F40E96B06}" destId="{5CD4B9D1-781F-452E-8FCB-BD61F0B5BE92}" srcOrd="2" destOrd="0" presId="urn:microsoft.com/office/officeart/2018/5/layout/CenteredIconLabelDescriptionList"/>
    <dgm:cxn modelId="{08B8D30A-3E4A-483A-A960-18843D4A4560}" type="presParOf" srcId="{9F88CBE0-F488-4AD5-9D5A-1D3F40E96B06}" destId="{B6A49500-0B14-445A-9EA2-C3977EF20F70}" srcOrd="3" destOrd="0" presId="urn:microsoft.com/office/officeart/2018/5/layout/CenteredIconLabelDescriptionList"/>
    <dgm:cxn modelId="{0A58B23F-EFD8-4833-AED4-B5E841FE3FBB}" type="presParOf" srcId="{9F88CBE0-F488-4AD5-9D5A-1D3F40E96B06}" destId="{F03D484F-FA0F-42BF-B174-B46FA961E08E}" srcOrd="4" destOrd="0" presId="urn:microsoft.com/office/officeart/2018/5/layout/CenteredIconLabelDescriptionList"/>
    <dgm:cxn modelId="{4FDD57C6-895B-4196-B97E-12930DC2F5B5}" type="presParOf" srcId="{AA4392A6-E8B7-4768-81ED-FC9DC821CA5E}" destId="{522CEA4D-888E-4C73-BD45-54400F077E99}" srcOrd="1" destOrd="0" presId="urn:microsoft.com/office/officeart/2018/5/layout/CenteredIconLabelDescriptionList"/>
    <dgm:cxn modelId="{616C6783-6751-40F8-A80F-AFBEE2278BA3}" type="presParOf" srcId="{AA4392A6-E8B7-4768-81ED-FC9DC821CA5E}" destId="{3173BB8F-82DA-4673-96F1-A33CE54170C0}" srcOrd="2" destOrd="0" presId="urn:microsoft.com/office/officeart/2018/5/layout/CenteredIconLabelDescriptionList"/>
    <dgm:cxn modelId="{51698E0A-0B40-4EBB-9821-0AAFD6111B3C}" type="presParOf" srcId="{3173BB8F-82DA-4673-96F1-A33CE54170C0}" destId="{0B2AA9AE-29F6-4B73-ADC7-F7032F979376}" srcOrd="0" destOrd="0" presId="urn:microsoft.com/office/officeart/2018/5/layout/CenteredIconLabelDescriptionList"/>
    <dgm:cxn modelId="{515B8BB5-2314-49F4-AA2E-1EE6307CF02F}" type="presParOf" srcId="{3173BB8F-82DA-4673-96F1-A33CE54170C0}" destId="{C8827B2A-B3E3-4F1E-949E-D6E9933CE760}" srcOrd="1" destOrd="0" presId="urn:microsoft.com/office/officeart/2018/5/layout/CenteredIconLabelDescriptionList"/>
    <dgm:cxn modelId="{381CB167-BD12-4A7E-A626-4F5AFE155A0A}" type="presParOf" srcId="{3173BB8F-82DA-4673-96F1-A33CE54170C0}" destId="{C2804629-1110-47EA-B63F-C4825EBCD8E0}" srcOrd="2" destOrd="0" presId="urn:microsoft.com/office/officeart/2018/5/layout/CenteredIconLabelDescriptionList"/>
    <dgm:cxn modelId="{650485B0-BF16-43D3-B34E-52F100CD208C}" type="presParOf" srcId="{3173BB8F-82DA-4673-96F1-A33CE54170C0}" destId="{BEC1E6CB-6DFF-4917-BAEE-8D587825523A}" srcOrd="3" destOrd="0" presId="urn:microsoft.com/office/officeart/2018/5/layout/CenteredIconLabelDescriptionList"/>
    <dgm:cxn modelId="{2C722F96-1DC5-43EC-92D8-38168DB5A5A0}" type="presParOf" srcId="{3173BB8F-82DA-4673-96F1-A33CE54170C0}" destId="{1361BEEC-0438-4048-B032-B063441C0876}" srcOrd="4" destOrd="0" presId="urn:microsoft.com/office/officeart/2018/5/layout/CenteredIconLabelDescriptionList"/>
    <dgm:cxn modelId="{B5B86812-6534-439E-ACA3-FF2A85B4BB0E}" type="presParOf" srcId="{AA4392A6-E8B7-4768-81ED-FC9DC821CA5E}" destId="{131FCA45-4FC8-44BA-B40D-B606F4874D8F}" srcOrd="3" destOrd="0" presId="urn:microsoft.com/office/officeart/2018/5/layout/CenteredIconLabelDescriptionList"/>
    <dgm:cxn modelId="{E05BD368-F70A-4597-8971-54521FB99FF5}" type="presParOf" srcId="{AA4392A6-E8B7-4768-81ED-FC9DC821CA5E}" destId="{AA40C66D-782E-4A1E-A255-1F5570D46E1F}" srcOrd="4" destOrd="0" presId="urn:microsoft.com/office/officeart/2018/5/layout/CenteredIconLabelDescriptionList"/>
    <dgm:cxn modelId="{06D43ECF-3A83-44A2-8461-CCF5E5DBBB2A}" type="presParOf" srcId="{AA40C66D-782E-4A1E-A255-1F5570D46E1F}" destId="{D8FF18B8-67BC-4A4A-A4AA-7B1E2022E422}" srcOrd="0" destOrd="0" presId="urn:microsoft.com/office/officeart/2018/5/layout/CenteredIconLabelDescriptionList"/>
    <dgm:cxn modelId="{17DFAEB9-EF6D-4575-87F4-4A5A62C4BD48}" type="presParOf" srcId="{AA40C66D-782E-4A1E-A255-1F5570D46E1F}" destId="{51DFDADB-EBFB-44EB-992E-958F4B83FA2B}" srcOrd="1" destOrd="0" presId="urn:microsoft.com/office/officeart/2018/5/layout/CenteredIconLabelDescriptionList"/>
    <dgm:cxn modelId="{C6823F10-BD4B-4137-8F39-9B175F5BF4BE}" type="presParOf" srcId="{AA40C66D-782E-4A1E-A255-1F5570D46E1F}" destId="{D79A184E-94E1-45DB-A442-68A1B0FB05C4}" srcOrd="2" destOrd="0" presId="urn:microsoft.com/office/officeart/2018/5/layout/CenteredIconLabelDescriptionList"/>
    <dgm:cxn modelId="{0696BE25-5E6A-4BD0-866B-D79284B06C30}" type="presParOf" srcId="{AA40C66D-782E-4A1E-A255-1F5570D46E1F}" destId="{0A437106-229E-4B70-94E0-40B6A99668FE}" srcOrd="3" destOrd="0" presId="urn:microsoft.com/office/officeart/2018/5/layout/CenteredIconLabelDescriptionList"/>
    <dgm:cxn modelId="{13450FFD-3EB4-48D0-A0BB-6F62DFADBE6A}" type="presParOf" srcId="{AA40C66D-782E-4A1E-A255-1F5570D46E1F}" destId="{7C46576C-71A6-4B2F-92CC-DACC28FC2F4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C0567D-17E6-4D68-951F-828F22FAF3BD}">
      <dsp:nvSpPr>
        <dsp:cNvPr id="0" name=""/>
        <dsp:cNvSpPr/>
      </dsp:nvSpPr>
      <dsp:spPr>
        <a:xfrm>
          <a:off x="752566" y="793641"/>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BEA4AC-5406-425C-BDB0-D4EF154761C1}">
      <dsp:nvSpPr>
        <dsp:cNvPr id="0" name=""/>
        <dsp:cNvSpPr/>
      </dsp:nvSpPr>
      <dsp:spPr>
        <a:xfrm>
          <a:off x="100682"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Secrets Scanning</a:t>
          </a:r>
        </a:p>
      </dsp:txBody>
      <dsp:txXfrm>
        <a:off x="100682" y="2175763"/>
        <a:ext cx="2370489" cy="720000"/>
      </dsp:txXfrm>
    </dsp:sp>
    <dsp:sp modelId="{34C6241E-800E-472C-AF54-C40A1D1FE07E}">
      <dsp:nvSpPr>
        <dsp:cNvPr id="0" name=""/>
        <dsp:cNvSpPr/>
      </dsp:nvSpPr>
      <dsp:spPr>
        <a:xfrm>
          <a:off x="3537891" y="793641"/>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6EF482-15C2-46A1-BC87-59C73BB4DDD7}">
      <dsp:nvSpPr>
        <dsp:cNvPr id="0" name=""/>
        <dsp:cNvSpPr/>
      </dsp:nvSpPr>
      <dsp:spPr>
        <a:xfrm>
          <a:off x="2886007"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Static Analysis Software Test (SAST)</a:t>
          </a:r>
        </a:p>
      </dsp:txBody>
      <dsp:txXfrm>
        <a:off x="2886007" y="2175763"/>
        <a:ext cx="2370489" cy="720000"/>
      </dsp:txXfrm>
    </dsp:sp>
    <dsp:sp modelId="{DD2B3568-A29D-47F0-ACD8-E788A7108E30}">
      <dsp:nvSpPr>
        <dsp:cNvPr id="0" name=""/>
        <dsp:cNvSpPr/>
      </dsp:nvSpPr>
      <dsp:spPr>
        <a:xfrm>
          <a:off x="6323216" y="793641"/>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3E8E9D-425E-41F3-A77E-E7EE5674CC53}">
      <dsp:nvSpPr>
        <dsp:cNvPr id="0" name=""/>
        <dsp:cNvSpPr/>
      </dsp:nvSpPr>
      <dsp:spPr>
        <a:xfrm>
          <a:off x="5671332"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Dynamic Analysis Software Test (DAST)</a:t>
          </a:r>
        </a:p>
      </dsp:txBody>
      <dsp:txXfrm>
        <a:off x="5671332" y="2175763"/>
        <a:ext cx="2370489" cy="720000"/>
      </dsp:txXfrm>
    </dsp:sp>
    <dsp:sp modelId="{643FCF81-0106-46D3-8FD5-148402919F7B}">
      <dsp:nvSpPr>
        <dsp:cNvPr id="0" name=""/>
        <dsp:cNvSpPr/>
      </dsp:nvSpPr>
      <dsp:spPr>
        <a:xfrm>
          <a:off x="9108541" y="793641"/>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68E4D1-32A6-49EA-93B1-38F9A24CDD18}">
      <dsp:nvSpPr>
        <dsp:cNvPr id="0" name=""/>
        <dsp:cNvSpPr/>
      </dsp:nvSpPr>
      <dsp:spPr>
        <a:xfrm>
          <a:off x="8456657"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a:t>Container Software Bill of Material (SBOMs)</a:t>
          </a:r>
        </a:p>
      </dsp:txBody>
      <dsp:txXfrm>
        <a:off x="8456657" y="2175763"/>
        <a:ext cx="2370489"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C18F0F-22B1-4EA6-A224-37BA04A9B31F}">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663B50-AF97-412B-9290-15D5056A288E}">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DevSecOps Platform</a:t>
          </a:r>
        </a:p>
      </dsp:txBody>
      <dsp:txXfrm>
        <a:off x="378614" y="886531"/>
        <a:ext cx="2810360" cy="1744948"/>
      </dsp:txXfrm>
    </dsp:sp>
    <dsp:sp modelId="{E46C6412-94F3-4AB3-ACC3-AFCFC6847249}">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2677F0-1B15-4EF9-84AE-0DCE1751F401}">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Software Factory</a:t>
          </a:r>
        </a:p>
      </dsp:txBody>
      <dsp:txXfrm>
        <a:off x="3946203" y="886531"/>
        <a:ext cx="2810360" cy="1744948"/>
      </dsp:txXfrm>
    </dsp:sp>
    <dsp:sp modelId="{250DB111-2E45-4550-BB6B-3BE399579EDF}">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F8AE9E-BF03-4145-B93E-DFB21559CB5E}">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Continuous Authority to Operate (cATO)</a:t>
          </a:r>
        </a:p>
      </dsp:txBody>
      <dsp:txXfrm>
        <a:off x="7513791" y="886531"/>
        <a:ext cx="2810360" cy="1744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C08462-590A-4660-A011-F80A5F796FAF}">
      <dsp:nvSpPr>
        <dsp:cNvPr id="0" name=""/>
        <dsp:cNvSpPr/>
      </dsp:nvSpPr>
      <dsp:spPr>
        <a:xfrm>
          <a:off x="1065737" y="912418"/>
          <a:ext cx="1140268" cy="11402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D4B9D1-781F-452E-8FCB-BD61F0B5BE92}">
      <dsp:nvSpPr>
        <dsp:cNvPr id="0" name=""/>
        <dsp:cNvSpPr/>
      </dsp:nvSpPr>
      <dsp:spPr>
        <a:xfrm>
          <a:off x="6916" y="2154509"/>
          <a:ext cx="3257909" cy="595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Department of Defense DevSecOps Playbook</a:t>
          </a:r>
        </a:p>
      </dsp:txBody>
      <dsp:txXfrm>
        <a:off x="6916" y="2154509"/>
        <a:ext cx="3257909" cy="595586"/>
      </dsp:txXfrm>
    </dsp:sp>
    <dsp:sp modelId="{F03D484F-FA0F-42BF-B174-B46FA961E08E}">
      <dsp:nvSpPr>
        <dsp:cNvPr id="0" name=""/>
        <dsp:cNvSpPr/>
      </dsp:nvSpPr>
      <dsp:spPr>
        <a:xfrm>
          <a:off x="6916" y="2797455"/>
          <a:ext cx="3257909" cy="482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hlinkClick xmlns:r="http://schemas.openxmlformats.org/officeDocument/2006/relationships" r:id="rId3"/>
            </a:rPr>
            <a:t>https://dodcio.defense.gov/Portals/0/Documents/Library/DoD%20Enterprise%20DevSecOps%20Fundamentals%20v2.5.pdf</a:t>
          </a:r>
          <a:r>
            <a:rPr lang="en-US" sz="1100" kern="1200"/>
            <a:t> </a:t>
          </a:r>
        </a:p>
      </dsp:txBody>
      <dsp:txXfrm>
        <a:off x="6916" y="2797455"/>
        <a:ext cx="3257909" cy="482931"/>
      </dsp:txXfrm>
    </dsp:sp>
    <dsp:sp modelId="{0B2AA9AE-29F6-4B73-ADC7-F7032F979376}">
      <dsp:nvSpPr>
        <dsp:cNvPr id="0" name=""/>
        <dsp:cNvSpPr/>
      </dsp:nvSpPr>
      <dsp:spPr>
        <a:xfrm>
          <a:off x="4893780" y="912418"/>
          <a:ext cx="1140268" cy="1140268"/>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804629-1110-47EA-B63F-C4825EBCD8E0}">
      <dsp:nvSpPr>
        <dsp:cNvPr id="0" name=""/>
        <dsp:cNvSpPr/>
      </dsp:nvSpPr>
      <dsp:spPr>
        <a:xfrm>
          <a:off x="3834959" y="2154509"/>
          <a:ext cx="3257909" cy="595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Learning DevSecOps (Don’t expect a high paying salary without investing into your education)</a:t>
          </a:r>
        </a:p>
      </dsp:txBody>
      <dsp:txXfrm>
        <a:off x="3834959" y="2154509"/>
        <a:ext cx="3257909" cy="595586"/>
      </dsp:txXfrm>
    </dsp:sp>
    <dsp:sp modelId="{1361BEEC-0438-4048-B032-B063441C0876}">
      <dsp:nvSpPr>
        <dsp:cNvPr id="0" name=""/>
        <dsp:cNvSpPr/>
      </dsp:nvSpPr>
      <dsp:spPr>
        <a:xfrm>
          <a:off x="3834959" y="2797455"/>
          <a:ext cx="3257909" cy="482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hlinkClick xmlns:r="http://schemas.openxmlformats.org/officeDocument/2006/relationships" r:id="rId6"/>
            </a:rPr>
            <a:t>https://kodekloud.com/</a:t>
          </a:r>
          <a:r>
            <a:rPr lang="en-US" sz="1100" kern="1200"/>
            <a:t>  </a:t>
          </a:r>
        </a:p>
        <a:p>
          <a:pPr marL="0" lvl="0" indent="0" algn="ctr" defTabSz="488950">
            <a:lnSpc>
              <a:spcPct val="90000"/>
            </a:lnSpc>
            <a:spcBef>
              <a:spcPct val="0"/>
            </a:spcBef>
            <a:spcAft>
              <a:spcPct val="35000"/>
            </a:spcAft>
            <a:buNone/>
          </a:pPr>
          <a:r>
            <a:rPr lang="en-US" sz="1100" kern="1200">
              <a:hlinkClick xmlns:r="http://schemas.openxmlformats.org/officeDocument/2006/relationships" r:id="rId7"/>
            </a:rPr>
            <a:t>https://engineer.kodekloud.com/</a:t>
          </a:r>
          <a:r>
            <a:rPr lang="en-US" sz="1100" kern="1200"/>
            <a:t>  </a:t>
          </a:r>
        </a:p>
      </dsp:txBody>
      <dsp:txXfrm>
        <a:off x="3834959" y="2797455"/>
        <a:ext cx="3257909" cy="482931"/>
      </dsp:txXfrm>
    </dsp:sp>
    <dsp:sp modelId="{D8FF18B8-67BC-4A4A-A4AA-7B1E2022E422}">
      <dsp:nvSpPr>
        <dsp:cNvPr id="0" name=""/>
        <dsp:cNvSpPr/>
      </dsp:nvSpPr>
      <dsp:spPr>
        <a:xfrm>
          <a:off x="8721823" y="912418"/>
          <a:ext cx="1140268" cy="1140268"/>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9A184E-94E1-45DB-A442-68A1B0FB05C4}">
      <dsp:nvSpPr>
        <dsp:cNvPr id="0" name=""/>
        <dsp:cNvSpPr/>
      </dsp:nvSpPr>
      <dsp:spPr>
        <a:xfrm>
          <a:off x="7663003" y="2154509"/>
          <a:ext cx="3257909" cy="595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Contribute or use Cloud Native tools within your organization</a:t>
          </a:r>
        </a:p>
      </dsp:txBody>
      <dsp:txXfrm>
        <a:off x="7663003" y="2154509"/>
        <a:ext cx="3257909" cy="595586"/>
      </dsp:txXfrm>
    </dsp:sp>
    <dsp:sp modelId="{7C46576C-71A6-4B2F-92CC-DACC28FC2F4F}">
      <dsp:nvSpPr>
        <dsp:cNvPr id="0" name=""/>
        <dsp:cNvSpPr/>
      </dsp:nvSpPr>
      <dsp:spPr>
        <a:xfrm>
          <a:off x="7663003" y="2797455"/>
          <a:ext cx="3257909" cy="482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hlinkClick xmlns:r="http://schemas.openxmlformats.org/officeDocument/2006/relationships" r:id="rId10"/>
            </a:rPr>
            <a:t>https://www.cncf.io/</a:t>
          </a:r>
          <a:r>
            <a:rPr lang="en-US" sz="1100" kern="1200"/>
            <a:t> </a:t>
          </a:r>
        </a:p>
      </dsp:txBody>
      <dsp:txXfrm>
        <a:off x="7663003" y="2797455"/>
        <a:ext cx="3257909" cy="48293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8B54-F584-6173-7601-606E91D088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60F32D-5397-6DF3-0265-61CE3667F6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D02E8E-26E4-A889-0949-05F28447232B}"/>
              </a:ext>
            </a:extLst>
          </p:cNvPr>
          <p:cNvSpPr>
            <a:spLocks noGrp="1"/>
          </p:cNvSpPr>
          <p:nvPr>
            <p:ph type="dt" sz="half" idx="10"/>
          </p:nvPr>
        </p:nvSpPr>
        <p:spPr/>
        <p:txBody>
          <a:bodyPr/>
          <a:lstStyle/>
          <a:p>
            <a:fld id="{EC6A4996-0E61-4CA2-BC5B-DAC02B03394E}" type="datetimeFigureOut">
              <a:rPr lang="en-US" smtClean="0"/>
              <a:t>5/13/2025</a:t>
            </a:fld>
            <a:endParaRPr lang="en-US"/>
          </a:p>
        </p:txBody>
      </p:sp>
      <p:sp>
        <p:nvSpPr>
          <p:cNvPr id="5" name="Footer Placeholder 4">
            <a:extLst>
              <a:ext uri="{FF2B5EF4-FFF2-40B4-BE49-F238E27FC236}">
                <a16:creationId xmlns:a16="http://schemas.microsoft.com/office/drawing/2014/main" id="{96AD67F6-7F88-BC71-174F-7BF6E5B24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FCB8DC-CF68-1D49-C435-6B8611108EDF}"/>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1001063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60DA-8506-E8C0-0478-9DE5222515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C5C43E-D332-152A-951C-5D31225C1E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E59EEA-6E86-8D82-BF18-7EA3CD10BA97}"/>
              </a:ext>
            </a:extLst>
          </p:cNvPr>
          <p:cNvSpPr>
            <a:spLocks noGrp="1"/>
          </p:cNvSpPr>
          <p:nvPr>
            <p:ph type="dt" sz="half" idx="10"/>
          </p:nvPr>
        </p:nvSpPr>
        <p:spPr/>
        <p:txBody>
          <a:bodyPr/>
          <a:lstStyle/>
          <a:p>
            <a:fld id="{EC6A4996-0E61-4CA2-BC5B-DAC02B03394E}" type="datetimeFigureOut">
              <a:rPr lang="en-US" smtClean="0"/>
              <a:t>5/13/2025</a:t>
            </a:fld>
            <a:endParaRPr lang="en-US"/>
          </a:p>
        </p:txBody>
      </p:sp>
      <p:sp>
        <p:nvSpPr>
          <p:cNvPr id="5" name="Footer Placeholder 4">
            <a:extLst>
              <a:ext uri="{FF2B5EF4-FFF2-40B4-BE49-F238E27FC236}">
                <a16:creationId xmlns:a16="http://schemas.microsoft.com/office/drawing/2014/main" id="{92FA6D74-5C68-54CC-5D4D-A22A1C3BB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E5260-ACBC-B446-9C98-1F25F7195C32}"/>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630170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5F51CF-3993-5B6D-27AA-E3CFB49692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A296DC-8C42-198F-5825-416D2B9E9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D9B3C8-06BC-513B-14D4-638A204B25CF}"/>
              </a:ext>
            </a:extLst>
          </p:cNvPr>
          <p:cNvSpPr>
            <a:spLocks noGrp="1"/>
          </p:cNvSpPr>
          <p:nvPr>
            <p:ph type="dt" sz="half" idx="10"/>
          </p:nvPr>
        </p:nvSpPr>
        <p:spPr/>
        <p:txBody>
          <a:bodyPr/>
          <a:lstStyle/>
          <a:p>
            <a:fld id="{EC6A4996-0E61-4CA2-BC5B-DAC02B03394E}" type="datetimeFigureOut">
              <a:rPr lang="en-US" smtClean="0"/>
              <a:t>5/13/2025</a:t>
            </a:fld>
            <a:endParaRPr lang="en-US"/>
          </a:p>
        </p:txBody>
      </p:sp>
      <p:sp>
        <p:nvSpPr>
          <p:cNvPr id="5" name="Footer Placeholder 4">
            <a:extLst>
              <a:ext uri="{FF2B5EF4-FFF2-40B4-BE49-F238E27FC236}">
                <a16:creationId xmlns:a16="http://schemas.microsoft.com/office/drawing/2014/main" id="{7CEB6426-8DC2-20FF-B96F-4F27014C71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95FDCE-B875-4F3F-30B7-01512C37D78B}"/>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708603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F640B-B546-C9EE-4047-D8A646BA46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118F20-25A6-DF6E-79A7-6918065569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45F29-B3CC-F063-D529-E2406849EE4C}"/>
              </a:ext>
            </a:extLst>
          </p:cNvPr>
          <p:cNvSpPr>
            <a:spLocks noGrp="1"/>
          </p:cNvSpPr>
          <p:nvPr>
            <p:ph type="dt" sz="half" idx="10"/>
          </p:nvPr>
        </p:nvSpPr>
        <p:spPr/>
        <p:txBody>
          <a:bodyPr/>
          <a:lstStyle/>
          <a:p>
            <a:fld id="{EC6A4996-0E61-4CA2-BC5B-DAC02B03394E}" type="datetimeFigureOut">
              <a:rPr lang="en-US" smtClean="0"/>
              <a:t>5/13/2025</a:t>
            </a:fld>
            <a:endParaRPr lang="en-US"/>
          </a:p>
        </p:txBody>
      </p:sp>
      <p:sp>
        <p:nvSpPr>
          <p:cNvPr id="5" name="Footer Placeholder 4">
            <a:extLst>
              <a:ext uri="{FF2B5EF4-FFF2-40B4-BE49-F238E27FC236}">
                <a16:creationId xmlns:a16="http://schemas.microsoft.com/office/drawing/2014/main" id="{AB4FDDD3-8E8C-3F9E-114F-3A90322CB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7119A-996C-47CF-E542-5596B1363D80}"/>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748900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2EF63-DBE5-9BBA-E493-9950BB6D9B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C24A7F-ACAC-E34E-07B9-F35CD1B13D1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3AEC99-498A-AEC2-4341-F46771D28431}"/>
              </a:ext>
            </a:extLst>
          </p:cNvPr>
          <p:cNvSpPr>
            <a:spLocks noGrp="1"/>
          </p:cNvSpPr>
          <p:nvPr>
            <p:ph type="dt" sz="half" idx="10"/>
          </p:nvPr>
        </p:nvSpPr>
        <p:spPr/>
        <p:txBody>
          <a:bodyPr/>
          <a:lstStyle/>
          <a:p>
            <a:fld id="{EC6A4996-0E61-4CA2-BC5B-DAC02B03394E}" type="datetimeFigureOut">
              <a:rPr lang="en-US" smtClean="0"/>
              <a:t>5/13/2025</a:t>
            </a:fld>
            <a:endParaRPr lang="en-US"/>
          </a:p>
        </p:txBody>
      </p:sp>
      <p:sp>
        <p:nvSpPr>
          <p:cNvPr id="5" name="Footer Placeholder 4">
            <a:extLst>
              <a:ext uri="{FF2B5EF4-FFF2-40B4-BE49-F238E27FC236}">
                <a16:creationId xmlns:a16="http://schemas.microsoft.com/office/drawing/2014/main" id="{5C66BE35-3A14-4068-2D39-45E4F452F9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54B13-E0E0-0950-7F3A-6292CDDA3C75}"/>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2509666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40B8-D330-DA90-B1DB-F561969EE5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3505B5-10CC-6396-C168-CDFCE7C9F6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EDC234-E561-68EB-CD32-307D731BBC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77AAC9-F2FA-6420-061D-4ED6AF7AFB8D}"/>
              </a:ext>
            </a:extLst>
          </p:cNvPr>
          <p:cNvSpPr>
            <a:spLocks noGrp="1"/>
          </p:cNvSpPr>
          <p:nvPr>
            <p:ph type="dt" sz="half" idx="10"/>
          </p:nvPr>
        </p:nvSpPr>
        <p:spPr/>
        <p:txBody>
          <a:bodyPr/>
          <a:lstStyle/>
          <a:p>
            <a:fld id="{EC6A4996-0E61-4CA2-BC5B-DAC02B03394E}" type="datetimeFigureOut">
              <a:rPr lang="en-US" smtClean="0"/>
              <a:t>5/13/2025</a:t>
            </a:fld>
            <a:endParaRPr lang="en-US"/>
          </a:p>
        </p:txBody>
      </p:sp>
      <p:sp>
        <p:nvSpPr>
          <p:cNvPr id="6" name="Footer Placeholder 5">
            <a:extLst>
              <a:ext uri="{FF2B5EF4-FFF2-40B4-BE49-F238E27FC236}">
                <a16:creationId xmlns:a16="http://schemas.microsoft.com/office/drawing/2014/main" id="{179BA41C-0408-6CE7-A898-47B609DA6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31B976-3588-D576-DDBE-00C12373BC12}"/>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504996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0388E-9B53-D190-A438-735D1C9F93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ACAE6F-CCE4-271F-B147-7508B34452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787D8F-545C-CD54-5C5F-CAAA333649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D71DA-1644-57FB-F7D0-86290B877B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C63E37-B5B4-5969-1E00-AEEA715B18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71DEE6-2148-F826-7630-D63C426FA14E}"/>
              </a:ext>
            </a:extLst>
          </p:cNvPr>
          <p:cNvSpPr>
            <a:spLocks noGrp="1"/>
          </p:cNvSpPr>
          <p:nvPr>
            <p:ph type="dt" sz="half" idx="10"/>
          </p:nvPr>
        </p:nvSpPr>
        <p:spPr/>
        <p:txBody>
          <a:bodyPr/>
          <a:lstStyle/>
          <a:p>
            <a:fld id="{EC6A4996-0E61-4CA2-BC5B-DAC02B03394E}" type="datetimeFigureOut">
              <a:rPr lang="en-US" smtClean="0"/>
              <a:t>5/13/2025</a:t>
            </a:fld>
            <a:endParaRPr lang="en-US"/>
          </a:p>
        </p:txBody>
      </p:sp>
      <p:sp>
        <p:nvSpPr>
          <p:cNvPr id="8" name="Footer Placeholder 7">
            <a:extLst>
              <a:ext uri="{FF2B5EF4-FFF2-40B4-BE49-F238E27FC236}">
                <a16:creationId xmlns:a16="http://schemas.microsoft.com/office/drawing/2014/main" id="{0E2AEA44-37C0-8810-F486-F84F6F6E97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DD8443-F7A1-5F65-347A-9C296EC2B833}"/>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1643368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DB7D5-5FD1-0763-E4F9-F7E84E1D17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5C404B-FE29-81E1-4C31-BD995DDC5229}"/>
              </a:ext>
            </a:extLst>
          </p:cNvPr>
          <p:cNvSpPr>
            <a:spLocks noGrp="1"/>
          </p:cNvSpPr>
          <p:nvPr>
            <p:ph type="dt" sz="half" idx="10"/>
          </p:nvPr>
        </p:nvSpPr>
        <p:spPr/>
        <p:txBody>
          <a:bodyPr/>
          <a:lstStyle/>
          <a:p>
            <a:fld id="{EC6A4996-0E61-4CA2-BC5B-DAC02B03394E}" type="datetimeFigureOut">
              <a:rPr lang="en-US" smtClean="0"/>
              <a:t>5/13/2025</a:t>
            </a:fld>
            <a:endParaRPr lang="en-US"/>
          </a:p>
        </p:txBody>
      </p:sp>
      <p:sp>
        <p:nvSpPr>
          <p:cNvPr id="4" name="Footer Placeholder 3">
            <a:extLst>
              <a:ext uri="{FF2B5EF4-FFF2-40B4-BE49-F238E27FC236}">
                <a16:creationId xmlns:a16="http://schemas.microsoft.com/office/drawing/2014/main" id="{B6B72C84-FA7B-3C55-35AA-C7E8AAAF6E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1DD152-2077-A61E-5296-ED51465FEC96}"/>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229166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B4EC7-F435-D816-DBA2-F4DF493895D1}"/>
              </a:ext>
            </a:extLst>
          </p:cNvPr>
          <p:cNvSpPr>
            <a:spLocks noGrp="1"/>
          </p:cNvSpPr>
          <p:nvPr>
            <p:ph type="dt" sz="half" idx="10"/>
          </p:nvPr>
        </p:nvSpPr>
        <p:spPr/>
        <p:txBody>
          <a:bodyPr/>
          <a:lstStyle/>
          <a:p>
            <a:fld id="{EC6A4996-0E61-4CA2-BC5B-DAC02B03394E}" type="datetimeFigureOut">
              <a:rPr lang="en-US" smtClean="0"/>
              <a:t>5/13/2025</a:t>
            </a:fld>
            <a:endParaRPr lang="en-US"/>
          </a:p>
        </p:txBody>
      </p:sp>
      <p:sp>
        <p:nvSpPr>
          <p:cNvPr id="3" name="Footer Placeholder 2">
            <a:extLst>
              <a:ext uri="{FF2B5EF4-FFF2-40B4-BE49-F238E27FC236}">
                <a16:creationId xmlns:a16="http://schemas.microsoft.com/office/drawing/2014/main" id="{8FC1B219-3CA6-DDF0-048B-C1ECC85AD2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17539A-EF17-7436-7767-35E66FAF730D}"/>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507369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D9A26-CAA1-8623-4477-A416897CF5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77C87E-CA18-6122-05DE-5BAE23D383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1939E2-15DF-412B-5D6A-633D99FCF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85A5A-1798-4FF4-6EDD-429C8ACAABF7}"/>
              </a:ext>
            </a:extLst>
          </p:cNvPr>
          <p:cNvSpPr>
            <a:spLocks noGrp="1"/>
          </p:cNvSpPr>
          <p:nvPr>
            <p:ph type="dt" sz="half" idx="10"/>
          </p:nvPr>
        </p:nvSpPr>
        <p:spPr/>
        <p:txBody>
          <a:bodyPr/>
          <a:lstStyle/>
          <a:p>
            <a:fld id="{EC6A4996-0E61-4CA2-BC5B-DAC02B03394E}" type="datetimeFigureOut">
              <a:rPr lang="en-US" smtClean="0"/>
              <a:t>5/13/2025</a:t>
            </a:fld>
            <a:endParaRPr lang="en-US"/>
          </a:p>
        </p:txBody>
      </p:sp>
      <p:sp>
        <p:nvSpPr>
          <p:cNvPr id="6" name="Footer Placeholder 5">
            <a:extLst>
              <a:ext uri="{FF2B5EF4-FFF2-40B4-BE49-F238E27FC236}">
                <a16:creationId xmlns:a16="http://schemas.microsoft.com/office/drawing/2014/main" id="{B12CC7F4-16DB-DE4C-BB1B-03473CA627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5CA506-525A-F5A9-C951-B7786F61B1CC}"/>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4120450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09F17-08F6-CA4C-B95B-6C14FF8FD6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8B474E-9114-A027-730A-04A5F99D22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9E6C6D-0ED1-A662-C517-9F586BE73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174FA4-BDF3-BD7B-6A21-564216681BFD}"/>
              </a:ext>
            </a:extLst>
          </p:cNvPr>
          <p:cNvSpPr>
            <a:spLocks noGrp="1"/>
          </p:cNvSpPr>
          <p:nvPr>
            <p:ph type="dt" sz="half" idx="10"/>
          </p:nvPr>
        </p:nvSpPr>
        <p:spPr/>
        <p:txBody>
          <a:bodyPr/>
          <a:lstStyle/>
          <a:p>
            <a:fld id="{EC6A4996-0E61-4CA2-BC5B-DAC02B03394E}" type="datetimeFigureOut">
              <a:rPr lang="en-US" smtClean="0"/>
              <a:t>5/13/2025</a:t>
            </a:fld>
            <a:endParaRPr lang="en-US"/>
          </a:p>
        </p:txBody>
      </p:sp>
      <p:sp>
        <p:nvSpPr>
          <p:cNvPr id="6" name="Footer Placeholder 5">
            <a:extLst>
              <a:ext uri="{FF2B5EF4-FFF2-40B4-BE49-F238E27FC236}">
                <a16:creationId xmlns:a16="http://schemas.microsoft.com/office/drawing/2014/main" id="{ACEF4801-A80F-ADDF-528B-9C68883697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DF69DB-78AE-F4F4-F37B-9A8647F0EE6A}"/>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3346804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428C4A-A5B8-C313-BC8A-06DB2631ED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ACFEA0-6D21-94A0-57F2-88FEBFD0D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B6C9B-0FF0-0D12-F50C-32C99ADA0A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C6A4996-0E61-4CA2-BC5B-DAC02B03394E}" type="datetimeFigureOut">
              <a:rPr lang="en-US" smtClean="0"/>
              <a:t>5/13/2025</a:t>
            </a:fld>
            <a:endParaRPr lang="en-US"/>
          </a:p>
        </p:txBody>
      </p:sp>
      <p:sp>
        <p:nvSpPr>
          <p:cNvPr id="5" name="Footer Placeholder 4">
            <a:extLst>
              <a:ext uri="{FF2B5EF4-FFF2-40B4-BE49-F238E27FC236}">
                <a16:creationId xmlns:a16="http://schemas.microsoft.com/office/drawing/2014/main" id="{8E7477B4-5978-1BAE-C928-643420721D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B9F3FC6-F100-E04B-0B4A-EBF15626C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8E981B3-A9DA-4840-861B-E9B20F7D4C9E}" type="slidenum">
              <a:rPr lang="en-US" smtClean="0"/>
              <a:t>‹#›</a:t>
            </a:fld>
            <a:endParaRPr lang="en-US"/>
          </a:p>
        </p:txBody>
      </p:sp>
    </p:spTree>
    <p:extLst>
      <p:ext uri="{BB962C8B-B14F-4D97-AF65-F5344CB8AC3E}">
        <p14:creationId xmlns:p14="http://schemas.microsoft.com/office/powerpoint/2010/main" val="2202015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indeed.com/career-advice/finding-a-job/top-paying-technology-jobs"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hyperlink" Target="https://www.cloud.mil/devsecop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ws.amazon.com/what-is/containerization/" TargetMode="External"/><Relationship Id="rId2" Type="http://schemas.openxmlformats.org/officeDocument/2006/relationships/hyperlink" Target="https://aws.amazon.com/what-is/iac/" TargetMode="External"/><Relationship Id="rId1" Type="http://schemas.openxmlformats.org/officeDocument/2006/relationships/slideLayout" Target="../slideLayouts/slideLayout2.xml"/><Relationship Id="rId4" Type="http://schemas.openxmlformats.org/officeDocument/2006/relationships/hyperlink" Target="https://about.gitlab.com/topics/ci-cd/"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6BEF40-A1B2-1069-0577-6E7FC65AC1D8}"/>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DevSecOps Course</a:t>
            </a:r>
          </a:p>
        </p:txBody>
      </p:sp>
      <p:sp>
        <p:nvSpPr>
          <p:cNvPr id="3" name="Subtitle 2">
            <a:extLst>
              <a:ext uri="{FF2B5EF4-FFF2-40B4-BE49-F238E27FC236}">
                <a16:creationId xmlns:a16="http://schemas.microsoft.com/office/drawing/2014/main" id="{FD2B15A2-121B-05E2-BC5B-553899997C3E}"/>
              </a:ext>
            </a:extLst>
          </p:cNvPr>
          <p:cNvSpPr>
            <a:spLocks noGrp="1"/>
          </p:cNvSpPr>
          <p:nvPr>
            <p:ph type="subTitle" idx="1"/>
          </p:nvPr>
        </p:nvSpPr>
        <p:spPr>
          <a:xfrm>
            <a:off x="1350682" y="4870824"/>
            <a:ext cx="10005951" cy="1458258"/>
          </a:xfrm>
        </p:spPr>
        <p:txBody>
          <a:bodyPr anchor="ctr">
            <a:normAutofit/>
          </a:bodyPr>
          <a:lstStyle/>
          <a:p>
            <a:pPr algn="l"/>
            <a:r>
              <a:rPr lang="en-US" dirty="0"/>
              <a:t>Primary Instructor: CW2 Sean Herbert</a:t>
            </a:r>
          </a:p>
          <a:p>
            <a:pPr algn="l"/>
            <a:r>
              <a:rPr lang="en-US" dirty="0"/>
              <a:t>Alternate Instructor: CW3 Nick Chadwick</a:t>
            </a:r>
          </a:p>
        </p:txBody>
      </p:sp>
    </p:spTree>
    <p:extLst>
      <p:ext uri="{BB962C8B-B14F-4D97-AF65-F5344CB8AC3E}">
        <p14:creationId xmlns:p14="http://schemas.microsoft.com/office/powerpoint/2010/main" val="284304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18A3F-5732-68F7-CB1A-8F89B8A63DF0}"/>
              </a:ext>
            </a:extLst>
          </p:cNvPr>
          <p:cNvSpPr>
            <a:spLocks noGrp="1"/>
          </p:cNvSpPr>
          <p:nvPr>
            <p:ph type="title"/>
          </p:nvPr>
        </p:nvSpPr>
        <p:spPr>
          <a:xfrm>
            <a:off x="699715" y="288404"/>
            <a:ext cx="7170656" cy="977442"/>
          </a:xfrm>
        </p:spPr>
        <p:txBody>
          <a:bodyPr vert="horz" lIns="91440" tIns="45720" rIns="91440" bIns="45720" rtlCol="0" anchor="ctr">
            <a:normAutofit/>
          </a:bodyPr>
          <a:lstStyle/>
          <a:p>
            <a:r>
              <a:rPr lang="en-US" sz="4000">
                <a:solidFill>
                  <a:srgbClr val="FFFFFF"/>
                </a:solidFill>
              </a:rPr>
              <a:t>Popular Service Mesh Tools</a:t>
            </a:r>
            <a:endParaRPr lang="en-US" sz="4000" dirty="0">
              <a:solidFill>
                <a:srgbClr val="FFFFFF"/>
              </a:solidFill>
            </a:endParaRPr>
          </a:p>
        </p:txBody>
      </p:sp>
      <p:pic>
        <p:nvPicPr>
          <p:cNvPr id="13" name="Picture 12">
            <a:extLst>
              <a:ext uri="{FF2B5EF4-FFF2-40B4-BE49-F238E27FC236}">
                <a16:creationId xmlns:a16="http://schemas.microsoft.com/office/drawing/2014/main" id="{5BA035BE-6896-B864-58BC-C5ECCE084163}"/>
              </a:ext>
            </a:extLst>
          </p:cNvPr>
          <p:cNvPicPr>
            <a:picLocks noChangeAspect="1"/>
          </p:cNvPicPr>
          <p:nvPr/>
        </p:nvPicPr>
        <p:blipFill>
          <a:blip r:embed="rId2"/>
          <a:stretch>
            <a:fillRect/>
          </a:stretch>
        </p:blipFill>
        <p:spPr>
          <a:xfrm>
            <a:off x="902553" y="2460771"/>
            <a:ext cx="3238707" cy="3503992"/>
          </a:xfrm>
          <a:prstGeom prst="rect">
            <a:avLst/>
          </a:prstGeom>
        </p:spPr>
      </p:pic>
      <p:pic>
        <p:nvPicPr>
          <p:cNvPr id="7" name="Picture 6">
            <a:extLst>
              <a:ext uri="{FF2B5EF4-FFF2-40B4-BE49-F238E27FC236}">
                <a16:creationId xmlns:a16="http://schemas.microsoft.com/office/drawing/2014/main" id="{CB78D306-4E61-AB16-E625-371EA6E98147}"/>
              </a:ext>
            </a:extLst>
          </p:cNvPr>
          <p:cNvPicPr>
            <a:picLocks noChangeAspect="1"/>
          </p:cNvPicPr>
          <p:nvPr/>
        </p:nvPicPr>
        <p:blipFill>
          <a:blip r:embed="rId3"/>
          <a:stretch>
            <a:fillRect/>
          </a:stretch>
        </p:blipFill>
        <p:spPr>
          <a:xfrm>
            <a:off x="4476646" y="2490050"/>
            <a:ext cx="3238707" cy="3445433"/>
          </a:xfrm>
          <a:prstGeom prst="rect">
            <a:avLst/>
          </a:prstGeom>
        </p:spPr>
      </p:pic>
      <p:pic>
        <p:nvPicPr>
          <p:cNvPr id="10" name="Picture 9">
            <a:extLst>
              <a:ext uri="{FF2B5EF4-FFF2-40B4-BE49-F238E27FC236}">
                <a16:creationId xmlns:a16="http://schemas.microsoft.com/office/drawing/2014/main" id="{209D2F0D-6967-5D12-C0CE-8B90C4D323BC}"/>
              </a:ext>
            </a:extLst>
          </p:cNvPr>
          <p:cNvPicPr>
            <a:picLocks noChangeAspect="1"/>
          </p:cNvPicPr>
          <p:nvPr/>
        </p:nvPicPr>
        <p:blipFill>
          <a:blip r:embed="rId4"/>
          <a:stretch>
            <a:fillRect/>
          </a:stretch>
        </p:blipFill>
        <p:spPr>
          <a:xfrm>
            <a:off x="8050740" y="3508348"/>
            <a:ext cx="3238707" cy="1408837"/>
          </a:xfrm>
          <a:prstGeom prst="rect">
            <a:avLst/>
          </a:prstGeom>
        </p:spPr>
      </p:pic>
    </p:spTree>
    <p:extLst>
      <p:ext uri="{BB962C8B-B14F-4D97-AF65-F5344CB8AC3E}">
        <p14:creationId xmlns:p14="http://schemas.microsoft.com/office/powerpoint/2010/main" val="3166755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DA216DF-C268-4A25-A2DC-51E15F550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D1319-A748-CA75-19ED-1E09693F3269}"/>
              </a:ext>
            </a:extLst>
          </p:cNvPr>
          <p:cNvSpPr>
            <a:spLocks noGrp="1"/>
          </p:cNvSpPr>
          <p:nvPr>
            <p:ph type="title"/>
          </p:nvPr>
        </p:nvSpPr>
        <p:spPr>
          <a:xfrm>
            <a:off x="638881" y="4474080"/>
            <a:ext cx="10909640" cy="1065836"/>
          </a:xfrm>
        </p:spPr>
        <p:txBody>
          <a:bodyPr vert="horz" lIns="91440" tIns="45720" rIns="91440" bIns="45720" rtlCol="0" anchor="ctr">
            <a:normAutofit/>
          </a:bodyPr>
          <a:lstStyle/>
          <a:p>
            <a:pPr algn="ctr"/>
            <a:r>
              <a:rPr lang="en-US" sz="6600"/>
              <a:t>Popular CI/CD Tools</a:t>
            </a:r>
          </a:p>
        </p:txBody>
      </p:sp>
      <p:pic>
        <p:nvPicPr>
          <p:cNvPr id="5" name="Content Placeholder 4">
            <a:extLst>
              <a:ext uri="{FF2B5EF4-FFF2-40B4-BE49-F238E27FC236}">
                <a16:creationId xmlns:a16="http://schemas.microsoft.com/office/drawing/2014/main" id="{C1CDEFA7-8722-F79D-6B5F-71B7B407C07A}"/>
              </a:ext>
            </a:extLst>
          </p:cNvPr>
          <p:cNvPicPr>
            <a:picLocks noGrp="1" noChangeAspect="1"/>
          </p:cNvPicPr>
          <p:nvPr>
            <p:ph idx="1"/>
          </p:nvPr>
        </p:nvPicPr>
        <p:blipFill>
          <a:blip r:embed="rId2"/>
          <a:stretch>
            <a:fillRect/>
          </a:stretch>
        </p:blipFill>
        <p:spPr>
          <a:xfrm>
            <a:off x="301752" y="324474"/>
            <a:ext cx="3758184" cy="3767603"/>
          </a:xfrm>
          <a:prstGeom prst="rect">
            <a:avLst/>
          </a:prstGeom>
        </p:spPr>
      </p:pic>
      <p:pic>
        <p:nvPicPr>
          <p:cNvPr id="9" name="Picture 8">
            <a:extLst>
              <a:ext uri="{FF2B5EF4-FFF2-40B4-BE49-F238E27FC236}">
                <a16:creationId xmlns:a16="http://schemas.microsoft.com/office/drawing/2014/main" id="{0E92E2F1-1875-C073-AEBB-CE62FA8A1C5C}"/>
              </a:ext>
            </a:extLst>
          </p:cNvPr>
          <p:cNvPicPr>
            <a:picLocks noChangeAspect="1"/>
          </p:cNvPicPr>
          <p:nvPr/>
        </p:nvPicPr>
        <p:blipFill>
          <a:blip r:embed="rId3"/>
          <a:stretch>
            <a:fillRect/>
          </a:stretch>
        </p:blipFill>
        <p:spPr>
          <a:xfrm>
            <a:off x="4224528" y="972773"/>
            <a:ext cx="3758184" cy="2471006"/>
          </a:xfrm>
          <a:prstGeom prst="rect">
            <a:avLst/>
          </a:prstGeom>
        </p:spPr>
      </p:pic>
      <p:pic>
        <p:nvPicPr>
          <p:cNvPr id="7" name="Picture 6">
            <a:extLst>
              <a:ext uri="{FF2B5EF4-FFF2-40B4-BE49-F238E27FC236}">
                <a16:creationId xmlns:a16="http://schemas.microsoft.com/office/drawing/2014/main" id="{3DDD742E-592B-D468-583F-DFCF347A39C7}"/>
              </a:ext>
            </a:extLst>
          </p:cNvPr>
          <p:cNvPicPr>
            <a:picLocks noChangeAspect="1"/>
          </p:cNvPicPr>
          <p:nvPr/>
        </p:nvPicPr>
        <p:blipFill>
          <a:blip r:embed="rId4"/>
          <a:stretch>
            <a:fillRect/>
          </a:stretch>
        </p:blipFill>
        <p:spPr>
          <a:xfrm>
            <a:off x="8147304" y="1419058"/>
            <a:ext cx="3758184" cy="1578436"/>
          </a:xfrm>
          <a:prstGeom prst="rect">
            <a:avLst/>
          </a:prstGeom>
        </p:spPr>
      </p:pic>
      <p:sp>
        <p:nvSpPr>
          <p:cNvPr id="31" name="sketch line">
            <a:extLst>
              <a:ext uri="{FF2B5EF4-FFF2-40B4-BE49-F238E27FC236}">
                <a16:creationId xmlns:a16="http://schemas.microsoft.com/office/drawing/2014/main" id="{DE127D07-37F2-4FE3-9F47-F0CD6740D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563476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2754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5A5221-1C93-E30C-6FD3-4DE2315A4120}"/>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Common Security Vulnerability Tests</a:t>
            </a:r>
          </a:p>
        </p:txBody>
      </p:sp>
      <p:graphicFrame>
        <p:nvGraphicFramePr>
          <p:cNvPr id="21" name="Content Placeholder 2">
            <a:extLst>
              <a:ext uri="{FF2B5EF4-FFF2-40B4-BE49-F238E27FC236}">
                <a16:creationId xmlns:a16="http://schemas.microsoft.com/office/drawing/2014/main" id="{1517F93F-9414-BC20-9BE7-7A141DCE7358}"/>
              </a:ext>
            </a:extLst>
          </p:cNvPr>
          <p:cNvGraphicFramePr>
            <a:graphicFrameLocks noGrp="1"/>
          </p:cNvGraphicFramePr>
          <p:nvPr>
            <p:ph idx="1"/>
            <p:extLst>
              <p:ext uri="{D42A27DB-BD31-4B8C-83A1-F6EECF244321}">
                <p14:modId xmlns:p14="http://schemas.microsoft.com/office/powerpoint/2010/main" val="286335557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9642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30BA-4960-17C3-A301-65DFE59AD487}"/>
              </a:ext>
            </a:extLst>
          </p:cNvPr>
          <p:cNvSpPr>
            <a:spLocks noGrp="1"/>
          </p:cNvSpPr>
          <p:nvPr>
            <p:ph type="title"/>
          </p:nvPr>
        </p:nvSpPr>
        <p:spPr>
          <a:xfrm>
            <a:off x="1043631" y="809898"/>
            <a:ext cx="10173010" cy="1554480"/>
          </a:xfrm>
        </p:spPr>
        <p:txBody>
          <a:bodyPr anchor="ctr">
            <a:normAutofit/>
          </a:bodyPr>
          <a:lstStyle/>
          <a:p>
            <a:r>
              <a:rPr lang="en-US" sz="4800"/>
              <a:t>What is DevSecOps trying to enable?</a:t>
            </a:r>
          </a:p>
        </p:txBody>
      </p:sp>
      <p:graphicFrame>
        <p:nvGraphicFramePr>
          <p:cNvPr id="19" name="Content Placeholder 2">
            <a:extLst>
              <a:ext uri="{FF2B5EF4-FFF2-40B4-BE49-F238E27FC236}">
                <a16:creationId xmlns:a16="http://schemas.microsoft.com/office/drawing/2014/main" id="{FF912FB1-1332-9D9A-DBDC-F55842A73D8F}"/>
              </a:ext>
            </a:extLst>
          </p:cNvPr>
          <p:cNvGraphicFramePr>
            <a:graphicFrameLocks noGrp="1"/>
          </p:cNvGraphicFramePr>
          <p:nvPr>
            <p:ph idx="1"/>
            <p:extLst>
              <p:ext uri="{D42A27DB-BD31-4B8C-83A1-F6EECF244321}">
                <p14:modId xmlns:p14="http://schemas.microsoft.com/office/powerpoint/2010/main" val="3613899887"/>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5541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184E93-788F-F3F4-7306-AAB0446DB75B}"/>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Overall Benefit</a:t>
            </a:r>
          </a:p>
        </p:txBody>
      </p:sp>
      <p:sp>
        <p:nvSpPr>
          <p:cNvPr id="13" name="Content Placeholder 2">
            <a:extLst>
              <a:ext uri="{FF2B5EF4-FFF2-40B4-BE49-F238E27FC236}">
                <a16:creationId xmlns:a16="http://schemas.microsoft.com/office/drawing/2014/main" id="{14884860-3412-2FB8-E76F-D2034F2895B0}"/>
              </a:ext>
            </a:extLst>
          </p:cNvPr>
          <p:cNvSpPr>
            <a:spLocks noGrp="1"/>
          </p:cNvSpPr>
          <p:nvPr>
            <p:ph idx="1"/>
          </p:nvPr>
        </p:nvSpPr>
        <p:spPr>
          <a:xfrm>
            <a:off x="6503158" y="649480"/>
            <a:ext cx="4862447" cy="5546047"/>
          </a:xfrm>
        </p:spPr>
        <p:txBody>
          <a:bodyPr anchor="ctr">
            <a:normAutofit/>
          </a:bodyPr>
          <a:lstStyle/>
          <a:p>
            <a:r>
              <a:rPr lang="en-US" sz="2000"/>
              <a:t>Consistent, repeatable outcomes in testing, vulnerability assessments, and deployments across development, staging, and production environments—enabled by automation.</a:t>
            </a:r>
          </a:p>
          <a:p>
            <a:r>
              <a:rPr lang="en-US" sz="2000"/>
              <a:t>Collaborative responsibility for delivering software, with shared ownership between developers, DevSecOps engineers, and management.</a:t>
            </a:r>
          </a:p>
          <a:p>
            <a:r>
              <a:rPr lang="en-US" sz="2000"/>
              <a:t>Significantly accelerated time to ATO (Authority to Operate) through streamlined, automated processes.</a:t>
            </a:r>
          </a:p>
        </p:txBody>
      </p:sp>
    </p:spTree>
    <p:extLst>
      <p:ext uri="{BB962C8B-B14F-4D97-AF65-F5344CB8AC3E}">
        <p14:creationId xmlns:p14="http://schemas.microsoft.com/office/powerpoint/2010/main" val="2260907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A61585-5CC6-EB4E-6C9E-F35A99C51D19}"/>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More Resources</a:t>
            </a:r>
          </a:p>
        </p:txBody>
      </p:sp>
      <p:graphicFrame>
        <p:nvGraphicFramePr>
          <p:cNvPr id="5" name="Content Placeholder 2">
            <a:extLst>
              <a:ext uri="{FF2B5EF4-FFF2-40B4-BE49-F238E27FC236}">
                <a16:creationId xmlns:a16="http://schemas.microsoft.com/office/drawing/2014/main" id="{98721A7A-3311-5773-399C-F1C21E675B97}"/>
              </a:ext>
            </a:extLst>
          </p:cNvPr>
          <p:cNvGraphicFramePr>
            <a:graphicFrameLocks noGrp="1"/>
          </p:cNvGraphicFramePr>
          <p:nvPr>
            <p:ph idx="1"/>
            <p:extLst>
              <p:ext uri="{D42A27DB-BD31-4B8C-83A1-F6EECF244321}">
                <p14:modId xmlns:p14="http://schemas.microsoft.com/office/powerpoint/2010/main" val="317257495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9750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3E3056-B4CA-EA4B-DC80-6AC41BD47B99}"/>
              </a:ext>
            </a:extLst>
          </p:cNvPr>
          <p:cNvSpPr>
            <a:spLocks noGrp="1"/>
          </p:cNvSpPr>
          <p:nvPr>
            <p:ph type="title"/>
          </p:nvPr>
        </p:nvSpPr>
        <p:spPr>
          <a:xfrm>
            <a:off x="1171074" y="1396686"/>
            <a:ext cx="3240506" cy="4064628"/>
          </a:xfrm>
        </p:spPr>
        <p:txBody>
          <a:bodyPr>
            <a:normAutofit/>
          </a:bodyPr>
          <a:lstStyle/>
          <a:p>
            <a:r>
              <a:rPr lang="en-US">
                <a:solidFill>
                  <a:srgbClr val="FFFFFF"/>
                </a:solidFill>
              </a:rPr>
              <a:t>Instructor Background</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CCD6AD4-C157-B680-F336-10ABD79F6904}"/>
              </a:ext>
            </a:extLst>
          </p:cNvPr>
          <p:cNvSpPr>
            <a:spLocks noGrp="1"/>
          </p:cNvSpPr>
          <p:nvPr>
            <p:ph idx="1"/>
          </p:nvPr>
        </p:nvSpPr>
        <p:spPr>
          <a:xfrm>
            <a:off x="5370153" y="1526033"/>
            <a:ext cx="5536397" cy="3935281"/>
          </a:xfrm>
        </p:spPr>
        <p:txBody>
          <a:bodyPr>
            <a:normAutofit/>
          </a:bodyPr>
          <a:lstStyle/>
          <a:p>
            <a:r>
              <a:rPr lang="en-US" dirty="0"/>
              <a:t>How you got started in </a:t>
            </a:r>
            <a:r>
              <a:rPr lang="en-US" dirty="0" err="1"/>
              <a:t>DevSecOps</a:t>
            </a:r>
            <a:r>
              <a:rPr lang="en-US" dirty="0"/>
              <a:t>.</a:t>
            </a:r>
          </a:p>
          <a:p>
            <a:r>
              <a:rPr lang="en-US" dirty="0"/>
              <a:t>What are you currently doing now.</a:t>
            </a:r>
          </a:p>
        </p:txBody>
      </p:sp>
    </p:spTree>
    <p:extLst>
      <p:ext uri="{BB962C8B-B14F-4D97-AF65-F5344CB8AC3E}">
        <p14:creationId xmlns:p14="http://schemas.microsoft.com/office/powerpoint/2010/main" val="2049344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00DEFB-F840-FFD9-633F-4E441CE4D637}"/>
              </a:ext>
            </a:extLst>
          </p:cNvPr>
          <p:cNvSpPr>
            <a:spLocks noGrp="1"/>
          </p:cNvSpPr>
          <p:nvPr>
            <p:ph type="title"/>
          </p:nvPr>
        </p:nvSpPr>
        <p:spPr>
          <a:xfrm>
            <a:off x="686834" y="1153572"/>
            <a:ext cx="3200400" cy="4461163"/>
          </a:xfrm>
        </p:spPr>
        <p:txBody>
          <a:bodyPr>
            <a:normAutofit/>
          </a:bodyPr>
          <a:lstStyle/>
          <a:p>
            <a:r>
              <a:rPr lang="en-US">
                <a:solidFill>
                  <a:srgbClr val="FFFFFF"/>
                </a:solidFill>
              </a:rPr>
              <a:t>Why Learn This?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089CFEF-F27D-2829-7737-E421A1279884}"/>
              </a:ext>
            </a:extLst>
          </p:cNvPr>
          <p:cNvSpPr>
            <a:spLocks noGrp="1"/>
          </p:cNvSpPr>
          <p:nvPr>
            <p:ph idx="1"/>
          </p:nvPr>
        </p:nvSpPr>
        <p:spPr>
          <a:xfrm>
            <a:off x="4447308" y="591344"/>
            <a:ext cx="6906491" cy="5585619"/>
          </a:xfrm>
        </p:spPr>
        <p:txBody>
          <a:bodyPr anchor="ctr">
            <a:normAutofit/>
          </a:bodyPr>
          <a:lstStyle/>
          <a:p>
            <a:r>
              <a:rPr lang="en-US" dirty="0"/>
              <a:t>75</a:t>
            </a:r>
            <a:r>
              <a:rPr lang="en-US" baseline="30000" dirty="0"/>
              <a:t>th</a:t>
            </a:r>
            <a:r>
              <a:rPr lang="en-US" dirty="0"/>
              <a:t> Innovation Command is receiving an increased demand to support these kinds of missions.</a:t>
            </a:r>
          </a:p>
          <a:p>
            <a:r>
              <a:rPr lang="en-US" dirty="0"/>
              <a:t>Significant salary increases – 25% or more.</a:t>
            </a:r>
          </a:p>
          <a:p>
            <a:r>
              <a:rPr lang="en-US" dirty="0"/>
              <a:t>Anyone who works with software can incorporate </a:t>
            </a:r>
            <a:r>
              <a:rPr lang="en-US" dirty="0" err="1"/>
              <a:t>DevSecOps</a:t>
            </a:r>
            <a:r>
              <a:rPr lang="en-US" dirty="0"/>
              <a:t> within their current organization. </a:t>
            </a:r>
          </a:p>
          <a:p>
            <a:pPr lvl="1"/>
            <a:r>
              <a:rPr lang="en-US" dirty="0"/>
              <a:t>Application containerization.</a:t>
            </a:r>
          </a:p>
          <a:p>
            <a:pPr lvl="1"/>
            <a:r>
              <a:rPr lang="en-US" dirty="0"/>
              <a:t>Automate tasks.</a:t>
            </a:r>
          </a:p>
          <a:p>
            <a:pPr lvl="1"/>
            <a:r>
              <a:rPr lang="en-US" dirty="0"/>
              <a:t>Ensure proper security compliance is being enforced.</a:t>
            </a:r>
          </a:p>
          <a:p>
            <a:endParaRPr lang="en-US" dirty="0"/>
          </a:p>
        </p:txBody>
      </p:sp>
    </p:spTree>
    <p:extLst>
      <p:ext uri="{BB962C8B-B14F-4D97-AF65-F5344CB8AC3E}">
        <p14:creationId xmlns:p14="http://schemas.microsoft.com/office/powerpoint/2010/main" val="225863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3076EF-0870-0F59-DCA1-1792F7337943}"/>
              </a:ext>
            </a:extLst>
          </p:cNvPr>
          <p:cNvSpPr>
            <a:spLocks noGrp="1"/>
          </p:cNvSpPr>
          <p:nvPr>
            <p:ph type="title"/>
          </p:nvPr>
        </p:nvSpPr>
        <p:spPr>
          <a:xfrm>
            <a:off x="630918" y="643465"/>
            <a:ext cx="3895359" cy="1846615"/>
          </a:xfrm>
        </p:spPr>
        <p:txBody>
          <a:bodyPr anchor="b">
            <a:normAutofit/>
          </a:bodyPr>
          <a:lstStyle/>
          <a:p>
            <a:r>
              <a:rPr lang="en-US" sz="4200"/>
              <a:t>Why become a DevSecOps Engineer?</a:t>
            </a:r>
          </a:p>
        </p:txBody>
      </p:sp>
      <p:sp>
        <p:nvSpPr>
          <p:cNvPr id="22"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14">
            <a:extLst>
              <a:ext uri="{FF2B5EF4-FFF2-40B4-BE49-F238E27FC236}">
                <a16:creationId xmlns:a16="http://schemas.microsoft.com/office/drawing/2014/main" id="{2A6D3A0D-B700-C6F9-3D76-A4C42ED959F7}"/>
              </a:ext>
            </a:extLst>
          </p:cNvPr>
          <p:cNvSpPr>
            <a:spLocks noGrp="1"/>
          </p:cNvSpPr>
          <p:nvPr>
            <p:ph idx="1"/>
          </p:nvPr>
        </p:nvSpPr>
        <p:spPr>
          <a:xfrm>
            <a:off x="630936" y="2807167"/>
            <a:ext cx="3895522" cy="3386399"/>
          </a:xfrm>
        </p:spPr>
        <p:txBody>
          <a:bodyPr>
            <a:normAutofit/>
          </a:bodyPr>
          <a:lstStyle/>
          <a:p>
            <a:r>
              <a:rPr lang="en-US" sz="1700">
                <a:hlinkClick r:id="rId2"/>
              </a:rPr>
              <a:t>https://www.indeed.com/career-advice/finding-a-job/top-paying-technology-jobs</a:t>
            </a:r>
            <a:r>
              <a:rPr lang="en-US" sz="1700"/>
              <a:t> </a:t>
            </a:r>
          </a:p>
          <a:p>
            <a:r>
              <a:rPr lang="en-US" sz="1700"/>
              <a:t>Common technical job titles</a:t>
            </a:r>
          </a:p>
          <a:p>
            <a:pPr lvl="1"/>
            <a:r>
              <a:rPr lang="en-US" sz="1700"/>
              <a:t>DevOps Engineer</a:t>
            </a:r>
          </a:p>
          <a:p>
            <a:pPr lvl="1"/>
            <a:r>
              <a:rPr lang="en-US" sz="1700"/>
              <a:t>Cloud Engineer</a:t>
            </a:r>
          </a:p>
          <a:p>
            <a:pPr lvl="1"/>
            <a:r>
              <a:rPr lang="en-US" sz="1700"/>
              <a:t>Site Reliability Engineer</a:t>
            </a:r>
          </a:p>
          <a:p>
            <a:r>
              <a:rPr lang="en-US" sz="1700"/>
              <a:t>Common technical management job titles</a:t>
            </a:r>
          </a:p>
          <a:p>
            <a:pPr lvl="1"/>
            <a:r>
              <a:rPr lang="en-US" sz="1700"/>
              <a:t>Technical Lead</a:t>
            </a:r>
          </a:p>
          <a:p>
            <a:pPr lvl="1"/>
            <a:r>
              <a:rPr lang="en-US" sz="1700"/>
              <a:t>Architect</a:t>
            </a:r>
          </a:p>
        </p:txBody>
      </p:sp>
      <p:pic>
        <p:nvPicPr>
          <p:cNvPr id="5" name="Content Placeholder 4" descr="Text&#10;&#10;AI-generated content may be incorrect.">
            <a:extLst>
              <a:ext uri="{FF2B5EF4-FFF2-40B4-BE49-F238E27FC236}">
                <a16:creationId xmlns:a16="http://schemas.microsoft.com/office/drawing/2014/main" id="{BDC094C6-51B2-57B3-50EE-A8DA9E13EDB5}"/>
              </a:ext>
            </a:extLst>
          </p:cNvPr>
          <p:cNvPicPr>
            <a:picLocks noChangeAspect="1"/>
          </p:cNvPicPr>
          <p:nvPr/>
        </p:nvPicPr>
        <p:blipFill>
          <a:blip r:embed="rId3"/>
          <a:stretch>
            <a:fillRect/>
          </a:stretch>
        </p:blipFill>
        <p:spPr>
          <a:xfrm>
            <a:off x="4992624" y="1164351"/>
            <a:ext cx="3099816" cy="1456913"/>
          </a:xfrm>
          <a:prstGeom prst="rect">
            <a:avLst/>
          </a:prstGeom>
        </p:spPr>
      </p:pic>
      <p:pic>
        <p:nvPicPr>
          <p:cNvPr id="9" name="Picture 8" descr="Graphical user interface, text, application&#10;&#10;AI-generated content may be incorrect.">
            <a:extLst>
              <a:ext uri="{FF2B5EF4-FFF2-40B4-BE49-F238E27FC236}">
                <a16:creationId xmlns:a16="http://schemas.microsoft.com/office/drawing/2014/main" id="{EB430335-0CB1-1E8F-7F15-904E5CACFC92}"/>
              </a:ext>
            </a:extLst>
          </p:cNvPr>
          <p:cNvPicPr>
            <a:picLocks noChangeAspect="1"/>
          </p:cNvPicPr>
          <p:nvPr/>
        </p:nvPicPr>
        <p:blipFill>
          <a:blip r:embed="rId4"/>
          <a:stretch>
            <a:fillRect/>
          </a:stretch>
        </p:blipFill>
        <p:spPr>
          <a:xfrm>
            <a:off x="8247888" y="619920"/>
            <a:ext cx="3785616" cy="1731918"/>
          </a:xfrm>
          <a:prstGeom prst="rect">
            <a:avLst/>
          </a:prstGeom>
        </p:spPr>
      </p:pic>
      <p:pic>
        <p:nvPicPr>
          <p:cNvPr id="11" name="Picture 10" descr="Graphical user interface, text&#10;&#10;AI-generated content may be incorrect.">
            <a:extLst>
              <a:ext uri="{FF2B5EF4-FFF2-40B4-BE49-F238E27FC236}">
                <a16:creationId xmlns:a16="http://schemas.microsoft.com/office/drawing/2014/main" id="{2A594023-BE34-6FAD-95F1-88E28626418F}"/>
              </a:ext>
            </a:extLst>
          </p:cNvPr>
          <p:cNvPicPr>
            <a:picLocks noChangeAspect="1"/>
          </p:cNvPicPr>
          <p:nvPr/>
        </p:nvPicPr>
        <p:blipFill>
          <a:blip r:embed="rId5"/>
          <a:stretch>
            <a:fillRect/>
          </a:stretch>
        </p:blipFill>
        <p:spPr>
          <a:xfrm>
            <a:off x="4992624" y="4273837"/>
            <a:ext cx="3099816" cy="1441414"/>
          </a:xfrm>
          <a:prstGeom prst="rect">
            <a:avLst/>
          </a:prstGeom>
        </p:spPr>
      </p:pic>
      <p:pic>
        <p:nvPicPr>
          <p:cNvPr id="7" name="Picture 6" descr="Graphical user interface, text, application&#10;&#10;AI-generated content may be incorrect.">
            <a:extLst>
              <a:ext uri="{FF2B5EF4-FFF2-40B4-BE49-F238E27FC236}">
                <a16:creationId xmlns:a16="http://schemas.microsoft.com/office/drawing/2014/main" id="{353B3836-2C02-5DE5-232F-EB855BD501DC}"/>
              </a:ext>
            </a:extLst>
          </p:cNvPr>
          <p:cNvPicPr>
            <a:picLocks noChangeAspect="1"/>
          </p:cNvPicPr>
          <p:nvPr/>
        </p:nvPicPr>
        <p:blipFill>
          <a:blip r:embed="rId6"/>
          <a:stretch>
            <a:fillRect/>
          </a:stretch>
        </p:blipFill>
        <p:spPr>
          <a:xfrm>
            <a:off x="8247888" y="3697775"/>
            <a:ext cx="3785616" cy="1769775"/>
          </a:xfrm>
          <a:prstGeom prst="rect">
            <a:avLst/>
          </a:prstGeom>
        </p:spPr>
      </p:pic>
    </p:spTree>
    <p:extLst>
      <p:ext uri="{BB962C8B-B14F-4D97-AF65-F5344CB8AC3E}">
        <p14:creationId xmlns:p14="http://schemas.microsoft.com/office/powerpoint/2010/main" val="3248572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35E6DB-09A9-0C19-8102-3FFFE5F8C8EE}"/>
              </a:ext>
            </a:extLst>
          </p:cNvPr>
          <p:cNvSpPr>
            <a:spLocks noGrp="1"/>
          </p:cNvSpPr>
          <p:nvPr>
            <p:ph type="title"/>
          </p:nvPr>
        </p:nvSpPr>
        <p:spPr>
          <a:xfrm>
            <a:off x="686834" y="1153572"/>
            <a:ext cx="3200400" cy="4461163"/>
          </a:xfrm>
        </p:spPr>
        <p:txBody>
          <a:bodyPr>
            <a:normAutofit/>
          </a:bodyPr>
          <a:lstStyle/>
          <a:p>
            <a:r>
              <a:rPr lang="en-US">
                <a:solidFill>
                  <a:srgbClr val="FFFFFF"/>
                </a:solidFill>
              </a:rPr>
              <a:t>What is DevSecOps?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953833F-C388-3C03-383B-241837F670AF}"/>
              </a:ext>
            </a:extLst>
          </p:cNvPr>
          <p:cNvSpPr>
            <a:spLocks noGrp="1"/>
          </p:cNvSpPr>
          <p:nvPr>
            <p:ph idx="1"/>
          </p:nvPr>
        </p:nvSpPr>
        <p:spPr>
          <a:xfrm>
            <a:off x="4447308" y="591344"/>
            <a:ext cx="6906491" cy="5585619"/>
          </a:xfrm>
        </p:spPr>
        <p:txBody>
          <a:bodyPr anchor="ctr">
            <a:normAutofit/>
          </a:bodyPr>
          <a:lstStyle/>
          <a:p>
            <a:r>
              <a:rPr lang="en-US" sz="2600"/>
              <a:t>“DevSecOps is a software engineering culture and practice that aims at unifying software development (Dev), security (Sec), and operations (Ops). DevSecOps emphasizes collaboration and communication between development, security, and operations teams to deliver secure and resilient software at the speed of relevance. It involves automating security and testing processes, integrating security tools and practices into the development pipeline, and fostering a culture of shared responsibility for performance and security.” </a:t>
            </a:r>
            <a:r>
              <a:rPr lang="en-US" sz="2600">
                <a:hlinkClick r:id="rId2"/>
              </a:rPr>
              <a:t>https://www.cloud.mil/devsecops/</a:t>
            </a:r>
            <a:r>
              <a:rPr lang="en-US" sz="2600"/>
              <a:t> </a:t>
            </a:r>
          </a:p>
        </p:txBody>
      </p:sp>
    </p:spTree>
    <p:extLst>
      <p:ext uri="{BB962C8B-B14F-4D97-AF65-F5344CB8AC3E}">
        <p14:creationId xmlns:p14="http://schemas.microsoft.com/office/powerpoint/2010/main" val="1167919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6C5A8E-B349-7B34-23BA-58CBC403AA7C}"/>
              </a:ext>
            </a:extLst>
          </p:cNvPr>
          <p:cNvSpPr>
            <a:spLocks noGrp="1"/>
          </p:cNvSpPr>
          <p:nvPr>
            <p:ph type="title"/>
          </p:nvPr>
        </p:nvSpPr>
        <p:spPr>
          <a:xfrm>
            <a:off x="630936" y="640823"/>
            <a:ext cx="3419856" cy="5583148"/>
          </a:xfrm>
        </p:spPr>
        <p:txBody>
          <a:bodyPr anchor="ctr">
            <a:normAutofit/>
          </a:bodyPr>
          <a:lstStyle/>
          <a:p>
            <a:r>
              <a:rPr lang="en-US" sz="5000"/>
              <a:t>Continuous Integration/ Continuous Deployment (CI/CD)</a:t>
            </a:r>
          </a:p>
        </p:txBody>
      </p:sp>
      <p:sp>
        <p:nvSpPr>
          <p:cNvPr id="14"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587DEC0-C3E9-F01D-1AAE-548984485152}"/>
              </a:ext>
            </a:extLst>
          </p:cNvPr>
          <p:cNvPicPr>
            <a:picLocks noChangeAspect="1"/>
          </p:cNvPicPr>
          <p:nvPr/>
        </p:nvPicPr>
        <p:blipFill>
          <a:blip r:embed="rId2"/>
          <a:stretch>
            <a:fillRect/>
          </a:stretch>
        </p:blipFill>
        <p:spPr>
          <a:xfrm>
            <a:off x="4654296" y="933054"/>
            <a:ext cx="6894576" cy="3309395"/>
          </a:xfrm>
          <a:prstGeom prst="rect">
            <a:avLst/>
          </a:prstGeom>
        </p:spPr>
      </p:pic>
    </p:spTree>
    <p:extLst>
      <p:ext uri="{BB962C8B-B14F-4D97-AF65-F5344CB8AC3E}">
        <p14:creationId xmlns:p14="http://schemas.microsoft.com/office/powerpoint/2010/main" val="21596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AA954-BF84-76E0-396F-6A4683286DD9}"/>
              </a:ext>
            </a:extLst>
          </p:cNvPr>
          <p:cNvSpPr>
            <a:spLocks noGrp="1"/>
          </p:cNvSpPr>
          <p:nvPr>
            <p:ph type="title"/>
          </p:nvPr>
        </p:nvSpPr>
        <p:spPr>
          <a:xfrm>
            <a:off x="686834" y="1153572"/>
            <a:ext cx="3200400" cy="4461163"/>
          </a:xfrm>
        </p:spPr>
        <p:txBody>
          <a:bodyPr>
            <a:normAutofit/>
          </a:bodyPr>
          <a:lstStyle/>
          <a:p>
            <a:r>
              <a:rPr lang="en-US">
                <a:solidFill>
                  <a:srgbClr val="FFFFFF"/>
                </a:solidFill>
              </a:rPr>
              <a:t>Key Tools that Enables DevSecOps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F57A33B-431A-B61D-C384-6CCE5F1ACA5E}"/>
              </a:ext>
            </a:extLst>
          </p:cNvPr>
          <p:cNvSpPr>
            <a:spLocks noGrp="1"/>
          </p:cNvSpPr>
          <p:nvPr>
            <p:ph idx="1"/>
          </p:nvPr>
        </p:nvSpPr>
        <p:spPr>
          <a:xfrm>
            <a:off x="4447308" y="591344"/>
            <a:ext cx="6906491" cy="5585619"/>
          </a:xfrm>
        </p:spPr>
        <p:txBody>
          <a:bodyPr anchor="ctr">
            <a:normAutofit/>
          </a:bodyPr>
          <a:lstStyle/>
          <a:p>
            <a:r>
              <a:rPr lang="en-US" sz="1300"/>
              <a:t>Infrastructure as Code (</a:t>
            </a:r>
            <a:r>
              <a:rPr lang="en-US" sz="1300" err="1"/>
              <a:t>IaC</a:t>
            </a:r>
            <a:r>
              <a:rPr lang="en-US" sz="1300"/>
              <a:t>)</a:t>
            </a:r>
          </a:p>
          <a:p>
            <a:pPr lvl="1"/>
            <a:r>
              <a:rPr lang="en-US" sz="1300"/>
              <a:t>“Infrastructure as code (</a:t>
            </a:r>
            <a:r>
              <a:rPr lang="en-US" sz="1300" err="1"/>
              <a:t>IaC</a:t>
            </a:r>
            <a:r>
              <a:rPr lang="en-US" sz="1300"/>
              <a:t>) is the ability to provision and support your computing infrastructure using code instead of manual processes and settings.” </a:t>
            </a:r>
            <a:r>
              <a:rPr lang="en-US" sz="1300">
                <a:hlinkClick r:id="rId2"/>
              </a:rPr>
              <a:t>https://aws.amazon.com/what-is/iac/</a:t>
            </a:r>
            <a:r>
              <a:rPr lang="en-US" sz="1300"/>
              <a:t> </a:t>
            </a:r>
          </a:p>
          <a:p>
            <a:r>
              <a:rPr lang="en-US" sz="1300"/>
              <a:t>Containerization</a:t>
            </a:r>
          </a:p>
          <a:p>
            <a:pPr lvl="1"/>
            <a:r>
              <a:rPr lang="en-US" sz="1300"/>
              <a:t>“Containerization is a software deployment process that bundles an application’s code with all the files and libraries it needs to run on any infrastructure.” </a:t>
            </a:r>
            <a:r>
              <a:rPr lang="en-US" sz="1300">
                <a:hlinkClick r:id="rId3"/>
              </a:rPr>
              <a:t>https://aws.amazon.com/what-is/containerization/</a:t>
            </a:r>
            <a:r>
              <a:rPr lang="en-US" sz="1300"/>
              <a:t> </a:t>
            </a:r>
          </a:p>
          <a:p>
            <a:r>
              <a:rPr lang="en-US" sz="1300"/>
              <a:t>Continuous Integration/ Continuous Deployment (CI/CD)</a:t>
            </a:r>
          </a:p>
          <a:p>
            <a:pPr lvl="1"/>
            <a:r>
              <a:rPr lang="en-US" sz="1300"/>
              <a:t>“CI/CD falls under DevOps (the joining of development and operations teams) and combines the practices of continuous integration and continuous delivery. CI/CD automates much or all of the manual human intervention traditionally needed to get new code from a commit into production, encompassing the build, test (including integration tests, unit tests, and regression tests), and deploy phases, as well as infrastructure provisioning.” </a:t>
            </a:r>
            <a:r>
              <a:rPr lang="en-US" sz="1300">
                <a:hlinkClick r:id="rId4"/>
              </a:rPr>
              <a:t>https://about.gitlab.com/topics/ci-cd/</a:t>
            </a:r>
            <a:r>
              <a:rPr lang="en-US" sz="1300"/>
              <a:t> </a:t>
            </a:r>
          </a:p>
          <a:p>
            <a:pPr lvl="1"/>
            <a:endParaRPr lang="en-US" sz="1300"/>
          </a:p>
        </p:txBody>
      </p:sp>
    </p:spTree>
    <p:extLst>
      <p:ext uri="{BB962C8B-B14F-4D97-AF65-F5344CB8AC3E}">
        <p14:creationId xmlns:p14="http://schemas.microsoft.com/office/powerpoint/2010/main" val="3218198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9FBCEA-B5CB-8480-B104-9528CFC74188}"/>
              </a:ext>
            </a:extLst>
          </p:cNvPr>
          <p:cNvSpPr>
            <a:spLocks noGrp="1"/>
          </p:cNvSpPr>
          <p:nvPr>
            <p:ph type="title"/>
          </p:nvPr>
        </p:nvSpPr>
        <p:spPr>
          <a:xfrm>
            <a:off x="630918" y="643465"/>
            <a:ext cx="3895359" cy="1846615"/>
          </a:xfrm>
        </p:spPr>
        <p:txBody>
          <a:bodyPr vert="horz" lIns="91440" tIns="45720" rIns="91440" bIns="45720" rtlCol="0" anchor="b">
            <a:normAutofit/>
          </a:bodyPr>
          <a:lstStyle/>
          <a:p>
            <a:r>
              <a:rPr lang="en-US" sz="5400"/>
              <a:t>Popular IaC Tools</a:t>
            </a:r>
          </a:p>
        </p:txBody>
      </p:sp>
      <p:sp>
        <p:nvSpPr>
          <p:cNvPr id="34"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B82572-EA4F-B5B7-AE83-2EC73064F89E}"/>
              </a:ext>
            </a:extLst>
          </p:cNvPr>
          <p:cNvSpPr>
            <a:spLocks noGrp="1"/>
          </p:cNvSpPr>
          <p:nvPr>
            <p:ph sz="half" idx="2"/>
          </p:nvPr>
        </p:nvSpPr>
        <p:spPr>
          <a:xfrm>
            <a:off x="630936" y="2807167"/>
            <a:ext cx="3895522" cy="3386399"/>
          </a:xfrm>
        </p:spPr>
        <p:txBody>
          <a:bodyPr vert="horz" lIns="91440" tIns="45720" rIns="91440" bIns="45720" rtlCol="0">
            <a:normAutofit/>
          </a:bodyPr>
          <a:lstStyle/>
          <a:p>
            <a:r>
              <a:rPr lang="en-US" sz="2200"/>
              <a:t>Persistent – Changes are permanent and remain in effect until manually modified.</a:t>
            </a:r>
          </a:p>
          <a:p>
            <a:r>
              <a:rPr lang="en-US" sz="2200"/>
              <a:t>Non-persistent – Changes can be automatically reverted or overwritten by IaC tools.</a:t>
            </a:r>
          </a:p>
        </p:txBody>
      </p:sp>
      <p:pic>
        <p:nvPicPr>
          <p:cNvPr id="7" name="Picture 6">
            <a:extLst>
              <a:ext uri="{FF2B5EF4-FFF2-40B4-BE49-F238E27FC236}">
                <a16:creationId xmlns:a16="http://schemas.microsoft.com/office/drawing/2014/main" id="{0715E256-4DE3-45B0-7F26-20A216B53566}"/>
              </a:ext>
            </a:extLst>
          </p:cNvPr>
          <p:cNvPicPr>
            <a:picLocks noChangeAspect="1"/>
          </p:cNvPicPr>
          <p:nvPr/>
        </p:nvPicPr>
        <p:blipFill>
          <a:blip r:embed="rId2"/>
          <a:stretch>
            <a:fillRect/>
          </a:stretch>
        </p:blipFill>
        <p:spPr>
          <a:xfrm>
            <a:off x="4992624" y="342900"/>
            <a:ext cx="3099816" cy="3099816"/>
          </a:xfrm>
          <a:prstGeom prst="rect">
            <a:avLst/>
          </a:prstGeom>
        </p:spPr>
      </p:pic>
      <p:pic>
        <p:nvPicPr>
          <p:cNvPr id="11" name="Picture 10">
            <a:extLst>
              <a:ext uri="{FF2B5EF4-FFF2-40B4-BE49-F238E27FC236}">
                <a16:creationId xmlns:a16="http://schemas.microsoft.com/office/drawing/2014/main" id="{32662123-49E5-81FB-E2E4-153C6BFB14B0}"/>
              </a:ext>
            </a:extLst>
          </p:cNvPr>
          <p:cNvPicPr>
            <a:picLocks noChangeAspect="1"/>
          </p:cNvPicPr>
          <p:nvPr/>
        </p:nvPicPr>
        <p:blipFill>
          <a:blip r:embed="rId3"/>
          <a:stretch>
            <a:fillRect/>
          </a:stretch>
        </p:blipFill>
        <p:spPr>
          <a:xfrm>
            <a:off x="8247888" y="307575"/>
            <a:ext cx="3785616" cy="2356609"/>
          </a:xfrm>
          <a:prstGeom prst="rect">
            <a:avLst/>
          </a:prstGeom>
        </p:spPr>
      </p:pic>
      <p:pic>
        <p:nvPicPr>
          <p:cNvPr id="5" name="Content Placeholder 4">
            <a:extLst>
              <a:ext uri="{FF2B5EF4-FFF2-40B4-BE49-F238E27FC236}">
                <a16:creationId xmlns:a16="http://schemas.microsoft.com/office/drawing/2014/main" id="{AFC95F5F-38E6-83CA-AECF-1B7808817EBA}"/>
              </a:ext>
            </a:extLst>
          </p:cNvPr>
          <p:cNvPicPr>
            <a:picLocks noGrp="1" noChangeAspect="1"/>
          </p:cNvPicPr>
          <p:nvPr>
            <p:ph sz="half" idx="1"/>
          </p:nvPr>
        </p:nvPicPr>
        <p:blipFill>
          <a:blip r:embed="rId4"/>
          <a:stretch>
            <a:fillRect/>
          </a:stretch>
        </p:blipFill>
        <p:spPr>
          <a:xfrm>
            <a:off x="5334069" y="3795522"/>
            <a:ext cx="2416925" cy="2398044"/>
          </a:xfrm>
          <a:prstGeom prst="rect">
            <a:avLst/>
          </a:prstGeom>
        </p:spPr>
      </p:pic>
      <p:pic>
        <p:nvPicPr>
          <p:cNvPr id="9" name="Picture 8">
            <a:extLst>
              <a:ext uri="{FF2B5EF4-FFF2-40B4-BE49-F238E27FC236}">
                <a16:creationId xmlns:a16="http://schemas.microsoft.com/office/drawing/2014/main" id="{14759526-DB76-001B-94D1-E96EFA801942}"/>
              </a:ext>
            </a:extLst>
          </p:cNvPr>
          <p:cNvPicPr>
            <a:picLocks noChangeAspect="1"/>
          </p:cNvPicPr>
          <p:nvPr/>
        </p:nvPicPr>
        <p:blipFill>
          <a:blip r:embed="rId5"/>
          <a:stretch>
            <a:fillRect/>
          </a:stretch>
        </p:blipFill>
        <p:spPr>
          <a:xfrm>
            <a:off x="8518944" y="2971759"/>
            <a:ext cx="3243503" cy="3221807"/>
          </a:xfrm>
          <a:prstGeom prst="rect">
            <a:avLst/>
          </a:prstGeom>
        </p:spPr>
      </p:pic>
    </p:spTree>
    <p:extLst>
      <p:ext uri="{BB962C8B-B14F-4D97-AF65-F5344CB8AC3E}">
        <p14:creationId xmlns:p14="http://schemas.microsoft.com/office/powerpoint/2010/main" val="95152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B33DC6A-1F1C-4A06-834E-CFF88F1C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Freeform: Shape 40">
            <a:extLst>
              <a:ext uri="{FF2B5EF4-FFF2-40B4-BE49-F238E27FC236}">
                <a16:creationId xmlns:a16="http://schemas.microsoft.com/office/drawing/2014/main" id="{0FE1D5CF-87B8-4A8A-AD3C-01D06A607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08641" cy="6858000"/>
          </a:xfrm>
          <a:custGeom>
            <a:avLst/>
            <a:gdLst>
              <a:gd name="connsiteX0" fmla="*/ 0 w 6208641"/>
              <a:gd name="connsiteY0" fmla="*/ 0 h 6858000"/>
              <a:gd name="connsiteX1" fmla="*/ 5464181 w 6208641"/>
              <a:gd name="connsiteY1" fmla="*/ 0 h 6858000"/>
              <a:gd name="connsiteX2" fmla="*/ 5538086 w 6208641"/>
              <a:gd name="connsiteY2" fmla="*/ 159684 h 6858000"/>
              <a:gd name="connsiteX3" fmla="*/ 6208641 w 6208641"/>
              <a:gd name="connsiteY3" fmla="*/ 3706589 h 6858000"/>
              <a:gd name="connsiteX4" fmla="*/ 5734754 w 6208641"/>
              <a:gd name="connsiteY4" fmla="*/ 6730443 h 6858000"/>
              <a:gd name="connsiteX5" fmla="*/ 5689361 w 6208641"/>
              <a:gd name="connsiteY5" fmla="*/ 6858000 h 6858000"/>
              <a:gd name="connsiteX6" fmla="*/ 0 w 620864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8641" h="6858000">
                <a:moveTo>
                  <a:pt x="0" y="0"/>
                </a:moveTo>
                <a:lnTo>
                  <a:pt x="5464181" y="0"/>
                </a:lnTo>
                <a:lnTo>
                  <a:pt x="5538086" y="159684"/>
                </a:lnTo>
                <a:cubicBezTo>
                  <a:pt x="5961440" y="1172168"/>
                  <a:pt x="6208641" y="2392735"/>
                  <a:pt x="6208641" y="3706589"/>
                </a:cubicBezTo>
                <a:cubicBezTo>
                  <a:pt x="6208641" y="4801467"/>
                  <a:pt x="6036974" y="5831563"/>
                  <a:pt x="5734754" y="6730443"/>
                </a:cubicBezTo>
                <a:lnTo>
                  <a:pt x="568936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3" name="Freeform: Shape 42">
            <a:extLst>
              <a:ext uri="{FF2B5EF4-FFF2-40B4-BE49-F238E27FC236}">
                <a16:creationId xmlns:a16="http://schemas.microsoft.com/office/drawing/2014/main" id="{60926200-45C2-41E9-839F-31CD5FE4C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03325" cy="6858000"/>
          </a:xfrm>
          <a:custGeom>
            <a:avLst/>
            <a:gdLst>
              <a:gd name="connsiteX0" fmla="*/ 0 w 6203325"/>
              <a:gd name="connsiteY0" fmla="*/ 0 h 6858000"/>
              <a:gd name="connsiteX1" fmla="*/ 5458865 w 6203325"/>
              <a:gd name="connsiteY1" fmla="*/ 0 h 6858000"/>
              <a:gd name="connsiteX2" fmla="*/ 5532770 w 6203325"/>
              <a:gd name="connsiteY2" fmla="*/ 159684 h 6858000"/>
              <a:gd name="connsiteX3" fmla="*/ 6203325 w 6203325"/>
              <a:gd name="connsiteY3" fmla="*/ 3706589 h 6858000"/>
              <a:gd name="connsiteX4" fmla="*/ 5729438 w 6203325"/>
              <a:gd name="connsiteY4" fmla="*/ 6730443 h 6858000"/>
              <a:gd name="connsiteX5" fmla="*/ 5684045 w 6203325"/>
              <a:gd name="connsiteY5" fmla="*/ 6858000 h 6858000"/>
              <a:gd name="connsiteX6" fmla="*/ 0 w 620332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3325" h="6858000">
                <a:moveTo>
                  <a:pt x="0" y="0"/>
                </a:moveTo>
                <a:lnTo>
                  <a:pt x="5458865" y="0"/>
                </a:lnTo>
                <a:lnTo>
                  <a:pt x="5532770" y="159684"/>
                </a:lnTo>
                <a:cubicBezTo>
                  <a:pt x="5956124" y="1172168"/>
                  <a:pt x="6203325" y="2392735"/>
                  <a:pt x="6203325" y="3706589"/>
                </a:cubicBezTo>
                <a:cubicBezTo>
                  <a:pt x="6203325" y="4801467"/>
                  <a:pt x="6031658" y="5831563"/>
                  <a:pt x="5729438" y="6730443"/>
                </a:cubicBezTo>
                <a:lnTo>
                  <a:pt x="568404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417F79-C19E-A18F-FACE-71916EC55C08}"/>
              </a:ext>
            </a:extLst>
          </p:cNvPr>
          <p:cNvSpPr>
            <a:spLocks noGrp="1"/>
          </p:cNvSpPr>
          <p:nvPr>
            <p:ph type="title"/>
          </p:nvPr>
        </p:nvSpPr>
        <p:spPr>
          <a:xfrm>
            <a:off x="489098" y="1106034"/>
            <a:ext cx="5019074" cy="3204134"/>
          </a:xfrm>
        </p:spPr>
        <p:txBody>
          <a:bodyPr vert="horz" lIns="91440" tIns="45720" rIns="91440" bIns="45720" rtlCol="0" anchor="b">
            <a:normAutofit/>
          </a:bodyPr>
          <a:lstStyle/>
          <a:p>
            <a:r>
              <a:rPr lang="en-US" sz="5400"/>
              <a:t>Popular Containerization Tools</a:t>
            </a:r>
          </a:p>
        </p:txBody>
      </p:sp>
      <p:sp>
        <p:nvSpPr>
          <p:cNvPr id="45" name="Rectangle 4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9" name="Picture 8">
            <a:extLst>
              <a:ext uri="{FF2B5EF4-FFF2-40B4-BE49-F238E27FC236}">
                <a16:creationId xmlns:a16="http://schemas.microsoft.com/office/drawing/2014/main" id="{2E7DE7DE-531D-A6CE-C1D3-8CAB36380EA5}"/>
              </a:ext>
            </a:extLst>
          </p:cNvPr>
          <p:cNvPicPr>
            <a:picLocks noChangeAspect="1"/>
          </p:cNvPicPr>
          <p:nvPr/>
        </p:nvPicPr>
        <p:blipFill>
          <a:blip r:embed="rId2"/>
          <a:stretch>
            <a:fillRect/>
          </a:stretch>
        </p:blipFill>
        <p:spPr>
          <a:xfrm>
            <a:off x="6994071" y="725899"/>
            <a:ext cx="4708831" cy="2542768"/>
          </a:xfrm>
          <a:prstGeom prst="rect">
            <a:avLst/>
          </a:prstGeom>
        </p:spPr>
      </p:pic>
      <p:sp>
        <p:nvSpPr>
          <p:cNvPr id="47" name="Rectangle 4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098" y="4546920"/>
            <a:ext cx="501907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061A662C-E678-FF1D-EB41-DC4C5AF6E84F}"/>
              </a:ext>
            </a:extLst>
          </p:cNvPr>
          <p:cNvPicPr>
            <a:picLocks noGrp="1" noChangeAspect="1"/>
          </p:cNvPicPr>
          <p:nvPr>
            <p:ph idx="1"/>
          </p:nvPr>
        </p:nvPicPr>
        <p:blipFill>
          <a:blip r:embed="rId3"/>
          <a:stretch>
            <a:fillRect/>
          </a:stretch>
        </p:blipFill>
        <p:spPr>
          <a:xfrm>
            <a:off x="6994071" y="4068433"/>
            <a:ext cx="4708833" cy="1706952"/>
          </a:xfrm>
          <a:prstGeom prst="rect">
            <a:avLst/>
          </a:prstGeom>
        </p:spPr>
      </p:pic>
    </p:spTree>
    <p:extLst>
      <p:ext uri="{BB962C8B-B14F-4D97-AF65-F5344CB8AC3E}">
        <p14:creationId xmlns:p14="http://schemas.microsoft.com/office/powerpoint/2010/main" val="2031707892"/>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87</TotalTime>
  <Words>645</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Calibri</vt:lpstr>
      <vt:lpstr>Office Theme</vt:lpstr>
      <vt:lpstr>DevSecOps Course</vt:lpstr>
      <vt:lpstr>Instructor Background</vt:lpstr>
      <vt:lpstr>Why Learn This?</vt:lpstr>
      <vt:lpstr>Why become a DevSecOps Engineer?</vt:lpstr>
      <vt:lpstr>What is DevSecOps?</vt:lpstr>
      <vt:lpstr>Continuous Integration/ Continuous Deployment (CI/CD)</vt:lpstr>
      <vt:lpstr>Key Tools that Enables DevSecOps</vt:lpstr>
      <vt:lpstr>Popular IaC Tools</vt:lpstr>
      <vt:lpstr>Popular Containerization Tools</vt:lpstr>
      <vt:lpstr>Popular Service Mesh Tools</vt:lpstr>
      <vt:lpstr>Popular CI/CD Tools</vt:lpstr>
      <vt:lpstr>Common Security Vulnerability Tests</vt:lpstr>
      <vt:lpstr>What is DevSecOps trying to enable?</vt:lpstr>
      <vt:lpstr>Overall Benefit</vt:lpstr>
      <vt:lpstr>More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Sean Herbert</dc:creator>
  <cp:lastModifiedBy>Sean Herbert</cp:lastModifiedBy>
  <cp:revision>23</cp:revision>
  <dcterms:created xsi:type="dcterms:W3CDTF">2025-02-15T15:03:42Z</dcterms:created>
  <dcterms:modified xsi:type="dcterms:W3CDTF">2025-05-13T15:08:42Z</dcterms:modified>
</cp:coreProperties>
</file>