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2" r:id="rId4"/>
    <p:sldId id="271" r:id="rId5"/>
    <p:sldId id="257" r:id="rId6"/>
    <p:sldId id="258" r:id="rId7"/>
    <p:sldId id="259" r:id="rId8"/>
    <p:sldId id="261" r:id="rId9"/>
    <p:sldId id="267" r:id="rId10"/>
    <p:sldId id="269" r:id="rId11"/>
    <p:sldId id="268" r:id="rId12"/>
    <p:sldId id="260" r:id="rId13"/>
    <p:sldId id="266" r:id="rId14"/>
    <p:sldId id="264" r:id="rId15"/>
    <p:sldId id="263" r:id="rId16"/>
    <p:sldId id="265" r:id="rId17"/>
    <p:sldId id="270"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0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3.xml.rels><?xml version="1.0" encoding="UTF-8" standalone="yes"?>
<Relationships xmlns="http://schemas.openxmlformats.org/package/2006/relationships"><Relationship Id="rId3" Type="http://schemas.openxmlformats.org/officeDocument/2006/relationships/hyperlink" Target="https://engineer.kodekloud.com/" TargetMode="External"/><Relationship Id="rId7" Type="http://schemas.openxmlformats.org/officeDocument/2006/relationships/image" Target="../media/image27.svg"/><Relationship Id="rId2" Type="http://schemas.openxmlformats.org/officeDocument/2006/relationships/hyperlink" Target="https://kodekloud.com/" TargetMode="External"/><Relationship Id="rId1" Type="http://schemas.openxmlformats.org/officeDocument/2006/relationships/hyperlink" Target="https://dodcio.defense.gov/Portals/0/Documents/Library/DoD%20Enterprise%20DevSecOps%20Fundamentals%20v2.5.pdf" TargetMode="Externa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hyperlink" Target="https://dodcio.defense.gov/Portals/0/Documents/Library/DoD%20Enterprise%20DevSecOps%20Fundamentals%20v2.5.pdf" TargetMode="External"/><Relationship Id="rId7" Type="http://schemas.openxmlformats.org/officeDocument/2006/relationships/hyperlink" Target="https://engineer.kodekloud.com/" TargetMode="External"/><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hyperlink" Target="https://kodekloud.com/" TargetMode="External"/><Relationship Id="rId5" Type="http://schemas.openxmlformats.org/officeDocument/2006/relationships/image" Target="../media/image27.sv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BBCF1B-6402-4E8A-861E-403A40937549}"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CE0E0BD-7D47-4903-B616-0429ED8C5EEA}">
      <dgm:prSet/>
      <dgm:spPr/>
      <dgm:t>
        <a:bodyPr/>
        <a:lstStyle/>
        <a:p>
          <a:pPr>
            <a:defRPr cap="all"/>
          </a:pPr>
          <a:r>
            <a:rPr lang="en-US"/>
            <a:t>Secrets Scanning</a:t>
          </a:r>
        </a:p>
      </dgm:t>
    </dgm:pt>
    <dgm:pt modelId="{A2AF2A47-4BCC-4DB8-BEA0-F63FAA3FEBCF}" type="parTrans" cxnId="{0BBF5841-DC73-404B-B744-3397552679A9}">
      <dgm:prSet/>
      <dgm:spPr/>
      <dgm:t>
        <a:bodyPr/>
        <a:lstStyle/>
        <a:p>
          <a:endParaRPr lang="en-US"/>
        </a:p>
      </dgm:t>
    </dgm:pt>
    <dgm:pt modelId="{EB8ED857-9608-41F9-AA7A-7027CF93F597}" type="sibTrans" cxnId="{0BBF5841-DC73-404B-B744-3397552679A9}">
      <dgm:prSet/>
      <dgm:spPr/>
      <dgm:t>
        <a:bodyPr/>
        <a:lstStyle/>
        <a:p>
          <a:endParaRPr lang="en-US"/>
        </a:p>
      </dgm:t>
    </dgm:pt>
    <dgm:pt modelId="{F47D7E5D-4EFC-4566-B1D3-62FF4E40B346}">
      <dgm:prSet/>
      <dgm:spPr/>
      <dgm:t>
        <a:bodyPr/>
        <a:lstStyle/>
        <a:p>
          <a:pPr>
            <a:defRPr cap="all"/>
          </a:pPr>
          <a:r>
            <a:rPr lang="en-US"/>
            <a:t>Static Analysis Software Test (SAST)</a:t>
          </a:r>
        </a:p>
      </dgm:t>
    </dgm:pt>
    <dgm:pt modelId="{2B530C93-2D73-48A6-9906-328276F82216}" type="parTrans" cxnId="{50480705-C0D2-436C-9D08-0608882815AB}">
      <dgm:prSet/>
      <dgm:spPr/>
      <dgm:t>
        <a:bodyPr/>
        <a:lstStyle/>
        <a:p>
          <a:endParaRPr lang="en-US"/>
        </a:p>
      </dgm:t>
    </dgm:pt>
    <dgm:pt modelId="{6AEC3427-FFA4-43C6-874D-CB8B53961A26}" type="sibTrans" cxnId="{50480705-C0D2-436C-9D08-0608882815AB}">
      <dgm:prSet/>
      <dgm:spPr/>
      <dgm:t>
        <a:bodyPr/>
        <a:lstStyle/>
        <a:p>
          <a:endParaRPr lang="en-US"/>
        </a:p>
      </dgm:t>
    </dgm:pt>
    <dgm:pt modelId="{D342246E-8FB1-402C-BC8B-74E1C45A94A5}">
      <dgm:prSet/>
      <dgm:spPr/>
      <dgm:t>
        <a:bodyPr/>
        <a:lstStyle/>
        <a:p>
          <a:pPr>
            <a:defRPr cap="all"/>
          </a:pPr>
          <a:r>
            <a:rPr lang="en-US"/>
            <a:t>Dynamic Analysis Software Test (DAST)</a:t>
          </a:r>
        </a:p>
      </dgm:t>
    </dgm:pt>
    <dgm:pt modelId="{8AFE8BCF-E51C-4C79-9897-8569CDCC363C}" type="parTrans" cxnId="{F00B64DD-F9A4-4CFF-AAC7-52DB9D720444}">
      <dgm:prSet/>
      <dgm:spPr/>
      <dgm:t>
        <a:bodyPr/>
        <a:lstStyle/>
        <a:p>
          <a:endParaRPr lang="en-US"/>
        </a:p>
      </dgm:t>
    </dgm:pt>
    <dgm:pt modelId="{0C07D0C3-95EC-46F4-9C6C-F5F8DF719CF5}" type="sibTrans" cxnId="{F00B64DD-F9A4-4CFF-AAC7-52DB9D720444}">
      <dgm:prSet/>
      <dgm:spPr/>
      <dgm:t>
        <a:bodyPr/>
        <a:lstStyle/>
        <a:p>
          <a:endParaRPr lang="en-US"/>
        </a:p>
      </dgm:t>
    </dgm:pt>
    <dgm:pt modelId="{C55DF3EF-1782-4D38-A237-F9E0AB2DF9A4}">
      <dgm:prSet/>
      <dgm:spPr/>
      <dgm:t>
        <a:bodyPr/>
        <a:lstStyle/>
        <a:p>
          <a:pPr>
            <a:defRPr cap="all"/>
          </a:pPr>
          <a:r>
            <a:rPr lang="en-US"/>
            <a:t>Container Software Bill of Material (SBOMs)</a:t>
          </a:r>
        </a:p>
      </dgm:t>
    </dgm:pt>
    <dgm:pt modelId="{6D9E0B6F-C476-4962-B92F-BDAD67AECA3C}" type="parTrans" cxnId="{A4A21BE0-AE6E-46CB-99E0-0B6B770F83B0}">
      <dgm:prSet/>
      <dgm:spPr/>
      <dgm:t>
        <a:bodyPr/>
        <a:lstStyle/>
        <a:p>
          <a:endParaRPr lang="en-US"/>
        </a:p>
      </dgm:t>
    </dgm:pt>
    <dgm:pt modelId="{30DCA373-B7E0-4ED8-88DE-D474AB24A756}" type="sibTrans" cxnId="{A4A21BE0-AE6E-46CB-99E0-0B6B770F83B0}">
      <dgm:prSet/>
      <dgm:spPr/>
      <dgm:t>
        <a:bodyPr/>
        <a:lstStyle/>
        <a:p>
          <a:endParaRPr lang="en-US"/>
        </a:p>
      </dgm:t>
    </dgm:pt>
    <dgm:pt modelId="{AE33E561-643B-4C0A-BDCA-B33158BFCEEE}" type="pres">
      <dgm:prSet presAssocID="{97BBCF1B-6402-4E8A-861E-403A40937549}" presName="root" presStyleCnt="0">
        <dgm:presLayoutVars>
          <dgm:dir/>
          <dgm:resizeHandles val="exact"/>
        </dgm:presLayoutVars>
      </dgm:prSet>
      <dgm:spPr/>
    </dgm:pt>
    <dgm:pt modelId="{BF1B0FF1-DA3D-4FDB-9BB8-AEE42BA32B8C}" type="pres">
      <dgm:prSet presAssocID="{4CE0E0BD-7D47-4903-B616-0429ED8C5EEA}" presName="compNode" presStyleCnt="0"/>
      <dgm:spPr/>
    </dgm:pt>
    <dgm:pt modelId="{59D57C11-2F43-4FEC-9CA0-D83F00D5581F}" type="pres">
      <dgm:prSet presAssocID="{4CE0E0BD-7D47-4903-B616-0429ED8C5EEA}" presName="iconBgRect" presStyleLbl="bgShp" presStyleIdx="0" presStyleCnt="4"/>
      <dgm:spPr>
        <a:prstGeom prst="round2DiagRect">
          <a:avLst>
            <a:gd name="adj1" fmla="val 29727"/>
            <a:gd name="adj2" fmla="val 0"/>
          </a:avLst>
        </a:prstGeom>
      </dgm:spPr>
    </dgm:pt>
    <dgm:pt modelId="{55EFA12E-1167-4835-B18A-1DF841CE501C}" type="pres">
      <dgm:prSet presAssocID="{4CE0E0BD-7D47-4903-B616-0429ED8C5EE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44E91BE-61C7-4202-84C7-1E3BF593F7A6}" type="pres">
      <dgm:prSet presAssocID="{4CE0E0BD-7D47-4903-B616-0429ED8C5EEA}" presName="spaceRect" presStyleCnt="0"/>
      <dgm:spPr/>
    </dgm:pt>
    <dgm:pt modelId="{77C5CC22-C8D2-46A1-BEC9-964E2A2D7006}" type="pres">
      <dgm:prSet presAssocID="{4CE0E0BD-7D47-4903-B616-0429ED8C5EEA}" presName="textRect" presStyleLbl="revTx" presStyleIdx="0" presStyleCnt="4">
        <dgm:presLayoutVars>
          <dgm:chMax val="1"/>
          <dgm:chPref val="1"/>
        </dgm:presLayoutVars>
      </dgm:prSet>
      <dgm:spPr/>
    </dgm:pt>
    <dgm:pt modelId="{83B71A65-5CE2-46EF-B1C8-983323539E71}" type="pres">
      <dgm:prSet presAssocID="{EB8ED857-9608-41F9-AA7A-7027CF93F597}" presName="sibTrans" presStyleCnt="0"/>
      <dgm:spPr/>
    </dgm:pt>
    <dgm:pt modelId="{BB5EE6FC-132F-4FFF-A7A6-E2AD557DEF1C}" type="pres">
      <dgm:prSet presAssocID="{F47D7E5D-4EFC-4566-B1D3-62FF4E40B346}" presName="compNode" presStyleCnt="0"/>
      <dgm:spPr/>
    </dgm:pt>
    <dgm:pt modelId="{D862DDAD-FD02-4592-B8A0-265194AA2990}" type="pres">
      <dgm:prSet presAssocID="{F47D7E5D-4EFC-4566-B1D3-62FF4E40B346}" presName="iconBgRect" presStyleLbl="bgShp" presStyleIdx="1" presStyleCnt="4"/>
      <dgm:spPr>
        <a:prstGeom prst="round2DiagRect">
          <a:avLst>
            <a:gd name="adj1" fmla="val 29727"/>
            <a:gd name="adj2" fmla="val 0"/>
          </a:avLst>
        </a:prstGeom>
      </dgm:spPr>
    </dgm:pt>
    <dgm:pt modelId="{9A6B602A-2D8D-44AC-9015-B83D585ADF47}" type="pres">
      <dgm:prSet presAssocID="{F47D7E5D-4EFC-4566-B1D3-62FF4E40B3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E91936E8-D4B9-4A11-836E-A8A5A1114DA4}" type="pres">
      <dgm:prSet presAssocID="{F47D7E5D-4EFC-4566-B1D3-62FF4E40B346}" presName="spaceRect" presStyleCnt="0"/>
      <dgm:spPr/>
    </dgm:pt>
    <dgm:pt modelId="{98D14C9F-1A22-4250-A897-E67CF3FF1407}" type="pres">
      <dgm:prSet presAssocID="{F47D7E5D-4EFC-4566-B1D3-62FF4E40B346}" presName="textRect" presStyleLbl="revTx" presStyleIdx="1" presStyleCnt="4">
        <dgm:presLayoutVars>
          <dgm:chMax val="1"/>
          <dgm:chPref val="1"/>
        </dgm:presLayoutVars>
      </dgm:prSet>
      <dgm:spPr/>
    </dgm:pt>
    <dgm:pt modelId="{00D94C29-C09C-4FD2-A120-1E49BCD3B65B}" type="pres">
      <dgm:prSet presAssocID="{6AEC3427-FFA4-43C6-874D-CB8B53961A26}" presName="sibTrans" presStyleCnt="0"/>
      <dgm:spPr/>
    </dgm:pt>
    <dgm:pt modelId="{B4A65C2C-8DCA-454F-9E76-140D620EF5B5}" type="pres">
      <dgm:prSet presAssocID="{D342246E-8FB1-402C-BC8B-74E1C45A94A5}" presName="compNode" presStyleCnt="0"/>
      <dgm:spPr/>
    </dgm:pt>
    <dgm:pt modelId="{13F50A57-A48D-47E0-8E6A-2E36756BD61B}" type="pres">
      <dgm:prSet presAssocID="{D342246E-8FB1-402C-BC8B-74E1C45A94A5}" presName="iconBgRect" presStyleLbl="bgShp" presStyleIdx="2" presStyleCnt="4"/>
      <dgm:spPr>
        <a:prstGeom prst="round2DiagRect">
          <a:avLst>
            <a:gd name="adj1" fmla="val 29727"/>
            <a:gd name="adj2" fmla="val 0"/>
          </a:avLst>
        </a:prstGeom>
      </dgm:spPr>
    </dgm:pt>
    <dgm:pt modelId="{1FF6B072-0EF9-43AB-BF3E-0B4D66678191}" type="pres">
      <dgm:prSet presAssocID="{D342246E-8FB1-402C-BC8B-74E1C45A94A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15BD61EB-0198-482C-A868-F63AF860BA94}" type="pres">
      <dgm:prSet presAssocID="{D342246E-8FB1-402C-BC8B-74E1C45A94A5}" presName="spaceRect" presStyleCnt="0"/>
      <dgm:spPr/>
    </dgm:pt>
    <dgm:pt modelId="{39FE226C-82DE-4004-AF72-AF31AFBF7FB0}" type="pres">
      <dgm:prSet presAssocID="{D342246E-8FB1-402C-BC8B-74E1C45A94A5}" presName="textRect" presStyleLbl="revTx" presStyleIdx="2" presStyleCnt="4">
        <dgm:presLayoutVars>
          <dgm:chMax val="1"/>
          <dgm:chPref val="1"/>
        </dgm:presLayoutVars>
      </dgm:prSet>
      <dgm:spPr/>
    </dgm:pt>
    <dgm:pt modelId="{C81092DF-A868-443C-8226-0A0A64251379}" type="pres">
      <dgm:prSet presAssocID="{0C07D0C3-95EC-46F4-9C6C-F5F8DF719CF5}" presName="sibTrans" presStyleCnt="0"/>
      <dgm:spPr/>
    </dgm:pt>
    <dgm:pt modelId="{CC5304E0-293B-4246-A0C0-119A73318D33}" type="pres">
      <dgm:prSet presAssocID="{C55DF3EF-1782-4D38-A237-F9E0AB2DF9A4}" presName="compNode" presStyleCnt="0"/>
      <dgm:spPr/>
    </dgm:pt>
    <dgm:pt modelId="{0E97E245-5C5B-4B73-95F6-BFA655D91E49}" type="pres">
      <dgm:prSet presAssocID="{C55DF3EF-1782-4D38-A237-F9E0AB2DF9A4}" presName="iconBgRect" presStyleLbl="bgShp" presStyleIdx="3" presStyleCnt="4"/>
      <dgm:spPr>
        <a:prstGeom prst="round2DiagRect">
          <a:avLst>
            <a:gd name="adj1" fmla="val 29727"/>
            <a:gd name="adj2" fmla="val 0"/>
          </a:avLst>
        </a:prstGeom>
      </dgm:spPr>
    </dgm:pt>
    <dgm:pt modelId="{72920BD7-EC8B-44D1-8F54-016700E252E6}" type="pres">
      <dgm:prSet presAssocID="{C55DF3EF-1782-4D38-A237-F9E0AB2DF9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gister"/>
        </a:ext>
      </dgm:extLst>
    </dgm:pt>
    <dgm:pt modelId="{E5758597-FEBA-48AC-A8BF-713C699793D8}" type="pres">
      <dgm:prSet presAssocID="{C55DF3EF-1782-4D38-A237-F9E0AB2DF9A4}" presName="spaceRect" presStyleCnt="0"/>
      <dgm:spPr/>
    </dgm:pt>
    <dgm:pt modelId="{0CDB4754-86C9-43C2-913C-CE2DAE64C5B5}" type="pres">
      <dgm:prSet presAssocID="{C55DF3EF-1782-4D38-A237-F9E0AB2DF9A4}" presName="textRect" presStyleLbl="revTx" presStyleIdx="3" presStyleCnt="4">
        <dgm:presLayoutVars>
          <dgm:chMax val="1"/>
          <dgm:chPref val="1"/>
        </dgm:presLayoutVars>
      </dgm:prSet>
      <dgm:spPr/>
    </dgm:pt>
  </dgm:ptLst>
  <dgm:cxnLst>
    <dgm:cxn modelId="{50480705-C0D2-436C-9D08-0608882815AB}" srcId="{97BBCF1B-6402-4E8A-861E-403A40937549}" destId="{F47D7E5D-4EFC-4566-B1D3-62FF4E40B346}" srcOrd="1" destOrd="0" parTransId="{2B530C93-2D73-48A6-9906-328276F82216}" sibTransId="{6AEC3427-FFA4-43C6-874D-CB8B53961A26}"/>
    <dgm:cxn modelId="{FEE9082F-1545-46E8-B5D2-0DF4329A3CD1}" type="presOf" srcId="{D342246E-8FB1-402C-BC8B-74E1C45A94A5}" destId="{39FE226C-82DE-4004-AF72-AF31AFBF7FB0}" srcOrd="0" destOrd="0" presId="urn:microsoft.com/office/officeart/2018/5/layout/IconLeafLabelList"/>
    <dgm:cxn modelId="{0BBF5841-DC73-404B-B744-3397552679A9}" srcId="{97BBCF1B-6402-4E8A-861E-403A40937549}" destId="{4CE0E0BD-7D47-4903-B616-0429ED8C5EEA}" srcOrd="0" destOrd="0" parTransId="{A2AF2A47-4BCC-4DB8-BEA0-F63FAA3FEBCF}" sibTransId="{EB8ED857-9608-41F9-AA7A-7027CF93F597}"/>
    <dgm:cxn modelId="{B2E88B45-E44B-4440-932D-F785DF1ED8CE}" type="presOf" srcId="{4CE0E0BD-7D47-4903-B616-0429ED8C5EEA}" destId="{77C5CC22-C8D2-46A1-BEC9-964E2A2D7006}" srcOrd="0" destOrd="0" presId="urn:microsoft.com/office/officeart/2018/5/layout/IconLeafLabelList"/>
    <dgm:cxn modelId="{0FF44D48-A9FB-4045-B4F8-232889DDF9A1}" type="presOf" srcId="{C55DF3EF-1782-4D38-A237-F9E0AB2DF9A4}" destId="{0CDB4754-86C9-43C2-913C-CE2DAE64C5B5}" srcOrd="0" destOrd="0" presId="urn:microsoft.com/office/officeart/2018/5/layout/IconLeafLabelList"/>
    <dgm:cxn modelId="{98E33AC5-5F55-4874-B1EB-32B9A33C21BF}" type="presOf" srcId="{97BBCF1B-6402-4E8A-861E-403A40937549}" destId="{AE33E561-643B-4C0A-BDCA-B33158BFCEEE}" srcOrd="0" destOrd="0" presId="urn:microsoft.com/office/officeart/2018/5/layout/IconLeafLabelList"/>
    <dgm:cxn modelId="{F12A0CDB-2FBC-476F-9A35-556420ED52AF}" type="presOf" srcId="{F47D7E5D-4EFC-4566-B1D3-62FF4E40B346}" destId="{98D14C9F-1A22-4250-A897-E67CF3FF1407}" srcOrd="0" destOrd="0" presId="urn:microsoft.com/office/officeart/2018/5/layout/IconLeafLabelList"/>
    <dgm:cxn modelId="{F00B64DD-F9A4-4CFF-AAC7-52DB9D720444}" srcId="{97BBCF1B-6402-4E8A-861E-403A40937549}" destId="{D342246E-8FB1-402C-BC8B-74E1C45A94A5}" srcOrd="2" destOrd="0" parTransId="{8AFE8BCF-E51C-4C79-9897-8569CDCC363C}" sibTransId="{0C07D0C3-95EC-46F4-9C6C-F5F8DF719CF5}"/>
    <dgm:cxn modelId="{A4A21BE0-AE6E-46CB-99E0-0B6B770F83B0}" srcId="{97BBCF1B-6402-4E8A-861E-403A40937549}" destId="{C55DF3EF-1782-4D38-A237-F9E0AB2DF9A4}" srcOrd="3" destOrd="0" parTransId="{6D9E0B6F-C476-4962-B92F-BDAD67AECA3C}" sibTransId="{30DCA373-B7E0-4ED8-88DE-D474AB24A756}"/>
    <dgm:cxn modelId="{29F8C5BE-24AE-4CF8-9E7C-916CCB0223F3}" type="presParOf" srcId="{AE33E561-643B-4C0A-BDCA-B33158BFCEEE}" destId="{BF1B0FF1-DA3D-4FDB-9BB8-AEE42BA32B8C}" srcOrd="0" destOrd="0" presId="urn:microsoft.com/office/officeart/2018/5/layout/IconLeafLabelList"/>
    <dgm:cxn modelId="{981F6F52-515F-4B21-841A-795007F3A21A}" type="presParOf" srcId="{BF1B0FF1-DA3D-4FDB-9BB8-AEE42BA32B8C}" destId="{59D57C11-2F43-4FEC-9CA0-D83F00D5581F}" srcOrd="0" destOrd="0" presId="urn:microsoft.com/office/officeart/2018/5/layout/IconLeafLabelList"/>
    <dgm:cxn modelId="{2DAA936F-C37E-4C78-90DB-8F2030ED6FCD}" type="presParOf" srcId="{BF1B0FF1-DA3D-4FDB-9BB8-AEE42BA32B8C}" destId="{55EFA12E-1167-4835-B18A-1DF841CE501C}" srcOrd="1" destOrd="0" presId="urn:microsoft.com/office/officeart/2018/5/layout/IconLeafLabelList"/>
    <dgm:cxn modelId="{ADA15EE6-AA96-42DE-9F73-9A19BE6764F4}" type="presParOf" srcId="{BF1B0FF1-DA3D-4FDB-9BB8-AEE42BA32B8C}" destId="{744E91BE-61C7-4202-84C7-1E3BF593F7A6}" srcOrd="2" destOrd="0" presId="urn:microsoft.com/office/officeart/2018/5/layout/IconLeafLabelList"/>
    <dgm:cxn modelId="{85966012-09B4-48B8-AC51-E52950C2BEC2}" type="presParOf" srcId="{BF1B0FF1-DA3D-4FDB-9BB8-AEE42BA32B8C}" destId="{77C5CC22-C8D2-46A1-BEC9-964E2A2D7006}" srcOrd="3" destOrd="0" presId="urn:microsoft.com/office/officeart/2018/5/layout/IconLeafLabelList"/>
    <dgm:cxn modelId="{33C9C233-22E4-4876-8678-4A5CF04883A5}" type="presParOf" srcId="{AE33E561-643B-4C0A-BDCA-B33158BFCEEE}" destId="{83B71A65-5CE2-46EF-B1C8-983323539E71}" srcOrd="1" destOrd="0" presId="urn:microsoft.com/office/officeart/2018/5/layout/IconLeafLabelList"/>
    <dgm:cxn modelId="{100BB3A5-681D-47B7-A7FB-3C0C7B1430B6}" type="presParOf" srcId="{AE33E561-643B-4C0A-BDCA-B33158BFCEEE}" destId="{BB5EE6FC-132F-4FFF-A7A6-E2AD557DEF1C}" srcOrd="2" destOrd="0" presId="urn:microsoft.com/office/officeart/2018/5/layout/IconLeafLabelList"/>
    <dgm:cxn modelId="{01C5D900-314D-48F7-A239-32D2E2A60EF6}" type="presParOf" srcId="{BB5EE6FC-132F-4FFF-A7A6-E2AD557DEF1C}" destId="{D862DDAD-FD02-4592-B8A0-265194AA2990}" srcOrd="0" destOrd="0" presId="urn:microsoft.com/office/officeart/2018/5/layout/IconLeafLabelList"/>
    <dgm:cxn modelId="{21C03490-6FDD-4CDD-8B51-8674462EB7A0}" type="presParOf" srcId="{BB5EE6FC-132F-4FFF-A7A6-E2AD557DEF1C}" destId="{9A6B602A-2D8D-44AC-9015-B83D585ADF47}" srcOrd="1" destOrd="0" presId="urn:microsoft.com/office/officeart/2018/5/layout/IconLeafLabelList"/>
    <dgm:cxn modelId="{591E96A2-1956-4A6E-91EB-6B6F3926E94E}" type="presParOf" srcId="{BB5EE6FC-132F-4FFF-A7A6-E2AD557DEF1C}" destId="{E91936E8-D4B9-4A11-836E-A8A5A1114DA4}" srcOrd="2" destOrd="0" presId="urn:microsoft.com/office/officeart/2018/5/layout/IconLeafLabelList"/>
    <dgm:cxn modelId="{2959F27E-AD95-4B3E-A9FA-DCA4D304B1CD}" type="presParOf" srcId="{BB5EE6FC-132F-4FFF-A7A6-E2AD557DEF1C}" destId="{98D14C9F-1A22-4250-A897-E67CF3FF1407}" srcOrd="3" destOrd="0" presId="urn:microsoft.com/office/officeart/2018/5/layout/IconLeafLabelList"/>
    <dgm:cxn modelId="{10C806B6-B235-46E1-BAE5-21044F8F89A5}" type="presParOf" srcId="{AE33E561-643B-4C0A-BDCA-B33158BFCEEE}" destId="{00D94C29-C09C-4FD2-A120-1E49BCD3B65B}" srcOrd="3" destOrd="0" presId="urn:microsoft.com/office/officeart/2018/5/layout/IconLeafLabelList"/>
    <dgm:cxn modelId="{A18F2A6C-ECA2-4F05-B01A-938666E68FA5}" type="presParOf" srcId="{AE33E561-643B-4C0A-BDCA-B33158BFCEEE}" destId="{B4A65C2C-8DCA-454F-9E76-140D620EF5B5}" srcOrd="4" destOrd="0" presId="urn:microsoft.com/office/officeart/2018/5/layout/IconLeafLabelList"/>
    <dgm:cxn modelId="{D5C9D29C-DC7E-4047-9B23-B720DD44A1CD}" type="presParOf" srcId="{B4A65C2C-8DCA-454F-9E76-140D620EF5B5}" destId="{13F50A57-A48D-47E0-8E6A-2E36756BD61B}" srcOrd="0" destOrd="0" presId="urn:microsoft.com/office/officeart/2018/5/layout/IconLeafLabelList"/>
    <dgm:cxn modelId="{C14450D9-F66E-4050-98C1-04282F6F0AA7}" type="presParOf" srcId="{B4A65C2C-8DCA-454F-9E76-140D620EF5B5}" destId="{1FF6B072-0EF9-43AB-BF3E-0B4D66678191}" srcOrd="1" destOrd="0" presId="urn:microsoft.com/office/officeart/2018/5/layout/IconLeafLabelList"/>
    <dgm:cxn modelId="{3B5B9E52-F5C7-4AEA-8DE2-B497A6AB30D6}" type="presParOf" srcId="{B4A65C2C-8DCA-454F-9E76-140D620EF5B5}" destId="{15BD61EB-0198-482C-A868-F63AF860BA94}" srcOrd="2" destOrd="0" presId="urn:microsoft.com/office/officeart/2018/5/layout/IconLeafLabelList"/>
    <dgm:cxn modelId="{9E9D31E2-925E-419A-A70B-CC9D025E6180}" type="presParOf" srcId="{B4A65C2C-8DCA-454F-9E76-140D620EF5B5}" destId="{39FE226C-82DE-4004-AF72-AF31AFBF7FB0}" srcOrd="3" destOrd="0" presId="urn:microsoft.com/office/officeart/2018/5/layout/IconLeafLabelList"/>
    <dgm:cxn modelId="{5B1CDAA1-6BFD-44E7-AEC2-C8D881B2E978}" type="presParOf" srcId="{AE33E561-643B-4C0A-BDCA-B33158BFCEEE}" destId="{C81092DF-A868-443C-8226-0A0A64251379}" srcOrd="5" destOrd="0" presId="urn:microsoft.com/office/officeart/2018/5/layout/IconLeafLabelList"/>
    <dgm:cxn modelId="{EA284870-8FD7-4094-A9DA-7BD14E004D3B}" type="presParOf" srcId="{AE33E561-643B-4C0A-BDCA-B33158BFCEEE}" destId="{CC5304E0-293B-4246-A0C0-119A73318D33}" srcOrd="6" destOrd="0" presId="urn:microsoft.com/office/officeart/2018/5/layout/IconLeafLabelList"/>
    <dgm:cxn modelId="{18C06503-EE66-427E-A637-F09E7EFFCB85}" type="presParOf" srcId="{CC5304E0-293B-4246-A0C0-119A73318D33}" destId="{0E97E245-5C5B-4B73-95F6-BFA655D91E49}" srcOrd="0" destOrd="0" presId="urn:microsoft.com/office/officeart/2018/5/layout/IconLeafLabelList"/>
    <dgm:cxn modelId="{1801E588-DBB5-4231-8E8C-B27C2AD8E10E}" type="presParOf" srcId="{CC5304E0-293B-4246-A0C0-119A73318D33}" destId="{72920BD7-EC8B-44D1-8F54-016700E252E6}" srcOrd="1" destOrd="0" presId="urn:microsoft.com/office/officeart/2018/5/layout/IconLeafLabelList"/>
    <dgm:cxn modelId="{B5C0C528-5330-4E48-8F76-E75FE260F1CF}" type="presParOf" srcId="{CC5304E0-293B-4246-A0C0-119A73318D33}" destId="{E5758597-FEBA-48AC-A8BF-713C699793D8}" srcOrd="2" destOrd="0" presId="urn:microsoft.com/office/officeart/2018/5/layout/IconLeafLabelList"/>
    <dgm:cxn modelId="{D0F6D84F-B621-456F-82A4-D74892A2D594}" type="presParOf" srcId="{CC5304E0-293B-4246-A0C0-119A73318D33}" destId="{0CDB4754-86C9-43C2-913C-CE2DAE64C5B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AB2A4-C715-4B37-87D3-A818E7C00F3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9BD6D53-B636-4E51-B0EC-E519A0BB67D1}">
      <dgm:prSet/>
      <dgm:spPr/>
      <dgm:t>
        <a:bodyPr/>
        <a:lstStyle/>
        <a:p>
          <a:r>
            <a:rPr lang="en-US"/>
            <a:t>DevSecOps Platform</a:t>
          </a:r>
        </a:p>
      </dgm:t>
    </dgm:pt>
    <dgm:pt modelId="{79AE55BC-F9CB-448C-B648-CF8A7022C978}" type="parTrans" cxnId="{3C883696-E19C-4A9B-8A10-813327A31A71}">
      <dgm:prSet/>
      <dgm:spPr/>
      <dgm:t>
        <a:bodyPr/>
        <a:lstStyle/>
        <a:p>
          <a:endParaRPr lang="en-US"/>
        </a:p>
      </dgm:t>
    </dgm:pt>
    <dgm:pt modelId="{8AC626E6-5709-45AE-9C78-1F70C5215663}" type="sibTrans" cxnId="{3C883696-E19C-4A9B-8A10-813327A31A71}">
      <dgm:prSet/>
      <dgm:spPr/>
      <dgm:t>
        <a:bodyPr/>
        <a:lstStyle/>
        <a:p>
          <a:endParaRPr lang="en-US"/>
        </a:p>
      </dgm:t>
    </dgm:pt>
    <dgm:pt modelId="{7713351E-ECDB-43B4-B777-B552F176D265}">
      <dgm:prSet/>
      <dgm:spPr/>
      <dgm:t>
        <a:bodyPr/>
        <a:lstStyle/>
        <a:p>
          <a:r>
            <a:rPr lang="en-US"/>
            <a:t>Software Factory</a:t>
          </a:r>
        </a:p>
      </dgm:t>
    </dgm:pt>
    <dgm:pt modelId="{2039171F-D695-42ED-B362-43982F731F24}" type="parTrans" cxnId="{ED612147-2610-490C-800E-34939D271F42}">
      <dgm:prSet/>
      <dgm:spPr/>
      <dgm:t>
        <a:bodyPr/>
        <a:lstStyle/>
        <a:p>
          <a:endParaRPr lang="en-US"/>
        </a:p>
      </dgm:t>
    </dgm:pt>
    <dgm:pt modelId="{2F5E917A-8480-4034-BBCC-929E4945E53F}" type="sibTrans" cxnId="{ED612147-2610-490C-800E-34939D271F42}">
      <dgm:prSet/>
      <dgm:spPr/>
      <dgm:t>
        <a:bodyPr/>
        <a:lstStyle/>
        <a:p>
          <a:endParaRPr lang="en-US"/>
        </a:p>
      </dgm:t>
    </dgm:pt>
    <dgm:pt modelId="{2C77A54F-D9A6-4D81-B19E-A840ED5F81CB}">
      <dgm:prSet/>
      <dgm:spPr/>
      <dgm:t>
        <a:bodyPr/>
        <a:lstStyle/>
        <a:p>
          <a:r>
            <a:rPr lang="en-US"/>
            <a:t>Continuous Authority to Operate (cATO)</a:t>
          </a:r>
        </a:p>
      </dgm:t>
    </dgm:pt>
    <dgm:pt modelId="{34F835D5-FA7E-42B3-9421-187A53904302}" type="parTrans" cxnId="{573AEBBD-72E5-4DBF-A97C-2BD2EA75B9D0}">
      <dgm:prSet/>
      <dgm:spPr/>
      <dgm:t>
        <a:bodyPr/>
        <a:lstStyle/>
        <a:p>
          <a:endParaRPr lang="en-US"/>
        </a:p>
      </dgm:t>
    </dgm:pt>
    <dgm:pt modelId="{8B88D158-734B-4ADA-BE79-A01D34ED1057}" type="sibTrans" cxnId="{573AEBBD-72E5-4DBF-A97C-2BD2EA75B9D0}">
      <dgm:prSet/>
      <dgm:spPr/>
      <dgm:t>
        <a:bodyPr/>
        <a:lstStyle/>
        <a:p>
          <a:endParaRPr lang="en-US"/>
        </a:p>
      </dgm:t>
    </dgm:pt>
    <dgm:pt modelId="{28E99581-A742-43C9-B149-ED23E4E0B8F6}" type="pres">
      <dgm:prSet presAssocID="{9B5AB2A4-C715-4B37-87D3-A818E7C00F37}" presName="hierChild1" presStyleCnt="0">
        <dgm:presLayoutVars>
          <dgm:chPref val="1"/>
          <dgm:dir/>
          <dgm:animOne val="branch"/>
          <dgm:animLvl val="lvl"/>
          <dgm:resizeHandles/>
        </dgm:presLayoutVars>
      </dgm:prSet>
      <dgm:spPr/>
    </dgm:pt>
    <dgm:pt modelId="{22E3DE0A-C525-4452-A2FD-A953E4519166}" type="pres">
      <dgm:prSet presAssocID="{E9BD6D53-B636-4E51-B0EC-E519A0BB67D1}" presName="hierRoot1" presStyleCnt="0"/>
      <dgm:spPr/>
    </dgm:pt>
    <dgm:pt modelId="{A47BC108-5F19-43BC-996D-A754F806CA46}" type="pres">
      <dgm:prSet presAssocID="{E9BD6D53-B636-4E51-B0EC-E519A0BB67D1}" presName="composite" presStyleCnt="0"/>
      <dgm:spPr/>
    </dgm:pt>
    <dgm:pt modelId="{C1C18F0F-22B1-4EA6-A224-37BA04A9B31F}" type="pres">
      <dgm:prSet presAssocID="{E9BD6D53-B636-4E51-B0EC-E519A0BB67D1}" presName="background" presStyleLbl="node0" presStyleIdx="0" presStyleCnt="3"/>
      <dgm:spPr/>
    </dgm:pt>
    <dgm:pt modelId="{6E663B50-AF97-412B-9290-15D5056A288E}" type="pres">
      <dgm:prSet presAssocID="{E9BD6D53-B636-4E51-B0EC-E519A0BB67D1}" presName="text" presStyleLbl="fgAcc0" presStyleIdx="0" presStyleCnt="3">
        <dgm:presLayoutVars>
          <dgm:chPref val="3"/>
        </dgm:presLayoutVars>
      </dgm:prSet>
      <dgm:spPr/>
    </dgm:pt>
    <dgm:pt modelId="{7954BB3E-2007-4906-93D2-87B0A324E3EA}" type="pres">
      <dgm:prSet presAssocID="{E9BD6D53-B636-4E51-B0EC-E519A0BB67D1}" presName="hierChild2" presStyleCnt="0"/>
      <dgm:spPr/>
    </dgm:pt>
    <dgm:pt modelId="{FF61AB35-538E-4407-9D2D-5AC6D78A8FF9}" type="pres">
      <dgm:prSet presAssocID="{7713351E-ECDB-43B4-B777-B552F176D265}" presName="hierRoot1" presStyleCnt="0"/>
      <dgm:spPr/>
    </dgm:pt>
    <dgm:pt modelId="{4DE10587-CCFD-4398-9C5A-5FE3F4AD6F19}" type="pres">
      <dgm:prSet presAssocID="{7713351E-ECDB-43B4-B777-B552F176D265}" presName="composite" presStyleCnt="0"/>
      <dgm:spPr/>
    </dgm:pt>
    <dgm:pt modelId="{E46C6412-94F3-4AB3-ACC3-AFCFC6847249}" type="pres">
      <dgm:prSet presAssocID="{7713351E-ECDB-43B4-B777-B552F176D265}" presName="background" presStyleLbl="node0" presStyleIdx="1" presStyleCnt="3"/>
      <dgm:spPr/>
    </dgm:pt>
    <dgm:pt modelId="{B92677F0-1B15-4EF9-84AE-0DCE1751F401}" type="pres">
      <dgm:prSet presAssocID="{7713351E-ECDB-43B4-B777-B552F176D265}" presName="text" presStyleLbl="fgAcc0" presStyleIdx="1" presStyleCnt="3">
        <dgm:presLayoutVars>
          <dgm:chPref val="3"/>
        </dgm:presLayoutVars>
      </dgm:prSet>
      <dgm:spPr/>
    </dgm:pt>
    <dgm:pt modelId="{A2DEC2E6-86D0-431F-BA52-7358F01A2847}" type="pres">
      <dgm:prSet presAssocID="{7713351E-ECDB-43B4-B777-B552F176D265}" presName="hierChild2" presStyleCnt="0"/>
      <dgm:spPr/>
    </dgm:pt>
    <dgm:pt modelId="{5C0F6571-6F9F-4FFC-B9F8-2EAF4E5D3C29}" type="pres">
      <dgm:prSet presAssocID="{2C77A54F-D9A6-4D81-B19E-A840ED5F81CB}" presName="hierRoot1" presStyleCnt="0"/>
      <dgm:spPr/>
    </dgm:pt>
    <dgm:pt modelId="{8ACED9CE-49CB-41EE-8755-B0CC863E293E}" type="pres">
      <dgm:prSet presAssocID="{2C77A54F-D9A6-4D81-B19E-A840ED5F81CB}" presName="composite" presStyleCnt="0"/>
      <dgm:spPr/>
    </dgm:pt>
    <dgm:pt modelId="{250DB111-2E45-4550-BB6B-3BE399579EDF}" type="pres">
      <dgm:prSet presAssocID="{2C77A54F-D9A6-4D81-B19E-A840ED5F81CB}" presName="background" presStyleLbl="node0" presStyleIdx="2" presStyleCnt="3"/>
      <dgm:spPr/>
    </dgm:pt>
    <dgm:pt modelId="{68F8AE9E-BF03-4145-B93E-DFB21559CB5E}" type="pres">
      <dgm:prSet presAssocID="{2C77A54F-D9A6-4D81-B19E-A840ED5F81CB}" presName="text" presStyleLbl="fgAcc0" presStyleIdx="2" presStyleCnt="3">
        <dgm:presLayoutVars>
          <dgm:chPref val="3"/>
        </dgm:presLayoutVars>
      </dgm:prSet>
      <dgm:spPr/>
    </dgm:pt>
    <dgm:pt modelId="{0EA7E9BB-DC20-425B-B75F-C81CBA7B7D8E}" type="pres">
      <dgm:prSet presAssocID="{2C77A54F-D9A6-4D81-B19E-A840ED5F81CB}" presName="hierChild2" presStyleCnt="0"/>
      <dgm:spPr/>
    </dgm:pt>
  </dgm:ptLst>
  <dgm:cxnLst>
    <dgm:cxn modelId="{ED612147-2610-490C-800E-34939D271F42}" srcId="{9B5AB2A4-C715-4B37-87D3-A818E7C00F37}" destId="{7713351E-ECDB-43B4-B777-B552F176D265}" srcOrd="1" destOrd="0" parTransId="{2039171F-D695-42ED-B362-43982F731F24}" sibTransId="{2F5E917A-8480-4034-BBCC-929E4945E53F}"/>
    <dgm:cxn modelId="{E360E753-DE35-4A27-AAB1-8E30E1A9168E}" type="presOf" srcId="{2C77A54F-D9A6-4D81-B19E-A840ED5F81CB}" destId="{68F8AE9E-BF03-4145-B93E-DFB21559CB5E}" srcOrd="0" destOrd="0" presId="urn:microsoft.com/office/officeart/2005/8/layout/hierarchy1"/>
    <dgm:cxn modelId="{105CA075-18EE-4E5E-961D-EADD0AFAD48D}" type="presOf" srcId="{E9BD6D53-B636-4E51-B0EC-E519A0BB67D1}" destId="{6E663B50-AF97-412B-9290-15D5056A288E}" srcOrd="0" destOrd="0" presId="urn:microsoft.com/office/officeart/2005/8/layout/hierarchy1"/>
    <dgm:cxn modelId="{EBA3FD7D-209D-4069-8B30-AA25E6B7D13B}" type="presOf" srcId="{9B5AB2A4-C715-4B37-87D3-A818E7C00F37}" destId="{28E99581-A742-43C9-B149-ED23E4E0B8F6}" srcOrd="0" destOrd="0" presId="urn:microsoft.com/office/officeart/2005/8/layout/hierarchy1"/>
    <dgm:cxn modelId="{3C883696-E19C-4A9B-8A10-813327A31A71}" srcId="{9B5AB2A4-C715-4B37-87D3-A818E7C00F37}" destId="{E9BD6D53-B636-4E51-B0EC-E519A0BB67D1}" srcOrd="0" destOrd="0" parTransId="{79AE55BC-F9CB-448C-B648-CF8A7022C978}" sibTransId="{8AC626E6-5709-45AE-9C78-1F70C5215663}"/>
    <dgm:cxn modelId="{573AEBBD-72E5-4DBF-A97C-2BD2EA75B9D0}" srcId="{9B5AB2A4-C715-4B37-87D3-A818E7C00F37}" destId="{2C77A54F-D9A6-4D81-B19E-A840ED5F81CB}" srcOrd="2" destOrd="0" parTransId="{34F835D5-FA7E-42B3-9421-187A53904302}" sibTransId="{8B88D158-734B-4ADA-BE79-A01D34ED1057}"/>
    <dgm:cxn modelId="{882BB7D8-3969-4C92-B0F4-96E1A865A463}" type="presOf" srcId="{7713351E-ECDB-43B4-B777-B552F176D265}" destId="{B92677F0-1B15-4EF9-84AE-0DCE1751F401}" srcOrd="0" destOrd="0" presId="urn:microsoft.com/office/officeart/2005/8/layout/hierarchy1"/>
    <dgm:cxn modelId="{4B7FB205-F2B3-4CAF-8962-D16468EE1F4B}" type="presParOf" srcId="{28E99581-A742-43C9-B149-ED23E4E0B8F6}" destId="{22E3DE0A-C525-4452-A2FD-A953E4519166}" srcOrd="0" destOrd="0" presId="urn:microsoft.com/office/officeart/2005/8/layout/hierarchy1"/>
    <dgm:cxn modelId="{6D4E8A2B-3EC8-4F8E-9011-C862BC4987A6}" type="presParOf" srcId="{22E3DE0A-C525-4452-A2FD-A953E4519166}" destId="{A47BC108-5F19-43BC-996D-A754F806CA46}" srcOrd="0" destOrd="0" presId="urn:microsoft.com/office/officeart/2005/8/layout/hierarchy1"/>
    <dgm:cxn modelId="{363FE4A4-94EC-42D2-BEC6-E6714E509163}" type="presParOf" srcId="{A47BC108-5F19-43BC-996D-A754F806CA46}" destId="{C1C18F0F-22B1-4EA6-A224-37BA04A9B31F}" srcOrd="0" destOrd="0" presId="urn:microsoft.com/office/officeart/2005/8/layout/hierarchy1"/>
    <dgm:cxn modelId="{DC86A197-7CE9-4820-BD9B-E4FF6C690CEC}" type="presParOf" srcId="{A47BC108-5F19-43BC-996D-A754F806CA46}" destId="{6E663B50-AF97-412B-9290-15D5056A288E}" srcOrd="1" destOrd="0" presId="urn:microsoft.com/office/officeart/2005/8/layout/hierarchy1"/>
    <dgm:cxn modelId="{6C4799A6-178E-473C-B120-43978C474F6C}" type="presParOf" srcId="{22E3DE0A-C525-4452-A2FD-A953E4519166}" destId="{7954BB3E-2007-4906-93D2-87B0A324E3EA}" srcOrd="1" destOrd="0" presId="urn:microsoft.com/office/officeart/2005/8/layout/hierarchy1"/>
    <dgm:cxn modelId="{352F932D-9453-44A7-B608-17585164C0E0}" type="presParOf" srcId="{28E99581-A742-43C9-B149-ED23E4E0B8F6}" destId="{FF61AB35-538E-4407-9D2D-5AC6D78A8FF9}" srcOrd="1" destOrd="0" presId="urn:microsoft.com/office/officeart/2005/8/layout/hierarchy1"/>
    <dgm:cxn modelId="{F3A9C863-FBD8-40A1-96F1-05B7E39C099C}" type="presParOf" srcId="{FF61AB35-538E-4407-9D2D-5AC6D78A8FF9}" destId="{4DE10587-CCFD-4398-9C5A-5FE3F4AD6F19}" srcOrd="0" destOrd="0" presId="urn:microsoft.com/office/officeart/2005/8/layout/hierarchy1"/>
    <dgm:cxn modelId="{EB36D61A-907D-4D3D-BFEC-003C53738D84}" type="presParOf" srcId="{4DE10587-CCFD-4398-9C5A-5FE3F4AD6F19}" destId="{E46C6412-94F3-4AB3-ACC3-AFCFC6847249}" srcOrd="0" destOrd="0" presId="urn:microsoft.com/office/officeart/2005/8/layout/hierarchy1"/>
    <dgm:cxn modelId="{0B26E0F3-E5CE-4F5A-8CFE-92CB8F39A08D}" type="presParOf" srcId="{4DE10587-CCFD-4398-9C5A-5FE3F4AD6F19}" destId="{B92677F0-1B15-4EF9-84AE-0DCE1751F401}" srcOrd="1" destOrd="0" presId="urn:microsoft.com/office/officeart/2005/8/layout/hierarchy1"/>
    <dgm:cxn modelId="{E73A31B3-661A-4731-B7D3-7C201E03C393}" type="presParOf" srcId="{FF61AB35-538E-4407-9D2D-5AC6D78A8FF9}" destId="{A2DEC2E6-86D0-431F-BA52-7358F01A2847}" srcOrd="1" destOrd="0" presId="urn:microsoft.com/office/officeart/2005/8/layout/hierarchy1"/>
    <dgm:cxn modelId="{411BC798-FC48-48EB-95DC-88AC148D8BD9}" type="presParOf" srcId="{28E99581-A742-43C9-B149-ED23E4E0B8F6}" destId="{5C0F6571-6F9F-4FFC-B9F8-2EAF4E5D3C29}" srcOrd="2" destOrd="0" presId="urn:microsoft.com/office/officeart/2005/8/layout/hierarchy1"/>
    <dgm:cxn modelId="{7EFDEEE0-357E-4066-BF16-2D1EB7AA1193}" type="presParOf" srcId="{5C0F6571-6F9F-4FFC-B9F8-2EAF4E5D3C29}" destId="{8ACED9CE-49CB-41EE-8755-B0CC863E293E}" srcOrd="0" destOrd="0" presId="urn:microsoft.com/office/officeart/2005/8/layout/hierarchy1"/>
    <dgm:cxn modelId="{31C4000A-C765-4379-A89E-6F0C5267C633}" type="presParOf" srcId="{8ACED9CE-49CB-41EE-8755-B0CC863E293E}" destId="{250DB111-2E45-4550-BB6B-3BE399579EDF}" srcOrd="0" destOrd="0" presId="urn:microsoft.com/office/officeart/2005/8/layout/hierarchy1"/>
    <dgm:cxn modelId="{1717FF11-9B18-4B74-AC42-1A39110C9ABA}" type="presParOf" srcId="{8ACED9CE-49CB-41EE-8755-B0CC863E293E}" destId="{68F8AE9E-BF03-4145-B93E-DFB21559CB5E}" srcOrd="1" destOrd="0" presId="urn:microsoft.com/office/officeart/2005/8/layout/hierarchy1"/>
    <dgm:cxn modelId="{1AD72220-C39F-4B63-B0EC-4A7642247A45}" type="presParOf" srcId="{5C0F6571-6F9F-4FFC-B9F8-2EAF4E5D3C29}" destId="{0EA7E9BB-DC20-425B-B75F-C81CBA7B7D8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CAE9B1-4739-4528-9492-FF3404C8C7B0}"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0B40E8D6-E664-4C08-991A-7D3CB82FD061}">
      <dgm:prSet/>
      <dgm:spPr/>
      <dgm:t>
        <a:bodyPr/>
        <a:lstStyle/>
        <a:p>
          <a:pPr>
            <a:defRPr b="1"/>
          </a:pPr>
          <a:r>
            <a:rPr lang="en-US"/>
            <a:t>Department of Defense DevSecOps Guidelines</a:t>
          </a:r>
        </a:p>
      </dgm:t>
    </dgm:pt>
    <dgm:pt modelId="{540E1590-230C-4514-A23A-ABC8C8523C17}" type="parTrans" cxnId="{BCB31638-8727-475D-A7FB-7C367404A7A8}">
      <dgm:prSet/>
      <dgm:spPr/>
      <dgm:t>
        <a:bodyPr/>
        <a:lstStyle/>
        <a:p>
          <a:endParaRPr lang="en-US"/>
        </a:p>
      </dgm:t>
    </dgm:pt>
    <dgm:pt modelId="{75861929-B0DC-4C1F-927E-481AE8FCBA28}" type="sibTrans" cxnId="{BCB31638-8727-475D-A7FB-7C367404A7A8}">
      <dgm:prSet/>
      <dgm:spPr/>
      <dgm:t>
        <a:bodyPr/>
        <a:lstStyle/>
        <a:p>
          <a:endParaRPr lang="en-US"/>
        </a:p>
      </dgm:t>
    </dgm:pt>
    <dgm:pt modelId="{96417ED8-50B3-46E3-923A-1BF019B449AA}">
      <dgm:prSet/>
      <dgm:spPr/>
      <dgm:t>
        <a:bodyPr/>
        <a:lstStyle/>
        <a:p>
          <a:r>
            <a:rPr lang="en-US">
              <a:hlinkClick xmlns:r="http://schemas.openxmlformats.org/officeDocument/2006/relationships" r:id="rId1"/>
            </a:rPr>
            <a:t>https://dodcio.defense.gov/Portals/0/Documents/Library/DoD%20Enterprise%20DevSecOps%20Fundamentals%20v2.5.pdf</a:t>
          </a:r>
          <a:r>
            <a:rPr lang="en-US"/>
            <a:t> </a:t>
          </a:r>
        </a:p>
      </dgm:t>
    </dgm:pt>
    <dgm:pt modelId="{B0A215A0-57BF-454B-BA7B-BD18AC00A44A}" type="parTrans" cxnId="{F43FDE20-664C-4390-B235-F0EDA3F96352}">
      <dgm:prSet/>
      <dgm:spPr/>
      <dgm:t>
        <a:bodyPr/>
        <a:lstStyle/>
        <a:p>
          <a:endParaRPr lang="en-US"/>
        </a:p>
      </dgm:t>
    </dgm:pt>
    <dgm:pt modelId="{D191A644-9CB6-419F-A1CD-F708A07A97A3}" type="sibTrans" cxnId="{F43FDE20-664C-4390-B235-F0EDA3F96352}">
      <dgm:prSet/>
      <dgm:spPr/>
      <dgm:t>
        <a:bodyPr/>
        <a:lstStyle/>
        <a:p>
          <a:endParaRPr lang="en-US"/>
        </a:p>
      </dgm:t>
    </dgm:pt>
    <dgm:pt modelId="{F61E2B35-C276-4A96-8225-EF12EFE84B5A}">
      <dgm:prSet/>
      <dgm:spPr/>
      <dgm:t>
        <a:bodyPr/>
        <a:lstStyle/>
        <a:p>
          <a:pPr>
            <a:defRPr b="1"/>
          </a:pPr>
          <a:r>
            <a:rPr lang="en-US"/>
            <a:t>Learning DevSecOps (Lectures and Hands on Learning)</a:t>
          </a:r>
        </a:p>
      </dgm:t>
    </dgm:pt>
    <dgm:pt modelId="{FE2C4505-19DB-4578-A125-6422EF92520A}" type="parTrans" cxnId="{DBE2560B-6EDA-49AB-A18D-A8653A0FF14D}">
      <dgm:prSet/>
      <dgm:spPr/>
      <dgm:t>
        <a:bodyPr/>
        <a:lstStyle/>
        <a:p>
          <a:endParaRPr lang="en-US"/>
        </a:p>
      </dgm:t>
    </dgm:pt>
    <dgm:pt modelId="{181F873E-652A-4774-91B5-A1285CC78D93}" type="sibTrans" cxnId="{DBE2560B-6EDA-49AB-A18D-A8653A0FF14D}">
      <dgm:prSet/>
      <dgm:spPr/>
      <dgm:t>
        <a:bodyPr/>
        <a:lstStyle/>
        <a:p>
          <a:endParaRPr lang="en-US"/>
        </a:p>
      </dgm:t>
    </dgm:pt>
    <dgm:pt modelId="{206ECAB6-FBE7-4668-AB7D-296E7EC80969}">
      <dgm:prSet/>
      <dgm:spPr/>
      <dgm:t>
        <a:bodyPr/>
        <a:lstStyle/>
        <a:p>
          <a:r>
            <a:rPr lang="en-US">
              <a:hlinkClick xmlns:r="http://schemas.openxmlformats.org/officeDocument/2006/relationships" r:id="rId2"/>
            </a:rPr>
            <a:t>https://kodekloud.com/</a:t>
          </a:r>
          <a:r>
            <a:rPr lang="en-US"/>
            <a:t> </a:t>
          </a:r>
        </a:p>
      </dgm:t>
    </dgm:pt>
    <dgm:pt modelId="{40717461-C152-4264-BECB-E46E157C3A4E}" type="parTrans" cxnId="{D7DEF982-C7F9-4FF5-AF3D-DE42909C5666}">
      <dgm:prSet/>
      <dgm:spPr/>
      <dgm:t>
        <a:bodyPr/>
        <a:lstStyle/>
        <a:p>
          <a:endParaRPr lang="en-US"/>
        </a:p>
      </dgm:t>
    </dgm:pt>
    <dgm:pt modelId="{0B50D0A4-BF8E-4A45-BBA0-67CF680A719A}" type="sibTrans" cxnId="{D7DEF982-C7F9-4FF5-AF3D-DE42909C5666}">
      <dgm:prSet/>
      <dgm:spPr/>
      <dgm:t>
        <a:bodyPr/>
        <a:lstStyle/>
        <a:p>
          <a:endParaRPr lang="en-US"/>
        </a:p>
      </dgm:t>
    </dgm:pt>
    <dgm:pt modelId="{686DB590-7006-48D0-A34D-0B4630E38C3F}">
      <dgm:prSet/>
      <dgm:spPr/>
      <dgm:t>
        <a:bodyPr/>
        <a:lstStyle/>
        <a:p>
          <a:r>
            <a:rPr lang="en-US">
              <a:hlinkClick xmlns:r="http://schemas.openxmlformats.org/officeDocument/2006/relationships" r:id="rId3"/>
            </a:rPr>
            <a:t>https://engineer.kodekloud.com/</a:t>
          </a:r>
          <a:r>
            <a:rPr lang="en-US"/>
            <a:t> </a:t>
          </a:r>
        </a:p>
      </dgm:t>
    </dgm:pt>
    <dgm:pt modelId="{6A91BC59-6A82-410E-B810-0A38847BE4BE}" type="parTrans" cxnId="{11397C98-4DAF-4C55-AE08-969FE7801A07}">
      <dgm:prSet/>
      <dgm:spPr/>
      <dgm:t>
        <a:bodyPr/>
        <a:lstStyle/>
        <a:p>
          <a:endParaRPr lang="en-US"/>
        </a:p>
      </dgm:t>
    </dgm:pt>
    <dgm:pt modelId="{06644F0B-22E0-425C-8ED0-FC68BC0B220E}" type="sibTrans" cxnId="{11397C98-4DAF-4C55-AE08-969FE7801A07}">
      <dgm:prSet/>
      <dgm:spPr/>
      <dgm:t>
        <a:bodyPr/>
        <a:lstStyle/>
        <a:p>
          <a:endParaRPr lang="en-US"/>
        </a:p>
      </dgm:t>
    </dgm:pt>
    <dgm:pt modelId="{20F14663-554A-4F17-AB34-BB1B1057DBAB}" type="pres">
      <dgm:prSet presAssocID="{47CAE9B1-4739-4528-9492-FF3404C8C7B0}" presName="root" presStyleCnt="0">
        <dgm:presLayoutVars>
          <dgm:dir/>
          <dgm:resizeHandles val="exact"/>
        </dgm:presLayoutVars>
      </dgm:prSet>
      <dgm:spPr/>
    </dgm:pt>
    <dgm:pt modelId="{04FAEE03-8E7B-41F6-8F5B-D0449E9A49F2}" type="pres">
      <dgm:prSet presAssocID="{0B40E8D6-E664-4C08-991A-7D3CB82FD061}" presName="compNode" presStyleCnt="0"/>
      <dgm:spPr/>
    </dgm:pt>
    <dgm:pt modelId="{DFD6E7AA-2735-48C3-9D85-FC26EF81522A}" type="pres">
      <dgm:prSet presAssocID="{0B40E8D6-E664-4C08-991A-7D3CB82FD061}" presName="iconRect" presStyleLbl="node1" presStyleIdx="0"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eckmark"/>
        </a:ext>
      </dgm:extLst>
    </dgm:pt>
    <dgm:pt modelId="{7D90883C-1966-4327-AEE6-1D008E04711B}" type="pres">
      <dgm:prSet presAssocID="{0B40E8D6-E664-4C08-991A-7D3CB82FD061}" presName="iconSpace" presStyleCnt="0"/>
      <dgm:spPr/>
    </dgm:pt>
    <dgm:pt modelId="{92C17BDE-3A34-4F16-9BB1-262D9840B6A5}" type="pres">
      <dgm:prSet presAssocID="{0B40E8D6-E664-4C08-991A-7D3CB82FD061}" presName="parTx" presStyleLbl="revTx" presStyleIdx="0" presStyleCnt="4">
        <dgm:presLayoutVars>
          <dgm:chMax val="0"/>
          <dgm:chPref val="0"/>
        </dgm:presLayoutVars>
      </dgm:prSet>
      <dgm:spPr/>
    </dgm:pt>
    <dgm:pt modelId="{F195DEAA-8DBF-4FF1-B0C2-B527CC66663E}" type="pres">
      <dgm:prSet presAssocID="{0B40E8D6-E664-4C08-991A-7D3CB82FD061}" presName="txSpace" presStyleCnt="0"/>
      <dgm:spPr/>
    </dgm:pt>
    <dgm:pt modelId="{1FCB5F6E-109B-4169-B82A-04517728B6A8}" type="pres">
      <dgm:prSet presAssocID="{0B40E8D6-E664-4C08-991A-7D3CB82FD061}" presName="desTx" presStyleLbl="revTx" presStyleIdx="1" presStyleCnt="4">
        <dgm:presLayoutVars/>
      </dgm:prSet>
      <dgm:spPr/>
    </dgm:pt>
    <dgm:pt modelId="{19CE885D-BEE5-4CDE-AEA4-28E9D2FC43E2}" type="pres">
      <dgm:prSet presAssocID="{75861929-B0DC-4C1F-927E-481AE8FCBA28}" presName="sibTrans" presStyleCnt="0"/>
      <dgm:spPr/>
    </dgm:pt>
    <dgm:pt modelId="{67D30487-4A39-42C6-B86A-70DB827D2DC6}" type="pres">
      <dgm:prSet presAssocID="{F61E2B35-C276-4A96-8225-EF12EFE84B5A}" presName="compNode" presStyleCnt="0"/>
      <dgm:spPr/>
    </dgm:pt>
    <dgm:pt modelId="{725C70DB-21BD-4C4C-9A69-5600ECD879E2}" type="pres">
      <dgm:prSet presAssocID="{F61E2B35-C276-4A96-8225-EF12EFE84B5A}" presName="iconRect" presStyleLbl="node1" presStyleIdx="1" presStyleCnt="2"/>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Classroom"/>
        </a:ext>
      </dgm:extLst>
    </dgm:pt>
    <dgm:pt modelId="{F0830D73-D6DF-4FE6-A3B5-87339828FDBA}" type="pres">
      <dgm:prSet presAssocID="{F61E2B35-C276-4A96-8225-EF12EFE84B5A}" presName="iconSpace" presStyleCnt="0"/>
      <dgm:spPr/>
    </dgm:pt>
    <dgm:pt modelId="{F76D5C24-DCBE-4CC2-A0F7-F742B0F1F8A5}" type="pres">
      <dgm:prSet presAssocID="{F61E2B35-C276-4A96-8225-EF12EFE84B5A}" presName="parTx" presStyleLbl="revTx" presStyleIdx="2" presStyleCnt="4">
        <dgm:presLayoutVars>
          <dgm:chMax val="0"/>
          <dgm:chPref val="0"/>
        </dgm:presLayoutVars>
      </dgm:prSet>
      <dgm:spPr/>
    </dgm:pt>
    <dgm:pt modelId="{1EDC13B8-31BC-4E6F-B5D5-3F57FE8C847A}" type="pres">
      <dgm:prSet presAssocID="{F61E2B35-C276-4A96-8225-EF12EFE84B5A}" presName="txSpace" presStyleCnt="0"/>
      <dgm:spPr/>
    </dgm:pt>
    <dgm:pt modelId="{4AAE6F8A-8EFB-437A-9B49-A60EB99518DD}" type="pres">
      <dgm:prSet presAssocID="{F61E2B35-C276-4A96-8225-EF12EFE84B5A}" presName="desTx" presStyleLbl="revTx" presStyleIdx="3" presStyleCnt="4">
        <dgm:presLayoutVars/>
      </dgm:prSet>
      <dgm:spPr/>
    </dgm:pt>
  </dgm:ptLst>
  <dgm:cxnLst>
    <dgm:cxn modelId="{04F00907-31E7-4241-9678-E4684F8F04C9}" type="presOf" srcId="{0B40E8D6-E664-4C08-991A-7D3CB82FD061}" destId="{92C17BDE-3A34-4F16-9BB1-262D9840B6A5}" srcOrd="0" destOrd="0" presId="urn:microsoft.com/office/officeart/2018/2/layout/IconLabelDescriptionList"/>
    <dgm:cxn modelId="{DBE2560B-6EDA-49AB-A18D-A8653A0FF14D}" srcId="{47CAE9B1-4739-4528-9492-FF3404C8C7B0}" destId="{F61E2B35-C276-4A96-8225-EF12EFE84B5A}" srcOrd="1" destOrd="0" parTransId="{FE2C4505-19DB-4578-A125-6422EF92520A}" sibTransId="{181F873E-652A-4774-91B5-A1285CC78D93}"/>
    <dgm:cxn modelId="{5DF3F31E-B54E-411E-8F14-5B9366D4AF66}" type="presOf" srcId="{47CAE9B1-4739-4528-9492-FF3404C8C7B0}" destId="{20F14663-554A-4F17-AB34-BB1B1057DBAB}" srcOrd="0" destOrd="0" presId="urn:microsoft.com/office/officeart/2018/2/layout/IconLabelDescriptionList"/>
    <dgm:cxn modelId="{F43FDE20-664C-4390-B235-F0EDA3F96352}" srcId="{0B40E8D6-E664-4C08-991A-7D3CB82FD061}" destId="{96417ED8-50B3-46E3-923A-1BF019B449AA}" srcOrd="0" destOrd="0" parTransId="{B0A215A0-57BF-454B-BA7B-BD18AC00A44A}" sibTransId="{D191A644-9CB6-419F-A1CD-F708A07A97A3}"/>
    <dgm:cxn modelId="{BCB31638-8727-475D-A7FB-7C367404A7A8}" srcId="{47CAE9B1-4739-4528-9492-FF3404C8C7B0}" destId="{0B40E8D6-E664-4C08-991A-7D3CB82FD061}" srcOrd="0" destOrd="0" parTransId="{540E1590-230C-4514-A23A-ABC8C8523C17}" sibTransId="{75861929-B0DC-4C1F-927E-481AE8FCBA28}"/>
    <dgm:cxn modelId="{E8C67D3C-9E00-4EE0-9974-47412E974E3D}" type="presOf" srcId="{686DB590-7006-48D0-A34D-0B4630E38C3F}" destId="{4AAE6F8A-8EFB-437A-9B49-A60EB99518DD}" srcOrd="0" destOrd="1" presId="urn:microsoft.com/office/officeart/2018/2/layout/IconLabelDescriptionList"/>
    <dgm:cxn modelId="{D7DEF982-C7F9-4FF5-AF3D-DE42909C5666}" srcId="{F61E2B35-C276-4A96-8225-EF12EFE84B5A}" destId="{206ECAB6-FBE7-4668-AB7D-296E7EC80969}" srcOrd="0" destOrd="0" parTransId="{40717461-C152-4264-BECB-E46E157C3A4E}" sibTransId="{0B50D0A4-BF8E-4A45-BBA0-67CF680A719A}"/>
    <dgm:cxn modelId="{22EBA294-6C69-4F7A-BFF0-E1A1D74ABEC3}" type="presOf" srcId="{206ECAB6-FBE7-4668-AB7D-296E7EC80969}" destId="{4AAE6F8A-8EFB-437A-9B49-A60EB99518DD}" srcOrd="0" destOrd="0" presId="urn:microsoft.com/office/officeart/2018/2/layout/IconLabelDescriptionList"/>
    <dgm:cxn modelId="{11397C98-4DAF-4C55-AE08-969FE7801A07}" srcId="{F61E2B35-C276-4A96-8225-EF12EFE84B5A}" destId="{686DB590-7006-48D0-A34D-0B4630E38C3F}" srcOrd="1" destOrd="0" parTransId="{6A91BC59-6A82-410E-B810-0A38847BE4BE}" sibTransId="{06644F0B-22E0-425C-8ED0-FC68BC0B220E}"/>
    <dgm:cxn modelId="{FA5CE9B1-62A6-4960-9DDF-7D1A624FA749}" type="presOf" srcId="{96417ED8-50B3-46E3-923A-1BF019B449AA}" destId="{1FCB5F6E-109B-4169-B82A-04517728B6A8}" srcOrd="0" destOrd="0" presId="urn:microsoft.com/office/officeart/2018/2/layout/IconLabelDescriptionList"/>
    <dgm:cxn modelId="{A418D6E3-EF74-4FFA-AC46-F0178F5CB624}" type="presOf" srcId="{F61E2B35-C276-4A96-8225-EF12EFE84B5A}" destId="{F76D5C24-DCBE-4CC2-A0F7-F742B0F1F8A5}" srcOrd="0" destOrd="0" presId="urn:microsoft.com/office/officeart/2018/2/layout/IconLabelDescriptionList"/>
    <dgm:cxn modelId="{AC9FE38F-67B3-4993-82F7-5E140DD1B4B0}" type="presParOf" srcId="{20F14663-554A-4F17-AB34-BB1B1057DBAB}" destId="{04FAEE03-8E7B-41F6-8F5B-D0449E9A49F2}" srcOrd="0" destOrd="0" presId="urn:microsoft.com/office/officeart/2018/2/layout/IconLabelDescriptionList"/>
    <dgm:cxn modelId="{4919B0D6-B11F-4E91-8523-5436A4DBC983}" type="presParOf" srcId="{04FAEE03-8E7B-41F6-8F5B-D0449E9A49F2}" destId="{DFD6E7AA-2735-48C3-9D85-FC26EF81522A}" srcOrd="0" destOrd="0" presId="urn:microsoft.com/office/officeart/2018/2/layout/IconLabelDescriptionList"/>
    <dgm:cxn modelId="{F92DAAF9-E5C7-42FD-83EA-CC86871CE9E2}" type="presParOf" srcId="{04FAEE03-8E7B-41F6-8F5B-D0449E9A49F2}" destId="{7D90883C-1966-4327-AEE6-1D008E04711B}" srcOrd="1" destOrd="0" presId="urn:microsoft.com/office/officeart/2018/2/layout/IconLabelDescriptionList"/>
    <dgm:cxn modelId="{F7D2F436-46C2-41CF-B8EA-B86A952243A2}" type="presParOf" srcId="{04FAEE03-8E7B-41F6-8F5B-D0449E9A49F2}" destId="{92C17BDE-3A34-4F16-9BB1-262D9840B6A5}" srcOrd="2" destOrd="0" presId="urn:microsoft.com/office/officeart/2018/2/layout/IconLabelDescriptionList"/>
    <dgm:cxn modelId="{91BEB4DD-24C4-4480-BDEA-5E63AFB54AFC}" type="presParOf" srcId="{04FAEE03-8E7B-41F6-8F5B-D0449E9A49F2}" destId="{F195DEAA-8DBF-4FF1-B0C2-B527CC66663E}" srcOrd="3" destOrd="0" presId="urn:microsoft.com/office/officeart/2018/2/layout/IconLabelDescriptionList"/>
    <dgm:cxn modelId="{EC441F34-3EE6-4FEF-A59C-88C7BBF64E83}" type="presParOf" srcId="{04FAEE03-8E7B-41F6-8F5B-D0449E9A49F2}" destId="{1FCB5F6E-109B-4169-B82A-04517728B6A8}" srcOrd="4" destOrd="0" presId="urn:microsoft.com/office/officeart/2018/2/layout/IconLabelDescriptionList"/>
    <dgm:cxn modelId="{6E593266-4DC6-4FAA-ADD7-28D6669B3D89}" type="presParOf" srcId="{20F14663-554A-4F17-AB34-BB1B1057DBAB}" destId="{19CE885D-BEE5-4CDE-AEA4-28E9D2FC43E2}" srcOrd="1" destOrd="0" presId="urn:microsoft.com/office/officeart/2018/2/layout/IconLabelDescriptionList"/>
    <dgm:cxn modelId="{310D774A-1E85-4A02-AE7C-43302CDED752}" type="presParOf" srcId="{20F14663-554A-4F17-AB34-BB1B1057DBAB}" destId="{67D30487-4A39-42C6-B86A-70DB827D2DC6}" srcOrd="2" destOrd="0" presId="urn:microsoft.com/office/officeart/2018/2/layout/IconLabelDescriptionList"/>
    <dgm:cxn modelId="{EC56DEAC-2C08-4555-A253-33E40FA3F701}" type="presParOf" srcId="{67D30487-4A39-42C6-B86A-70DB827D2DC6}" destId="{725C70DB-21BD-4C4C-9A69-5600ECD879E2}" srcOrd="0" destOrd="0" presId="urn:microsoft.com/office/officeart/2018/2/layout/IconLabelDescriptionList"/>
    <dgm:cxn modelId="{AD13841C-1CA6-47A5-A681-4E509FFBE653}" type="presParOf" srcId="{67D30487-4A39-42C6-B86A-70DB827D2DC6}" destId="{F0830D73-D6DF-4FE6-A3B5-87339828FDBA}" srcOrd="1" destOrd="0" presId="urn:microsoft.com/office/officeart/2018/2/layout/IconLabelDescriptionList"/>
    <dgm:cxn modelId="{5AE6C6F3-D7C5-4A46-8AF5-16CDB8E568A1}" type="presParOf" srcId="{67D30487-4A39-42C6-B86A-70DB827D2DC6}" destId="{F76D5C24-DCBE-4CC2-A0F7-F742B0F1F8A5}" srcOrd="2" destOrd="0" presId="urn:microsoft.com/office/officeart/2018/2/layout/IconLabelDescriptionList"/>
    <dgm:cxn modelId="{271FE767-0E5A-48E7-A4F6-4EDB3CF941D1}" type="presParOf" srcId="{67D30487-4A39-42C6-B86A-70DB827D2DC6}" destId="{1EDC13B8-31BC-4E6F-B5D5-3F57FE8C847A}" srcOrd="3" destOrd="0" presId="urn:microsoft.com/office/officeart/2018/2/layout/IconLabelDescriptionList"/>
    <dgm:cxn modelId="{292D5879-48E9-4D91-8A7F-51C901C80F0B}" type="presParOf" srcId="{67D30487-4A39-42C6-B86A-70DB827D2DC6}" destId="{4AAE6F8A-8EFB-437A-9B49-A60EB99518DD}"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57C11-2F43-4FEC-9CA0-D83F00D5581F}">
      <dsp:nvSpPr>
        <dsp:cNvPr id="0" name=""/>
        <dsp:cNvSpPr/>
      </dsp:nvSpPr>
      <dsp:spPr>
        <a:xfrm>
          <a:off x="562927" y="788206"/>
          <a:ext cx="1445998" cy="14459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FA12E-1167-4835-B18A-1DF841CE501C}">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C5CC22-C8D2-46A1-BEC9-964E2A2D7006}">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Secrets Scanning</a:t>
          </a:r>
        </a:p>
      </dsp:txBody>
      <dsp:txXfrm>
        <a:off x="100682" y="2684598"/>
        <a:ext cx="2370489" cy="720000"/>
      </dsp:txXfrm>
    </dsp:sp>
    <dsp:sp modelId="{D862DDAD-FD02-4592-B8A0-265194AA2990}">
      <dsp:nvSpPr>
        <dsp:cNvPr id="0" name=""/>
        <dsp:cNvSpPr/>
      </dsp:nvSpPr>
      <dsp:spPr>
        <a:xfrm>
          <a:off x="3348252" y="788206"/>
          <a:ext cx="1445998" cy="14459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B602A-2D8D-44AC-9015-B83D585ADF47}">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D14C9F-1A22-4250-A897-E67CF3FF1407}">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Static Analysis Software Test (SAST)</a:t>
          </a:r>
        </a:p>
      </dsp:txBody>
      <dsp:txXfrm>
        <a:off x="2886007" y="2684598"/>
        <a:ext cx="2370489" cy="720000"/>
      </dsp:txXfrm>
    </dsp:sp>
    <dsp:sp modelId="{13F50A57-A48D-47E0-8E6A-2E36756BD61B}">
      <dsp:nvSpPr>
        <dsp:cNvPr id="0" name=""/>
        <dsp:cNvSpPr/>
      </dsp:nvSpPr>
      <dsp:spPr>
        <a:xfrm>
          <a:off x="6133577" y="788206"/>
          <a:ext cx="1445998" cy="14459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6B072-0EF9-43AB-BF3E-0B4D66678191}">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FE226C-82DE-4004-AF72-AF31AFBF7FB0}">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Dynamic Analysis Software Test (DAST)</a:t>
          </a:r>
        </a:p>
      </dsp:txBody>
      <dsp:txXfrm>
        <a:off x="5671332" y="2684598"/>
        <a:ext cx="2370489" cy="720000"/>
      </dsp:txXfrm>
    </dsp:sp>
    <dsp:sp modelId="{0E97E245-5C5B-4B73-95F6-BFA655D91E49}">
      <dsp:nvSpPr>
        <dsp:cNvPr id="0" name=""/>
        <dsp:cNvSpPr/>
      </dsp:nvSpPr>
      <dsp:spPr>
        <a:xfrm>
          <a:off x="8918902" y="788206"/>
          <a:ext cx="1445998" cy="14459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920BD7-EC8B-44D1-8F54-016700E252E6}">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DB4754-86C9-43C2-913C-CE2DAE64C5B5}">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Container Software Bill of Material (SBOMs)</a:t>
          </a:r>
        </a:p>
      </dsp:txBody>
      <dsp:txXfrm>
        <a:off x="8456657" y="26845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18F0F-22B1-4EA6-A224-37BA04A9B31F}">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663B50-AF97-412B-9290-15D5056A288E}">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DevSecOps Platform</a:t>
          </a:r>
        </a:p>
      </dsp:txBody>
      <dsp:txXfrm>
        <a:off x="378614" y="886531"/>
        <a:ext cx="2810360" cy="1744948"/>
      </dsp:txXfrm>
    </dsp:sp>
    <dsp:sp modelId="{E46C6412-94F3-4AB3-ACC3-AFCFC6847249}">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2677F0-1B15-4EF9-84AE-0DCE1751F401}">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Software Factory</a:t>
          </a:r>
        </a:p>
      </dsp:txBody>
      <dsp:txXfrm>
        <a:off x="3946203" y="886531"/>
        <a:ext cx="2810360" cy="1744948"/>
      </dsp:txXfrm>
    </dsp:sp>
    <dsp:sp modelId="{250DB111-2E45-4550-BB6B-3BE399579EDF}">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F8AE9E-BF03-4145-B93E-DFB21559CB5E}">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Continuous Authority to Operate (cATO)</a:t>
          </a:r>
        </a:p>
      </dsp:txBody>
      <dsp:txXfrm>
        <a:off x="7513791" y="886531"/>
        <a:ext cx="2810360" cy="1744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6E7AA-2735-48C3-9D85-FC26EF81522A}">
      <dsp:nvSpPr>
        <dsp:cNvPr id="0" name=""/>
        <dsp:cNvSpPr/>
      </dsp:nvSpPr>
      <dsp:spPr>
        <a:xfrm>
          <a:off x="765914" y="55788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C17BDE-3A34-4F16-9BB1-262D9840B6A5}">
      <dsp:nvSpPr>
        <dsp:cNvPr id="0" name=""/>
        <dsp:cNvSpPr/>
      </dsp:nvSpPr>
      <dsp:spPr>
        <a:xfrm>
          <a:off x="765914" y="220219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Department of Defense DevSecOps Guidelines</a:t>
          </a:r>
        </a:p>
      </dsp:txBody>
      <dsp:txXfrm>
        <a:off x="765914" y="2202193"/>
        <a:ext cx="4320000" cy="648000"/>
      </dsp:txXfrm>
    </dsp:sp>
    <dsp:sp modelId="{1FCB5F6E-109B-4169-B82A-04517728B6A8}">
      <dsp:nvSpPr>
        <dsp:cNvPr id="0" name=""/>
        <dsp:cNvSpPr/>
      </dsp:nvSpPr>
      <dsp:spPr>
        <a:xfrm>
          <a:off x="765914" y="2911734"/>
          <a:ext cx="4320000" cy="72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hlinkClick xmlns:r="http://schemas.openxmlformats.org/officeDocument/2006/relationships" r:id="rId3"/>
            </a:rPr>
            <a:t>https://dodcio.defense.gov/Portals/0/Documents/Library/DoD%20Enterprise%20DevSecOps%20Fundamentals%20v2.5.pdf</a:t>
          </a:r>
          <a:r>
            <a:rPr lang="en-US" sz="1700" kern="1200"/>
            <a:t> </a:t>
          </a:r>
        </a:p>
      </dsp:txBody>
      <dsp:txXfrm>
        <a:off x="765914" y="2911734"/>
        <a:ext cx="4320000" cy="723190"/>
      </dsp:txXfrm>
    </dsp:sp>
    <dsp:sp modelId="{725C70DB-21BD-4C4C-9A69-5600ECD879E2}">
      <dsp:nvSpPr>
        <dsp:cNvPr id="0" name=""/>
        <dsp:cNvSpPr/>
      </dsp:nvSpPr>
      <dsp:spPr>
        <a:xfrm>
          <a:off x="5841914" y="557880"/>
          <a:ext cx="1512000" cy="1512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D5C24-DCBE-4CC2-A0F7-F742B0F1F8A5}">
      <dsp:nvSpPr>
        <dsp:cNvPr id="0" name=""/>
        <dsp:cNvSpPr/>
      </dsp:nvSpPr>
      <dsp:spPr>
        <a:xfrm>
          <a:off x="5841914" y="220219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22350">
            <a:lnSpc>
              <a:spcPct val="90000"/>
            </a:lnSpc>
            <a:spcBef>
              <a:spcPct val="0"/>
            </a:spcBef>
            <a:spcAft>
              <a:spcPct val="35000"/>
            </a:spcAft>
            <a:buNone/>
            <a:defRPr b="1"/>
          </a:pPr>
          <a:r>
            <a:rPr lang="en-US" sz="2300" kern="1200"/>
            <a:t>Learning DevSecOps (Lectures and Hands on Learning)</a:t>
          </a:r>
        </a:p>
      </dsp:txBody>
      <dsp:txXfrm>
        <a:off x="5841914" y="2202193"/>
        <a:ext cx="4320000" cy="648000"/>
      </dsp:txXfrm>
    </dsp:sp>
    <dsp:sp modelId="{4AAE6F8A-8EFB-437A-9B49-A60EB99518DD}">
      <dsp:nvSpPr>
        <dsp:cNvPr id="0" name=""/>
        <dsp:cNvSpPr/>
      </dsp:nvSpPr>
      <dsp:spPr>
        <a:xfrm>
          <a:off x="5841914" y="2911734"/>
          <a:ext cx="4320000" cy="723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hlinkClick xmlns:r="http://schemas.openxmlformats.org/officeDocument/2006/relationships" r:id="rId6"/>
            </a:rPr>
            <a:t>https://kodekloud.com/</a:t>
          </a:r>
          <a:r>
            <a:rPr lang="en-US" sz="1700" kern="1200"/>
            <a:t> </a:t>
          </a:r>
        </a:p>
        <a:p>
          <a:pPr marL="0" lvl="0" indent="0" algn="l" defTabSz="755650">
            <a:lnSpc>
              <a:spcPct val="90000"/>
            </a:lnSpc>
            <a:spcBef>
              <a:spcPct val="0"/>
            </a:spcBef>
            <a:spcAft>
              <a:spcPct val="35000"/>
            </a:spcAft>
            <a:buNone/>
          </a:pPr>
          <a:r>
            <a:rPr lang="en-US" sz="1700" kern="1200">
              <a:hlinkClick xmlns:r="http://schemas.openxmlformats.org/officeDocument/2006/relationships" r:id="rId7"/>
            </a:rPr>
            <a:t>https://engineer.kodekloud.com/</a:t>
          </a:r>
          <a:r>
            <a:rPr lang="en-US" sz="1700" kern="1200"/>
            <a:t> </a:t>
          </a:r>
        </a:p>
      </dsp:txBody>
      <dsp:txXfrm>
        <a:off x="5841914" y="2911734"/>
        <a:ext cx="4320000" cy="72319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E8B54-F584-6173-7601-606E91D088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60F32D-5397-6DF3-0265-61CE3667F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D02E8E-26E4-A889-0949-05F28447232B}"/>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5" name="Footer Placeholder 4">
            <a:extLst>
              <a:ext uri="{FF2B5EF4-FFF2-40B4-BE49-F238E27FC236}">
                <a16:creationId xmlns:a16="http://schemas.microsoft.com/office/drawing/2014/main" id="{96AD67F6-7F88-BC71-174F-7BF6E5B24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CB8DC-CF68-1D49-C435-6B8611108EDF}"/>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100106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60DA-8506-E8C0-0478-9DE5222515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C5C43E-D332-152A-951C-5D31225C1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59EEA-6E86-8D82-BF18-7EA3CD10BA97}"/>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5" name="Footer Placeholder 4">
            <a:extLst>
              <a:ext uri="{FF2B5EF4-FFF2-40B4-BE49-F238E27FC236}">
                <a16:creationId xmlns:a16="http://schemas.microsoft.com/office/drawing/2014/main" id="{92FA6D74-5C68-54CC-5D4D-A22A1C3BB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E5260-ACBC-B446-9C98-1F25F7195C32}"/>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630170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F51CF-3993-5B6D-27AA-E3CFB49692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A296DC-8C42-198F-5825-416D2B9E9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9B3C8-06BC-513B-14D4-638A204B25CF}"/>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5" name="Footer Placeholder 4">
            <a:extLst>
              <a:ext uri="{FF2B5EF4-FFF2-40B4-BE49-F238E27FC236}">
                <a16:creationId xmlns:a16="http://schemas.microsoft.com/office/drawing/2014/main" id="{7CEB6426-8DC2-20FF-B96F-4F27014C7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5FDCE-B875-4F3F-30B7-01512C37D78B}"/>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708603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640B-B546-C9EE-4047-D8A646BA4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118F20-25A6-DF6E-79A7-691806556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45F29-B3CC-F063-D529-E2406849EE4C}"/>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5" name="Footer Placeholder 4">
            <a:extLst>
              <a:ext uri="{FF2B5EF4-FFF2-40B4-BE49-F238E27FC236}">
                <a16:creationId xmlns:a16="http://schemas.microsoft.com/office/drawing/2014/main" id="{AB4FDDD3-8E8C-3F9E-114F-3A90322CB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7119A-996C-47CF-E542-5596B1363D80}"/>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74890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EF63-DBE5-9BBA-E493-9950BB6D9B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C24A7F-ACAC-E34E-07B9-F35CD1B13D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AEC99-498A-AEC2-4341-F46771D28431}"/>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5" name="Footer Placeholder 4">
            <a:extLst>
              <a:ext uri="{FF2B5EF4-FFF2-40B4-BE49-F238E27FC236}">
                <a16:creationId xmlns:a16="http://schemas.microsoft.com/office/drawing/2014/main" id="{5C66BE35-3A14-4068-2D39-45E4F452F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54B13-E0E0-0950-7F3A-6292CDDA3C75}"/>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250966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40B8-D330-DA90-B1DB-F561969EE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3505B5-10CC-6396-C168-CDFCE7C9F6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EDC234-E561-68EB-CD32-307D731BBC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77AAC9-F2FA-6420-061D-4ED6AF7AFB8D}"/>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6" name="Footer Placeholder 5">
            <a:extLst>
              <a:ext uri="{FF2B5EF4-FFF2-40B4-BE49-F238E27FC236}">
                <a16:creationId xmlns:a16="http://schemas.microsoft.com/office/drawing/2014/main" id="{179BA41C-0408-6CE7-A898-47B609DA6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31B976-3588-D576-DDBE-00C12373BC12}"/>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504996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388E-9B53-D190-A438-735D1C9F93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ACAE6F-CCE4-271F-B147-7508B34452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87D8F-545C-CD54-5C5F-CAAA333649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D71DA-1644-57FB-F7D0-86290B877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63E37-B5B4-5969-1E00-AEEA715B1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71DEE6-2148-F826-7630-D63C426FA14E}"/>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8" name="Footer Placeholder 7">
            <a:extLst>
              <a:ext uri="{FF2B5EF4-FFF2-40B4-BE49-F238E27FC236}">
                <a16:creationId xmlns:a16="http://schemas.microsoft.com/office/drawing/2014/main" id="{0E2AEA44-37C0-8810-F486-F84F6F6E97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DD8443-F7A1-5F65-347A-9C296EC2B833}"/>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164336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B7D5-5FD1-0763-E4F9-F7E84E1D17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5C404B-FE29-81E1-4C31-BD995DDC5229}"/>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4" name="Footer Placeholder 3">
            <a:extLst>
              <a:ext uri="{FF2B5EF4-FFF2-40B4-BE49-F238E27FC236}">
                <a16:creationId xmlns:a16="http://schemas.microsoft.com/office/drawing/2014/main" id="{B6B72C84-FA7B-3C55-35AA-C7E8AAAF6E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1DD152-2077-A61E-5296-ED51465FEC96}"/>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229166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B4EC7-F435-D816-DBA2-F4DF493895D1}"/>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3" name="Footer Placeholder 2">
            <a:extLst>
              <a:ext uri="{FF2B5EF4-FFF2-40B4-BE49-F238E27FC236}">
                <a16:creationId xmlns:a16="http://schemas.microsoft.com/office/drawing/2014/main" id="{8FC1B219-3CA6-DDF0-048B-C1ECC85AD2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17539A-EF17-7436-7767-35E66FAF730D}"/>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507369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9A26-CAA1-8623-4477-A416897CF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77C87E-CA18-6122-05DE-5BAE23D383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1939E2-15DF-412B-5D6A-633D99FCF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E85A5A-1798-4FF4-6EDD-429C8ACAABF7}"/>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6" name="Footer Placeholder 5">
            <a:extLst>
              <a:ext uri="{FF2B5EF4-FFF2-40B4-BE49-F238E27FC236}">
                <a16:creationId xmlns:a16="http://schemas.microsoft.com/office/drawing/2014/main" id="{B12CC7F4-16DB-DE4C-BB1B-03473CA62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CA506-525A-F5A9-C951-B7786F61B1CC}"/>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4120450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9F17-08F6-CA4C-B95B-6C14FF8FD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8B474E-9114-A027-730A-04A5F99D22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E6C6D-0ED1-A662-C517-9F586BE73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174FA4-BDF3-BD7B-6A21-564216681BFD}"/>
              </a:ext>
            </a:extLst>
          </p:cNvPr>
          <p:cNvSpPr>
            <a:spLocks noGrp="1"/>
          </p:cNvSpPr>
          <p:nvPr>
            <p:ph type="dt" sz="half" idx="10"/>
          </p:nvPr>
        </p:nvSpPr>
        <p:spPr/>
        <p:txBody>
          <a:bodyPr/>
          <a:lstStyle/>
          <a:p>
            <a:fld id="{EC6A4996-0E61-4CA2-BC5B-DAC02B03394E}" type="datetimeFigureOut">
              <a:rPr lang="en-US" smtClean="0"/>
              <a:t>5/3/2025</a:t>
            </a:fld>
            <a:endParaRPr lang="en-US"/>
          </a:p>
        </p:txBody>
      </p:sp>
      <p:sp>
        <p:nvSpPr>
          <p:cNvPr id="6" name="Footer Placeholder 5">
            <a:extLst>
              <a:ext uri="{FF2B5EF4-FFF2-40B4-BE49-F238E27FC236}">
                <a16:creationId xmlns:a16="http://schemas.microsoft.com/office/drawing/2014/main" id="{ACEF4801-A80F-ADDF-528B-9C6888369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F69DB-78AE-F4F4-F37B-9A8647F0EE6A}"/>
              </a:ext>
            </a:extLst>
          </p:cNvPr>
          <p:cNvSpPr>
            <a:spLocks noGrp="1"/>
          </p:cNvSpPr>
          <p:nvPr>
            <p:ph type="sldNum" sz="quarter" idx="12"/>
          </p:nvPr>
        </p:nvSpPr>
        <p:spPr/>
        <p:txBody>
          <a:bodyPr/>
          <a:lstStyle/>
          <a:p>
            <a:fld id="{78E981B3-A9DA-4840-861B-E9B20F7D4C9E}" type="slidenum">
              <a:rPr lang="en-US" smtClean="0"/>
              <a:t>‹#›</a:t>
            </a:fld>
            <a:endParaRPr lang="en-US"/>
          </a:p>
        </p:txBody>
      </p:sp>
    </p:spTree>
    <p:extLst>
      <p:ext uri="{BB962C8B-B14F-4D97-AF65-F5344CB8AC3E}">
        <p14:creationId xmlns:p14="http://schemas.microsoft.com/office/powerpoint/2010/main" val="3346804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428C4A-A5B8-C313-BC8A-06DB2631E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ACFEA0-6D21-94A0-57F2-88FEBFD0DB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B6C9B-0FF0-0D12-F50C-32C99ADA0A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6A4996-0E61-4CA2-BC5B-DAC02B03394E}" type="datetimeFigureOut">
              <a:rPr lang="en-US" smtClean="0"/>
              <a:t>5/3/2025</a:t>
            </a:fld>
            <a:endParaRPr lang="en-US"/>
          </a:p>
        </p:txBody>
      </p:sp>
      <p:sp>
        <p:nvSpPr>
          <p:cNvPr id="5" name="Footer Placeholder 4">
            <a:extLst>
              <a:ext uri="{FF2B5EF4-FFF2-40B4-BE49-F238E27FC236}">
                <a16:creationId xmlns:a16="http://schemas.microsoft.com/office/drawing/2014/main" id="{8E7477B4-5978-1BAE-C928-643420721D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9F3FC6-F100-E04B-0B4A-EBF15626CE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E981B3-A9DA-4840-861B-E9B20F7D4C9E}" type="slidenum">
              <a:rPr lang="en-US" smtClean="0"/>
              <a:t>‹#›</a:t>
            </a:fld>
            <a:endParaRPr lang="en-US"/>
          </a:p>
        </p:txBody>
      </p:sp>
    </p:spTree>
    <p:extLst>
      <p:ext uri="{BB962C8B-B14F-4D97-AF65-F5344CB8AC3E}">
        <p14:creationId xmlns:p14="http://schemas.microsoft.com/office/powerpoint/2010/main" val="220201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ndeed.com/career-advice/finding-a-job/top-paying-technology-jobs"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hyperlink" Target="https://www.cloud.mil/devseco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ws.amazon.com/what-is/containerization/" TargetMode="External"/><Relationship Id="rId2" Type="http://schemas.openxmlformats.org/officeDocument/2006/relationships/hyperlink" Target="https://aws.amazon.com/what-is/iac/" TargetMode="External"/><Relationship Id="rId1" Type="http://schemas.openxmlformats.org/officeDocument/2006/relationships/slideLayout" Target="../slideLayouts/slideLayout2.xml"/><Relationship Id="rId4" Type="http://schemas.openxmlformats.org/officeDocument/2006/relationships/hyperlink" Target="https://about.gitlab.com/topics/ci-c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BEF40-A1B2-1069-0577-6E7FC65AC1D8}"/>
              </a:ext>
            </a:extLst>
          </p:cNvPr>
          <p:cNvSpPr>
            <a:spLocks noGrp="1"/>
          </p:cNvSpPr>
          <p:nvPr>
            <p:ph type="ctrTitle"/>
          </p:nvPr>
        </p:nvSpPr>
        <p:spPr/>
        <p:txBody>
          <a:bodyPr anchor="b">
            <a:normAutofit/>
          </a:bodyPr>
          <a:lstStyle/>
          <a:p>
            <a:pPr algn="l"/>
            <a:r>
              <a:rPr lang="en-US" sz="4800" dirty="0" err="1"/>
              <a:t>DevSecOps</a:t>
            </a:r>
            <a:endParaRPr lang="en-US" sz="4800" dirty="0"/>
          </a:p>
        </p:txBody>
      </p:sp>
      <p:sp>
        <p:nvSpPr>
          <p:cNvPr id="3" name="Subtitle 2">
            <a:extLst>
              <a:ext uri="{FF2B5EF4-FFF2-40B4-BE49-F238E27FC236}">
                <a16:creationId xmlns:a16="http://schemas.microsoft.com/office/drawing/2014/main" id="{FD2B15A2-121B-05E2-BC5B-553899997C3E}"/>
              </a:ext>
            </a:extLst>
          </p:cNvPr>
          <p:cNvSpPr>
            <a:spLocks noGrp="1"/>
          </p:cNvSpPr>
          <p:nvPr>
            <p:ph type="subTitle" idx="1"/>
          </p:nvPr>
        </p:nvSpPr>
        <p:spPr/>
        <p:txBody>
          <a:bodyPr anchor="ctr">
            <a:normAutofit lnSpcReduction="10000"/>
          </a:bodyPr>
          <a:lstStyle/>
          <a:p>
            <a:pPr algn="l"/>
            <a:r>
              <a:rPr lang="en-US" dirty="0"/>
              <a:t>Primary Instructor: CW2 Sean Herbert</a:t>
            </a:r>
          </a:p>
          <a:p>
            <a:pPr algn="l"/>
            <a:r>
              <a:rPr lang="en-US" dirty="0"/>
              <a:t>Alternate Instructor: CW3 </a:t>
            </a:r>
            <a:r>
              <a:rPr lang="en-US"/>
              <a:t>Nick Chadwick </a:t>
            </a:r>
            <a:r>
              <a:rPr lang="en-US" dirty="0">
                <a:solidFill>
                  <a:srgbClr val="FFFFFF"/>
                </a:solidFill>
              </a:rPr>
              <a:t>Instructor: CW2 Sean Herbert</a:t>
            </a:r>
          </a:p>
          <a:p>
            <a:pPr algn="l"/>
            <a:r>
              <a:rPr lang="en-US" dirty="0">
                <a:solidFill>
                  <a:srgbClr val="FFFFFF"/>
                </a:solidFill>
              </a:rPr>
              <a:t>Alternate Instructor: CW3 Nick Chadwick</a:t>
            </a:r>
          </a:p>
        </p:txBody>
      </p:sp>
    </p:spTree>
    <p:extLst>
      <p:ext uri="{BB962C8B-B14F-4D97-AF65-F5344CB8AC3E}">
        <p14:creationId xmlns:p14="http://schemas.microsoft.com/office/powerpoint/2010/main" val="284304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18A3F-5732-68F7-CB1A-8F89B8A63DF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Popular Service Mesh Tool</a:t>
            </a:r>
          </a:p>
        </p:txBody>
      </p:sp>
      <p:pic>
        <p:nvPicPr>
          <p:cNvPr id="5" name="Content Placeholder 4">
            <a:extLst>
              <a:ext uri="{FF2B5EF4-FFF2-40B4-BE49-F238E27FC236}">
                <a16:creationId xmlns:a16="http://schemas.microsoft.com/office/drawing/2014/main" id="{4ABEAE8B-7242-A333-0646-87390C257B34}"/>
              </a:ext>
            </a:extLst>
          </p:cNvPr>
          <p:cNvPicPr>
            <a:picLocks noGrp="1" noChangeAspect="1"/>
          </p:cNvPicPr>
          <p:nvPr>
            <p:ph idx="1"/>
          </p:nvPr>
        </p:nvPicPr>
        <p:blipFill>
          <a:blip r:embed="rId2"/>
          <a:srcRect r="4376" b="-1"/>
          <a:stretch/>
        </p:blipFill>
        <p:spPr>
          <a:xfrm>
            <a:off x="1764177" y="1675227"/>
            <a:ext cx="8663645" cy="4394199"/>
          </a:xfrm>
          <a:prstGeom prst="rect">
            <a:avLst/>
          </a:prstGeom>
        </p:spPr>
      </p:pic>
    </p:spTree>
    <p:extLst>
      <p:ext uri="{BB962C8B-B14F-4D97-AF65-F5344CB8AC3E}">
        <p14:creationId xmlns:p14="http://schemas.microsoft.com/office/powerpoint/2010/main" val="316675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1319-A748-CA75-19ED-1E09693F3269}"/>
              </a:ext>
            </a:extLst>
          </p:cNvPr>
          <p:cNvSpPr>
            <a:spLocks noGrp="1"/>
          </p:cNvSpPr>
          <p:nvPr>
            <p:ph type="title"/>
          </p:nvPr>
        </p:nvSpPr>
        <p:spPr>
          <a:xfrm>
            <a:off x="1060232" y="3801738"/>
            <a:ext cx="10071536" cy="929750"/>
          </a:xfrm>
        </p:spPr>
        <p:txBody>
          <a:bodyPr vert="horz" lIns="91440" tIns="45720" rIns="91440" bIns="45720" rtlCol="0" anchor="b">
            <a:normAutofit/>
          </a:bodyPr>
          <a:lstStyle/>
          <a:p>
            <a:pPr algn="ctr"/>
            <a:r>
              <a:rPr lang="en-US" sz="5200"/>
              <a:t>Popular CI/CD Tools</a:t>
            </a:r>
          </a:p>
        </p:txBody>
      </p:sp>
      <p:pic>
        <p:nvPicPr>
          <p:cNvPr id="5" name="Content Placeholder 4">
            <a:extLst>
              <a:ext uri="{FF2B5EF4-FFF2-40B4-BE49-F238E27FC236}">
                <a16:creationId xmlns:a16="http://schemas.microsoft.com/office/drawing/2014/main" id="{C1CDEFA7-8722-F79D-6B5F-71B7B407C07A}"/>
              </a:ext>
            </a:extLst>
          </p:cNvPr>
          <p:cNvPicPr>
            <a:picLocks noGrp="1" noChangeAspect="1"/>
          </p:cNvPicPr>
          <p:nvPr>
            <p:ph idx="1"/>
          </p:nvPr>
        </p:nvPicPr>
        <p:blipFill>
          <a:blip r:embed="rId2"/>
          <a:stretch>
            <a:fillRect/>
          </a:stretch>
        </p:blipFill>
        <p:spPr>
          <a:xfrm>
            <a:off x="1182716" y="772621"/>
            <a:ext cx="2736341" cy="2743200"/>
          </a:xfrm>
          <a:prstGeom prst="rect">
            <a:avLst/>
          </a:prstGeom>
        </p:spPr>
      </p:pic>
      <p:pic>
        <p:nvPicPr>
          <p:cNvPr id="9" name="Picture 8">
            <a:extLst>
              <a:ext uri="{FF2B5EF4-FFF2-40B4-BE49-F238E27FC236}">
                <a16:creationId xmlns:a16="http://schemas.microsoft.com/office/drawing/2014/main" id="{0E92E2F1-1875-C073-AEBB-CE62FA8A1C5C}"/>
              </a:ext>
            </a:extLst>
          </p:cNvPr>
          <p:cNvPicPr>
            <a:picLocks noChangeAspect="1"/>
          </p:cNvPicPr>
          <p:nvPr/>
        </p:nvPicPr>
        <p:blipFill>
          <a:blip r:embed="rId3"/>
          <a:stretch>
            <a:fillRect/>
          </a:stretch>
        </p:blipFill>
        <p:spPr>
          <a:xfrm>
            <a:off x="4457293" y="1061716"/>
            <a:ext cx="3292790" cy="2165009"/>
          </a:xfrm>
          <a:prstGeom prst="rect">
            <a:avLst/>
          </a:prstGeom>
        </p:spPr>
      </p:pic>
      <p:pic>
        <p:nvPicPr>
          <p:cNvPr id="7" name="Picture 6">
            <a:extLst>
              <a:ext uri="{FF2B5EF4-FFF2-40B4-BE49-F238E27FC236}">
                <a16:creationId xmlns:a16="http://schemas.microsoft.com/office/drawing/2014/main" id="{3DDD742E-592B-D468-583F-DFCF347A39C7}"/>
              </a:ext>
            </a:extLst>
          </p:cNvPr>
          <p:cNvPicPr>
            <a:picLocks noChangeAspect="1"/>
          </p:cNvPicPr>
          <p:nvPr/>
        </p:nvPicPr>
        <p:blipFill>
          <a:blip r:embed="rId4"/>
          <a:stretch>
            <a:fillRect/>
          </a:stretch>
        </p:blipFill>
        <p:spPr>
          <a:xfrm>
            <a:off x="8015984" y="1452735"/>
            <a:ext cx="3292790" cy="1382971"/>
          </a:xfrm>
          <a:prstGeom prst="rect">
            <a:avLst/>
          </a:prstGeom>
        </p:spPr>
      </p:pic>
    </p:spTree>
    <p:extLst>
      <p:ext uri="{BB962C8B-B14F-4D97-AF65-F5344CB8AC3E}">
        <p14:creationId xmlns:p14="http://schemas.microsoft.com/office/powerpoint/2010/main" val="582754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5221-1C93-E30C-6FD3-4DE2315A412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Common Security Vulnerability Tests</a:t>
            </a:r>
          </a:p>
        </p:txBody>
      </p:sp>
      <p:graphicFrame>
        <p:nvGraphicFramePr>
          <p:cNvPr id="21" name="Content Placeholder 2">
            <a:extLst>
              <a:ext uri="{FF2B5EF4-FFF2-40B4-BE49-F238E27FC236}">
                <a16:creationId xmlns:a16="http://schemas.microsoft.com/office/drawing/2014/main" id="{1517F93F-9414-BC20-9BE7-7A141DCE7358}"/>
              </a:ext>
            </a:extLst>
          </p:cNvPr>
          <p:cNvGraphicFramePr>
            <a:graphicFrameLocks noGrp="1"/>
          </p:cNvGraphicFramePr>
          <p:nvPr>
            <p:ph idx="1"/>
            <p:extLst>
              <p:ext uri="{D42A27DB-BD31-4B8C-83A1-F6EECF244321}">
                <p14:modId xmlns:p14="http://schemas.microsoft.com/office/powerpoint/2010/main" val="340873194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642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30BA-4960-17C3-A301-65DFE59AD487}"/>
              </a:ext>
            </a:extLst>
          </p:cNvPr>
          <p:cNvSpPr>
            <a:spLocks noGrp="1"/>
          </p:cNvSpPr>
          <p:nvPr>
            <p:ph type="title"/>
          </p:nvPr>
        </p:nvSpPr>
        <p:spPr>
          <a:xfrm>
            <a:off x="1043631" y="809898"/>
            <a:ext cx="10173010" cy="1554480"/>
          </a:xfrm>
        </p:spPr>
        <p:txBody>
          <a:bodyPr anchor="ctr">
            <a:normAutofit/>
          </a:bodyPr>
          <a:lstStyle/>
          <a:p>
            <a:r>
              <a:rPr lang="en-US" sz="4800"/>
              <a:t>What is DevSecOps trying to enable?</a:t>
            </a:r>
          </a:p>
        </p:txBody>
      </p:sp>
      <p:graphicFrame>
        <p:nvGraphicFramePr>
          <p:cNvPr id="19" name="Content Placeholder 2">
            <a:extLst>
              <a:ext uri="{FF2B5EF4-FFF2-40B4-BE49-F238E27FC236}">
                <a16:creationId xmlns:a16="http://schemas.microsoft.com/office/drawing/2014/main" id="{FF912FB1-1332-9D9A-DBDC-F55842A73D8F}"/>
              </a:ext>
            </a:extLst>
          </p:cNvPr>
          <p:cNvGraphicFramePr>
            <a:graphicFrameLocks noGrp="1"/>
          </p:cNvGraphicFramePr>
          <p:nvPr>
            <p:ph idx="1"/>
            <p:extLst>
              <p:ext uri="{D42A27DB-BD31-4B8C-83A1-F6EECF244321}">
                <p14:modId xmlns:p14="http://schemas.microsoft.com/office/powerpoint/2010/main" val="361389988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554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09E2-BE4A-8988-8DC0-901CA37B6F2E}"/>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DevSecOps Platform</a:t>
            </a:r>
          </a:p>
        </p:txBody>
      </p:sp>
      <p:sp>
        <p:nvSpPr>
          <p:cNvPr id="3" name="Content Placeholder 2">
            <a:extLst>
              <a:ext uri="{FF2B5EF4-FFF2-40B4-BE49-F238E27FC236}">
                <a16:creationId xmlns:a16="http://schemas.microsoft.com/office/drawing/2014/main" id="{6C7BBBCD-5B00-D99C-EAEC-5DE879AC67A0}"/>
              </a:ext>
            </a:extLst>
          </p:cNvPr>
          <p:cNvSpPr>
            <a:spLocks noGrp="1"/>
          </p:cNvSpPr>
          <p:nvPr>
            <p:ph idx="1"/>
          </p:nvPr>
        </p:nvSpPr>
        <p:spPr>
          <a:xfrm>
            <a:off x="6503158" y="649480"/>
            <a:ext cx="4862447" cy="5546047"/>
          </a:xfrm>
        </p:spPr>
        <p:txBody>
          <a:bodyPr anchor="ctr">
            <a:normAutofit/>
          </a:bodyPr>
          <a:lstStyle/>
          <a:p>
            <a:r>
              <a:rPr lang="en-US" sz="2000"/>
              <a:t>A DevSecOps platform is defined as a group of resources and capabilities that form a base upon which other capabilities or services are built and operated within the same technical framework.</a:t>
            </a:r>
          </a:p>
        </p:txBody>
      </p:sp>
    </p:spTree>
    <p:extLst>
      <p:ext uri="{BB962C8B-B14F-4D97-AF65-F5344CB8AC3E}">
        <p14:creationId xmlns:p14="http://schemas.microsoft.com/office/powerpoint/2010/main" val="1278872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6594-783B-8BFA-0711-94E472433339}"/>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Software Factory</a:t>
            </a:r>
          </a:p>
        </p:txBody>
      </p:sp>
      <p:sp>
        <p:nvSpPr>
          <p:cNvPr id="3" name="Content Placeholder 2">
            <a:extLst>
              <a:ext uri="{FF2B5EF4-FFF2-40B4-BE49-F238E27FC236}">
                <a16:creationId xmlns:a16="http://schemas.microsoft.com/office/drawing/2014/main" id="{963CEBB2-AC5C-084D-20F0-5152F5F87D99}"/>
              </a:ext>
            </a:extLst>
          </p:cNvPr>
          <p:cNvSpPr>
            <a:spLocks noGrp="1"/>
          </p:cNvSpPr>
          <p:nvPr>
            <p:ph idx="1"/>
          </p:nvPr>
        </p:nvSpPr>
        <p:spPr>
          <a:xfrm>
            <a:off x="6503158" y="649480"/>
            <a:ext cx="4862447" cy="5546047"/>
          </a:xfrm>
        </p:spPr>
        <p:txBody>
          <a:bodyPr anchor="ctr">
            <a:normAutofit/>
          </a:bodyPr>
          <a:lstStyle/>
          <a:p>
            <a:r>
              <a:rPr lang="en-US" sz="2000"/>
              <a:t>A software factory is a collection of people, tools, and processes that enables teams to continuously deliver value by deploying software to meet the needs of a specific community of end users. It leverages automation to replace manual processes.</a:t>
            </a:r>
          </a:p>
        </p:txBody>
      </p:sp>
    </p:spTree>
    <p:extLst>
      <p:ext uri="{BB962C8B-B14F-4D97-AF65-F5344CB8AC3E}">
        <p14:creationId xmlns:p14="http://schemas.microsoft.com/office/powerpoint/2010/main" val="3759914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7552-EE20-9D80-BDAC-C340D35CCB82}"/>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Continuous Authority to Operate (cATO)</a:t>
            </a:r>
          </a:p>
        </p:txBody>
      </p:sp>
      <p:sp>
        <p:nvSpPr>
          <p:cNvPr id="3" name="Content Placeholder 2">
            <a:extLst>
              <a:ext uri="{FF2B5EF4-FFF2-40B4-BE49-F238E27FC236}">
                <a16:creationId xmlns:a16="http://schemas.microsoft.com/office/drawing/2014/main" id="{959889BE-F718-168C-8163-CDCD111C3D92}"/>
              </a:ext>
            </a:extLst>
          </p:cNvPr>
          <p:cNvSpPr>
            <a:spLocks noGrp="1"/>
          </p:cNvSpPr>
          <p:nvPr>
            <p:ph idx="1"/>
          </p:nvPr>
        </p:nvSpPr>
        <p:spPr>
          <a:xfrm>
            <a:off x="6503158" y="649480"/>
            <a:ext cx="4862447" cy="5546047"/>
          </a:xfrm>
        </p:spPr>
        <p:txBody>
          <a:bodyPr anchor="ctr">
            <a:normAutofit/>
          </a:bodyPr>
          <a:lstStyle/>
          <a:p>
            <a:r>
              <a:rPr lang="en-US" sz="2000"/>
              <a:t>cATO is the state achieved when the organization that develops, secures, and operates a system has demonstrated sufficient maturity in their ability to maintain a resilient cybersecurity posture that traditional risk assessments and authorizations become redundant. </a:t>
            </a:r>
          </a:p>
        </p:txBody>
      </p:sp>
    </p:spTree>
    <p:extLst>
      <p:ext uri="{BB962C8B-B14F-4D97-AF65-F5344CB8AC3E}">
        <p14:creationId xmlns:p14="http://schemas.microsoft.com/office/powerpoint/2010/main" val="118869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50E68-54E7-9146-F0CE-8E2F242D0814}"/>
              </a:ext>
            </a:extLst>
          </p:cNvPr>
          <p:cNvSpPr>
            <a:spLocks noGrp="1"/>
          </p:cNvSpPr>
          <p:nvPr>
            <p:ph type="ctrTitle"/>
          </p:nvPr>
        </p:nvSpPr>
        <p:spPr>
          <a:xfrm>
            <a:off x="789708" y="666351"/>
            <a:ext cx="10558405" cy="3044335"/>
          </a:xfrm>
        </p:spPr>
        <p:txBody>
          <a:bodyPr anchor="b">
            <a:normAutofit/>
          </a:bodyPr>
          <a:lstStyle/>
          <a:p>
            <a:r>
              <a:rPr lang="en-US" sz="4800">
                <a:solidFill>
                  <a:schemeClr val="bg1"/>
                </a:solidFill>
              </a:rPr>
              <a:t>Overall Benefit</a:t>
            </a:r>
          </a:p>
        </p:txBody>
      </p:sp>
      <p:sp>
        <p:nvSpPr>
          <p:cNvPr id="4" name="Subtitle 3">
            <a:extLst>
              <a:ext uri="{FF2B5EF4-FFF2-40B4-BE49-F238E27FC236}">
                <a16:creationId xmlns:a16="http://schemas.microsoft.com/office/drawing/2014/main" id="{9E599A8F-CB8E-9783-278A-275D09089F83}"/>
              </a:ext>
            </a:extLst>
          </p:cNvPr>
          <p:cNvSpPr>
            <a:spLocks noGrp="1"/>
          </p:cNvSpPr>
          <p:nvPr>
            <p:ph type="subTitle" idx="1"/>
          </p:nvPr>
        </p:nvSpPr>
        <p:spPr>
          <a:xfrm>
            <a:off x="789708" y="3866064"/>
            <a:ext cx="10558405" cy="2234485"/>
          </a:xfrm>
        </p:spPr>
        <p:txBody>
          <a:bodyPr anchor="t">
            <a:normAutofit/>
          </a:bodyPr>
          <a:lstStyle/>
          <a:p>
            <a:endParaRPr lang="en-US">
              <a:solidFill>
                <a:schemeClr val="bg1"/>
              </a:solidFill>
            </a:endParaRPr>
          </a:p>
        </p:txBody>
      </p:sp>
    </p:spTree>
    <p:extLst>
      <p:ext uri="{BB962C8B-B14F-4D97-AF65-F5344CB8AC3E}">
        <p14:creationId xmlns:p14="http://schemas.microsoft.com/office/powerpoint/2010/main" val="274707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16D19-1CD3-4718-2B52-06709EC92D1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More Resources</a:t>
            </a:r>
          </a:p>
        </p:txBody>
      </p:sp>
      <p:graphicFrame>
        <p:nvGraphicFramePr>
          <p:cNvPr id="25" name="Content Placeholder 2">
            <a:extLst>
              <a:ext uri="{FF2B5EF4-FFF2-40B4-BE49-F238E27FC236}">
                <a16:creationId xmlns:a16="http://schemas.microsoft.com/office/drawing/2014/main" id="{30C920B6-054C-79F6-A8A4-FF089FF73B05}"/>
              </a:ext>
            </a:extLst>
          </p:cNvPr>
          <p:cNvGraphicFramePr>
            <a:graphicFrameLocks noGrp="1"/>
          </p:cNvGraphicFramePr>
          <p:nvPr>
            <p:ph idx="1"/>
            <p:extLst>
              <p:ext uri="{D42A27DB-BD31-4B8C-83A1-F6EECF244321}">
                <p14:modId xmlns:p14="http://schemas.microsoft.com/office/powerpoint/2010/main" val="225897665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835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3056-B4CA-EA4B-DC80-6AC41BD47B99}"/>
              </a:ext>
            </a:extLst>
          </p:cNvPr>
          <p:cNvSpPr>
            <a:spLocks noGrp="1"/>
          </p:cNvSpPr>
          <p:nvPr>
            <p:ph type="title"/>
          </p:nvPr>
        </p:nvSpPr>
        <p:spPr/>
        <p:txBody>
          <a:bodyPr/>
          <a:lstStyle/>
          <a:p>
            <a:r>
              <a:rPr lang="en-US" dirty="0"/>
              <a:t>Instructor Background</a:t>
            </a:r>
          </a:p>
        </p:txBody>
      </p:sp>
      <p:sp>
        <p:nvSpPr>
          <p:cNvPr id="3" name="Content Placeholder 2">
            <a:extLst>
              <a:ext uri="{FF2B5EF4-FFF2-40B4-BE49-F238E27FC236}">
                <a16:creationId xmlns:a16="http://schemas.microsoft.com/office/drawing/2014/main" id="{ACCD6AD4-C157-B680-F336-10ABD79F6904}"/>
              </a:ext>
            </a:extLst>
          </p:cNvPr>
          <p:cNvSpPr>
            <a:spLocks noGrp="1"/>
          </p:cNvSpPr>
          <p:nvPr>
            <p:ph idx="1"/>
          </p:nvPr>
        </p:nvSpPr>
        <p:spPr/>
        <p:txBody>
          <a:bodyPr/>
          <a:lstStyle/>
          <a:p>
            <a:r>
              <a:rPr lang="en-US" dirty="0"/>
              <a:t>How you got started in </a:t>
            </a:r>
            <a:r>
              <a:rPr lang="en-US" dirty="0" err="1"/>
              <a:t>DevSecOps</a:t>
            </a:r>
            <a:r>
              <a:rPr lang="en-US" dirty="0"/>
              <a:t>.</a:t>
            </a:r>
          </a:p>
          <a:p>
            <a:r>
              <a:rPr lang="en-US" dirty="0"/>
              <a:t>What are you currently doing now.</a:t>
            </a:r>
          </a:p>
        </p:txBody>
      </p:sp>
    </p:spTree>
    <p:extLst>
      <p:ext uri="{BB962C8B-B14F-4D97-AF65-F5344CB8AC3E}">
        <p14:creationId xmlns:p14="http://schemas.microsoft.com/office/powerpoint/2010/main" val="204934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0DEFB-F840-FFD9-633F-4E441CE4D637}"/>
              </a:ext>
            </a:extLst>
          </p:cNvPr>
          <p:cNvSpPr>
            <a:spLocks noGrp="1"/>
          </p:cNvSpPr>
          <p:nvPr>
            <p:ph type="title"/>
          </p:nvPr>
        </p:nvSpPr>
        <p:spPr/>
        <p:txBody>
          <a:bodyPr/>
          <a:lstStyle/>
          <a:p>
            <a:r>
              <a:rPr lang="en-US" dirty="0"/>
              <a:t>Why Learn This?</a:t>
            </a:r>
          </a:p>
        </p:txBody>
      </p:sp>
      <p:sp>
        <p:nvSpPr>
          <p:cNvPr id="3" name="Content Placeholder 2">
            <a:extLst>
              <a:ext uri="{FF2B5EF4-FFF2-40B4-BE49-F238E27FC236}">
                <a16:creationId xmlns:a16="http://schemas.microsoft.com/office/drawing/2014/main" id="{E089CFEF-F27D-2829-7737-E421A1279884}"/>
              </a:ext>
            </a:extLst>
          </p:cNvPr>
          <p:cNvSpPr>
            <a:spLocks noGrp="1"/>
          </p:cNvSpPr>
          <p:nvPr>
            <p:ph idx="1"/>
          </p:nvPr>
        </p:nvSpPr>
        <p:spPr/>
        <p:txBody>
          <a:bodyPr/>
          <a:lstStyle/>
          <a:p>
            <a:r>
              <a:rPr lang="en-US" dirty="0"/>
              <a:t>75</a:t>
            </a:r>
            <a:r>
              <a:rPr lang="en-US" baseline="30000" dirty="0"/>
              <a:t>th</a:t>
            </a:r>
            <a:r>
              <a:rPr lang="en-US" dirty="0"/>
              <a:t> Innovation Command is receiving an increased demand to support these kinds of missions.</a:t>
            </a:r>
          </a:p>
          <a:p>
            <a:r>
              <a:rPr lang="en-US" dirty="0"/>
              <a:t>Significant salary increases – 25% or more.</a:t>
            </a:r>
          </a:p>
          <a:p>
            <a:r>
              <a:rPr lang="en-US" dirty="0"/>
              <a:t>Anyone who works with software can incorporate DevOps. </a:t>
            </a:r>
          </a:p>
          <a:p>
            <a:endParaRPr lang="en-US" dirty="0"/>
          </a:p>
        </p:txBody>
      </p:sp>
    </p:spTree>
    <p:extLst>
      <p:ext uri="{BB962C8B-B14F-4D97-AF65-F5344CB8AC3E}">
        <p14:creationId xmlns:p14="http://schemas.microsoft.com/office/powerpoint/2010/main" val="225863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76EF-0870-0F59-DCA1-1792F7337943}"/>
              </a:ext>
            </a:extLst>
          </p:cNvPr>
          <p:cNvSpPr>
            <a:spLocks noGrp="1"/>
          </p:cNvSpPr>
          <p:nvPr>
            <p:ph type="title"/>
          </p:nvPr>
        </p:nvSpPr>
        <p:spPr>
          <a:xfrm>
            <a:off x="4485683" y="349664"/>
            <a:ext cx="7124671" cy="1638377"/>
          </a:xfrm>
        </p:spPr>
        <p:txBody>
          <a:bodyPr anchor="b">
            <a:normAutofit/>
          </a:bodyPr>
          <a:lstStyle/>
          <a:p>
            <a:r>
              <a:rPr lang="en-US" sz="2600" dirty="0"/>
              <a:t>Why become a DevOps Engineer?</a:t>
            </a:r>
          </a:p>
        </p:txBody>
      </p:sp>
      <p:sp>
        <p:nvSpPr>
          <p:cNvPr id="15" name="Content Placeholder 14">
            <a:extLst>
              <a:ext uri="{FF2B5EF4-FFF2-40B4-BE49-F238E27FC236}">
                <a16:creationId xmlns:a16="http://schemas.microsoft.com/office/drawing/2014/main" id="{2A6D3A0D-B700-C6F9-3D76-A4C42ED959F7}"/>
              </a:ext>
            </a:extLst>
          </p:cNvPr>
          <p:cNvSpPr>
            <a:spLocks noGrp="1"/>
          </p:cNvSpPr>
          <p:nvPr>
            <p:ph idx="1"/>
          </p:nvPr>
        </p:nvSpPr>
        <p:spPr>
          <a:xfrm>
            <a:off x="4488873" y="2620641"/>
            <a:ext cx="7115139" cy="3023702"/>
          </a:xfrm>
        </p:spPr>
        <p:txBody>
          <a:bodyPr anchor="t">
            <a:normAutofit/>
          </a:bodyPr>
          <a:lstStyle/>
          <a:p>
            <a:r>
              <a:rPr lang="en-US" sz="2000" dirty="0">
                <a:hlinkClick r:id="rId2"/>
              </a:rPr>
              <a:t>https://www.indeed.com/career-advice/finding-a-job/top-paying-technology-jobs</a:t>
            </a:r>
            <a:r>
              <a:rPr lang="en-US" sz="2000" dirty="0"/>
              <a:t> </a:t>
            </a:r>
          </a:p>
        </p:txBody>
      </p:sp>
      <p:pic>
        <p:nvPicPr>
          <p:cNvPr id="5" name="Content Placeholder 4" descr="Text&#10;&#10;AI-generated content may be incorrect.">
            <a:extLst>
              <a:ext uri="{FF2B5EF4-FFF2-40B4-BE49-F238E27FC236}">
                <a16:creationId xmlns:a16="http://schemas.microsoft.com/office/drawing/2014/main" id="{BDC094C6-51B2-57B3-50EE-A8DA9E13EDB5}"/>
              </a:ext>
            </a:extLst>
          </p:cNvPr>
          <p:cNvPicPr>
            <a:picLocks noChangeAspect="1"/>
          </p:cNvPicPr>
          <p:nvPr/>
        </p:nvPicPr>
        <p:blipFill>
          <a:blip r:embed="rId3"/>
          <a:stretch>
            <a:fillRect/>
          </a:stretch>
        </p:blipFill>
        <p:spPr>
          <a:xfrm>
            <a:off x="621634" y="393681"/>
            <a:ext cx="2925187" cy="1374838"/>
          </a:xfrm>
          <a:prstGeom prst="rect">
            <a:avLst/>
          </a:prstGeom>
        </p:spPr>
      </p:pic>
      <p:pic>
        <p:nvPicPr>
          <p:cNvPr id="7" name="Picture 6" descr="Graphical user interface, text, application&#10;&#10;AI-generated content may be incorrect.">
            <a:extLst>
              <a:ext uri="{FF2B5EF4-FFF2-40B4-BE49-F238E27FC236}">
                <a16:creationId xmlns:a16="http://schemas.microsoft.com/office/drawing/2014/main" id="{353B3836-2C02-5DE5-232F-EB855BD501DC}"/>
              </a:ext>
            </a:extLst>
          </p:cNvPr>
          <p:cNvPicPr>
            <a:picLocks noChangeAspect="1"/>
          </p:cNvPicPr>
          <p:nvPr/>
        </p:nvPicPr>
        <p:blipFill>
          <a:blip r:embed="rId4"/>
          <a:stretch>
            <a:fillRect/>
          </a:stretch>
        </p:blipFill>
        <p:spPr>
          <a:xfrm>
            <a:off x="613813" y="1943317"/>
            <a:ext cx="2940829" cy="1374838"/>
          </a:xfrm>
          <a:prstGeom prst="rect">
            <a:avLst/>
          </a:prstGeom>
        </p:spPr>
      </p:pic>
      <p:pic>
        <p:nvPicPr>
          <p:cNvPr id="11" name="Picture 10" descr="Graphical user interface, text&#10;&#10;AI-generated content may be incorrect.">
            <a:extLst>
              <a:ext uri="{FF2B5EF4-FFF2-40B4-BE49-F238E27FC236}">
                <a16:creationId xmlns:a16="http://schemas.microsoft.com/office/drawing/2014/main" id="{2A594023-BE34-6FAD-95F1-88E28626418F}"/>
              </a:ext>
            </a:extLst>
          </p:cNvPr>
          <p:cNvPicPr>
            <a:picLocks noChangeAspect="1"/>
          </p:cNvPicPr>
          <p:nvPr/>
        </p:nvPicPr>
        <p:blipFill>
          <a:blip r:embed="rId5"/>
          <a:stretch>
            <a:fillRect/>
          </a:stretch>
        </p:blipFill>
        <p:spPr>
          <a:xfrm>
            <a:off x="598001" y="4956924"/>
            <a:ext cx="2956641" cy="1374838"/>
          </a:xfrm>
          <a:prstGeom prst="rect">
            <a:avLst/>
          </a:prstGeom>
        </p:spPr>
      </p:pic>
      <p:pic>
        <p:nvPicPr>
          <p:cNvPr id="9" name="Picture 8" descr="Graphical user interface, text, application&#10;&#10;AI-generated content may be incorrect.">
            <a:extLst>
              <a:ext uri="{FF2B5EF4-FFF2-40B4-BE49-F238E27FC236}">
                <a16:creationId xmlns:a16="http://schemas.microsoft.com/office/drawing/2014/main" id="{EB430335-0CB1-1E8F-7F15-904E5CACFC92}"/>
              </a:ext>
            </a:extLst>
          </p:cNvPr>
          <p:cNvPicPr>
            <a:picLocks noChangeAspect="1"/>
          </p:cNvPicPr>
          <p:nvPr/>
        </p:nvPicPr>
        <p:blipFill>
          <a:blip r:embed="rId6"/>
          <a:stretch>
            <a:fillRect/>
          </a:stretch>
        </p:blipFill>
        <p:spPr>
          <a:xfrm>
            <a:off x="573765" y="3401301"/>
            <a:ext cx="3005111" cy="1374838"/>
          </a:xfrm>
          <a:prstGeom prst="rect">
            <a:avLst/>
          </a:prstGeom>
        </p:spPr>
      </p:pic>
    </p:spTree>
    <p:extLst>
      <p:ext uri="{BB962C8B-B14F-4D97-AF65-F5344CB8AC3E}">
        <p14:creationId xmlns:p14="http://schemas.microsoft.com/office/powerpoint/2010/main" val="324857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E6DB-09A9-0C19-8102-3FFFE5F8C8EE}"/>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What is DevSecOps?</a:t>
            </a:r>
          </a:p>
        </p:txBody>
      </p:sp>
      <p:sp>
        <p:nvSpPr>
          <p:cNvPr id="3" name="Content Placeholder 2">
            <a:extLst>
              <a:ext uri="{FF2B5EF4-FFF2-40B4-BE49-F238E27FC236}">
                <a16:creationId xmlns:a16="http://schemas.microsoft.com/office/drawing/2014/main" id="{A953833F-C388-3C03-383B-241837F670AF}"/>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rPr>
              <a:t>“DevSecOps is a software engineering culture and practice that aims at unifying software development (Dev), security (Sec), and operations (Ops). DevSecOps emphasizes collaboration and communication between development, security, and operations teams to deliver secure and resilient software at the speed of relevance. It involves automating security and testing processes, integrating security tools and practices into the development pipeline, and fostering a culture of shared responsibility for performance and security.” </a:t>
            </a:r>
            <a:r>
              <a:rPr lang="en-US" sz="1800">
                <a:solidFill>
                  <a:schemeClr val="tx2"/>
                </a:solidFill>
                <a:hlinkClick r:id="rId2"/>
              </a:rPr>
              <a:t>https://www.cloud.mil/devsecops/</a:t>
            </a:r>
            <a:r>
              <a:rPr lang="en-US" sz="1800">
                <a:solidFill>
                  <a:schemeClr val="tx2"/>
                </a:solidFill>
              </a:rPr>
              <a:t> </a:t>
            </a:r>
          </a:p>
        </p:txBody>
      </p:sp>
    </p:spTree>
    <p:extLst>
      <p:ext uri="{BB962C8B-B14F-4D97-AF65-F5344CB8AC3E}">
        <p14:creationId xmlns:p14="http://schemas.microsoft.com/office/powerpoint/2010/main" val="116791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87DEC0-C3E9-F01D-1AAE-548984485152}"/>
              </a:ext>
            </a:extLst>
          </p:cNvPr>
          <p:cNvPicPr>
            <a:picLocks noGrp="1" noChangeAspect="1"/>
          </p:cNvPicPr>
          <p:nvPr>
            <p:ph idx="1"/>
          </p:nvPr>
        </p:nvPicPr>
        <p:blipFill>
          <a:blip r:embed="rId2"/>
          <a:stretch>
            <a:fillRect/>
          </a:stretch>
        </p:blipFill>
        <p:spPr>
          <a:xfrm>
            <a:off x="457200" y="722377"/>
            <a:ext cx="11277600" cy="5413246"/>
          </a:xfrm>
          <a:prstGeom prst="rect">
            <a:avLst/>
          </a:prstGeom>
        </p:spPr>
      </p:pic>
    </p:spTree>
    <p:extLst>
      <p:ext uri="{BB962C8B-B14F-4D97-AF65-F5344CB8AC3E}">
        <p14:creationId xmlns:p14="http://schemas.microsoft.com/office/powerpoint/2010/main" val="215969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A954-BF84-76E0-396F-6A4683286DD9}"/>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Key Tools that Enables DevSecOps</a:t>
            </a:r>
          </a:p>
        </p:txBody>
      </p:sp>
      <p:sp>
        <p:nvSpPr>
          <p:cNvPr id="3" name="Content Placeholder 2">
            <a:extLst>
              <a:ext uri="{FF2B5EF4-FFF2-40B4-BE49-F238E27FC236}">
                <a16:creationId xmlns:a16="http://schemas.microsoft.com/office/drawing/2014/main" id="{FF57A33B-431A-B61D-C384-6CCE5F1ACA5E}"/>
              </a:ext>
            </a:extLst>
          </p:cNvPr>
          <p:cNvSpPr>
            <a:spLocks noGrp="1"/>
          </p:cNvSpPr>
          <p:nvPr>
            <p:ph idx="1"/>
          </p:nvPr>
        </p:nvSpPr>
        <p:spPr>
          <a:xfrm>
            <a:off x="6172200" y="804672"/>
            <a:ext cx="5221224" cy="5230368"/>
          </a:xfrm>
        </p:spPr>
        <p:txBody>
          <a:bodyPr anchor="ctr">
            <a:normAutofit/>
          </a:bodyPr>
          <a:lstStyle/>
          <a:p>
            <a:r>
              <a:rPr lang="en-US" sz="1500">
                <a:solidFill>
                  <a:schemeClr val="tx2"/>
                </a:solidFill>
              </a:rPr>
              <a:t>Infrastructure as Code (IaC)</a:t>
            </a:r>
          </a:p>
          <a:p>
            <a:pPr lvl="1"/>
            <a:r>
              <a:rPr lang="en-US" sz="1500">
                <a:solidFill>
                  <a:schemeClr val="tx2"/>
                </a:solidFill>
              </a:rPr>
              <a:t>“Infrastructure as code (IaC) is the ability to provision and support your computing infrastructure using code instead of manual processes and settings.” </a:t>
            </a:r>
            <a:r>
              <a:rPr lang="en-US" sz="1500">
                <a:solidFill>
                  <a:schemeClr val="tx2"/>
                </a:solidFill>
                <a:hlinkClick r:id="rId2"/>
              </a:rPr>
              <a:t>https://aws.amazon.com/what-is/iac/</a:t>
            </a:r>
            <a:r>
              <a:rPr lang="en-US" sz="1500">
                <a:solidFill>
                  <a:schemeClr val="tx2"/>
                </a:solidFill>
              </a:rPr>
              <a:t> </a:t>
            </a:r>
          </a:p>
          <a:p>
            <a:r>
              <a:rPr lang="en-US" sz="1500">
                <a:solidFill>
                  <a:schemeClr val="tx2"/>
                </a:solidFill>
              </a:rPr>
              <a:t>Containerization</a:t>
            </a:r>
          </a:p>
          <a:p>
            <a:pPr lvl="1"/>
            <a:r>
              <a:rPr lang="en-US" sz="1500">
                <a:solidFill>
                  <a:schemeClr val="tx2"/>
                </a:solidFill>
              </a:rPr>
              <a:t>“Containerization is a software deployment process that bundles an application’s code with all the files and libraries it needs to run on any infrastructure.” </a:t>
            </a:r>
            <a:r>
              <a:rPr lang="en-US" sz="1500">
                <a:solidFill>
                  <a:schemeClr val="tx2"/>
                </a:solidFill>
                <a:hlinkClick r:id="rId3"/>
              </a:rPr>
              <a:t>https://aws.amazon.com/what-is/containerization/</a:t>
            </a:r>
            <a:r>
              <a:rPr lang="en-US" sz="1500">
                <a:solidFill>
                  <a:schemeClr val="tx2"/>
                </a:solidFill>
              </a:rPr>
              <a:t> </a:t>
            </a:r>
          </a:p>
          <a:p>
            <a:r>
              <a:rPr lang="en-US" sz="1500">
                <a:solidFill>
                  <a:schemeClr val="tx2"/>
                </a:solidFill>
              </a:rPr>
              <a:t>Continuous Integration/ Continuous Deployment (CI/CD)</a:t>
            </a:r>
          </a:p>
          <a:p>
            <a:pPr lvl="1"/>
            <a:r>
              <a:rPr lang="en-US" sz="1500">
                <a:solidFill>
                  <a:schemeClr val="tx2"/>
                </a:solidFill>
              </a:rPr>
              <a:t>“CI/CD falls under DevOps (the joining of development and operations teams) and combines the practices of continuous integration and continuous delivery. CI/CD automates much or all of the manual human intervention traditionally needed to get new code from a commit into production, encompassing the build, test (including integration tests, unit tests, and regression tests), and deploy phases, as well as infrastructure provisioning.” </a:t>
            </a:r>
            <a:r>
              <a:rPr lang="en-US" sz="1500">
                <a:solidFill>
                  <a:schemeClr val="tx2"/>
                </a:solidFill>
                <a:hlinkClick r:id="rId4"/>
              </a:rPr>
              <a:t>https://about.gitlab.com/topics/ci-cd/</a:t>
            </a:r>
            <a:r>
              <a:rPr lang="en-US" sz="1500">
                <a:solidFill>
                  <a:schemeClr val="tx2"/>
                </a:solidFill>
              </a:rPr>
              <a:t> </a:t>
            </a:r>
          </a:p>
          <a:p>
            <a:pPr lvl="1"/>
            <a:endParaRPr lang="en-US" sz="1500">
              <a:solidFill>
                <a:schemeClr val="tx2"/>
              </a:solidFill>
            </a:endParaRPr>
          </a:p>
        </p:txBody>
      </p:sp>
    </p:spTree>
    <p:extLst>
      <p:ext uri="{BB962C8B-B14F-4D97-AF65-F5344CB8AC3E}">
        <p14:creationId xmlns:p14="http://schemas.microsoft.com/office/powerpoint/2010/main" val="3218198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FBCEA-B5CB-8480-B104-9528CFC74188}"/>
              </a:ext>
            </a:extLst>
          </p:cNvPr>
          <p:cNvSpPr>
            <a:spLocks noGrp="1"/>
          </p:cNvSpPr>
          <p:nvPr>
            <p:ph type="title"/>
          </p:nvPr>
        </p:nvSpPr>
        <p:spPr>
          <a:xfrm>
            <a:off x="762001" y="1141711"/>
            <a:ext cx="3205316" cy="3474364"/>
          </a:xfrm>
        </p:spPr>
        <p:txBody>
          <a:bodyPr vert="horz" lIns="91440" tIns="45720" rIns="91440" bIns="45720" rtlCol="0" anchor="t">
            <a:normAutofit/>
          </a:bodyPr>
          <a:lstStyle/>
          <a:p>
            <a:r>
              <a:rPr lang="en-US" sz="3200"/>
              <a:t>Popular IaC Tools (Persistent and Non-Persistent)</a:t>
            </a:r>
          </a:p>
        </p:txBody>
      </p:sp>
      <p:pic>
        <p:nvPicPr>
          <p:cNvPr id="5" name="Content Placeholder 4">
            <a:extLst>
              <a:ext uri="{FF2B5EF4-FFF2-40B4-BE49-F238E27FC236}">
                <a16:creationId xmlns:a16="http://schemas.microsoft.com/office/drawing/2014/main" id="{AFC95F5F-38E6-83CA-AECF-1B7808817EBA}"/>
              </a:ext>
            </a:extLst>
          </p:cNvPr>
          <p:cNvPicPr>
            <a:picLocks noGrp="1" noChangeAspect="1"/>
          </p:cNvPicPr>
          <p:nvPr>
            <p:ph idx="1"/>
          </p:nvPr>
        </p:nvPicPr>
        <p:blipFill>
          <a:blip r:embed="rId2"/>
          <a:stretch>
            <a:fillRect/>
          </a:stretch>
        </p:blipFill>
        <p:spPr>
          <a:xfrm>
            <a:off x="4876630" y="2791450"/>
            <a:ext cx="2438740" cy="2419688"/>
          </a:xfrm>
          <a:prstGeom prst="rect">
            <a:avLst/>
          </a:prstGeom>
        </p:spPr>
      </p:pic>
      <p:pic>
        <p:nvPicPr>
          <p:cNvPr id="7" name="Picture 6">
            <a:extLst>
              <a:ext uri="{FF2B5EF4-FFF2-40B4-BE49-F238E27FC236}">
                <a16:creationId xmlns:a16="http://schemas.microsoft.com/office/drawing/2014/main" id="{0715E256-4DE3-45B0-7F26-20A216B53566}"/>
              </a:ext>
            </a:extLst>
          </p:cNvPr>
          <p:cNvPicPr>
            <a:picLocks noChangeAspect="1"/>
          </p:cNvPicPr>
          <p:nvPr/>
        </p:nvPicPr>
        <p:blipFill>
          <a:blip r:embed="rId3"/>
          <a:stretch>
            <a:fillRect/>
          </a:stretch>
        </p:blipFill>
        <p:spPr>
          <a:xfrm>
            <a:off x="5787880" y="845030"/>
            <a:ext cx="2499158" cy="2499158"/>
          </a:xfrm>
          <a:prstGeom prst="rect">
            <a:avLst/>
          </a:prstGeom>
        </p:spPr>
      </p:pic>
      <p:pic>
        <p:nvPicPr>
          <p:cNvPr id="9" name="Picture 8">
            <a:extLst>
              <a:ext uri="{FF2B5EF4-FFF2-40B4-BE49-F238E27FC236}">
                <a16:creationId xmlns:a16="http://schemas.microsoft.com/office/drawing/2014/main" id="{14759526-DB76-001B-94D1-E96EFA801942}"/>
              </a:ext>
            </a:extLst>
          </p:cNvPr>
          <p:cNvPicPr>
            <a:picLocks noChangeAspect="1"/>
          </p:cNvPicPr>
          <p:nvPr/>
        </p:nvPicPr>
        <p:blipFill>
          <a:blip r:embed="rId4"/>
          <a:stretch>
            <a:fillRect/>
          </a:stretch>
        </p:blipFill>
        <p:spPr>
          <a:xfrm>
            <a:off x="8473058" y="845030"/>
            <a:ext cx="2515987" cy="2499158"/>
          </a:xfrm>
          <a:prstGeom prst="rect">
            <a:avLst/>
          </a:prstGeom>
        </p:spPr>
      </p:pic>
      <p:pic>
        <p:nvPicPr>
          <p:cNvPr id="11" name="Picture 10">
            <a:extLst>
              <a:ext uri="{FF2B5EF4-FFF2-40B4-BE49-F238E27FC236}">
                <a16:creationId xmlns:a16="http://schemas.microsoft.com/office/drawing/2014/main" id="{32662123-49E5-81FB-E2E4-153C6BFB14B0}"/>
              </a:ext>
            </a:extLst>
          </p:cNvPr>
          <p:cNvPicPr>
            <a:picLocks noChangeAspect="1"/>
          </p:cNvPicPr>
          <p:nvPr/>
        </p:nvPicPr>
        <p:blipFill>
          <a:blip r:embed="rId5"/>
          <a:stretch>
            <a:fillRect/>
          </a:stretch>
        </p:blipFill>
        <p:spPr>
          <a:xfrm>
            <a:off x="8470614" y="3532340"/>
            <a:ext cx="2898831" cy="1804570"/>
          </a:xfrm>
          <a:prstGeom prst="rect">
            <a:avLst/>
          </a:prstGeom>
        </p:spPr>
      </p:pic>
    </p:spTree>
    <p:extLst>
      <p:ext uri="{BB962C8B-B14F-4D97-AF65-F5344CB8AC3E}">
        <p14:creationId xmlns:p14="http://schemas.microsoft.com/office/powerpoint/2010/main" val="95152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7F79-C19E-A18F-FACE-71916EC55C08}"/>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Popular Containerization Tools</a:t>
            </a:r>
          </a:p>
        </p:txBody>
      </p:sp>
      <p:pic>
        <p:nvPicPr>
          <p:cNvPr id="5" name="Content Placeholder 4">
            <a:extLst>
              <a:ext uri="{FF2B5EF4-FFF2-40B4-BE49-F238E27FC236}">
                <a16:creationId xmlns:a16="http://schemas.microsoft.com/office/drawing/2014/main" id="{061A662C-E678-FF1D-EB41-DC4C5AF6E84F}"/>
              </a:ext>
            </a:extLst>
          </p:cNvPr>
          <p:cNvPicPr>
            <a:picLocks noGrp="1" noChangeAspect="1"/>
          </p:cNvPicPr>
          <p:nvPr>
            <p:ph idx="1"/>
          </p:nvPr>
        </p:nvPicPr>
        <p:blipFill>
          <a:blip r:embed="rId2"/>
          <a:stretch>
            <a:fillRect/>
          </a:stretch>
        </p:blipFill>
        <p:spPr>
          <a:xfrm>
            <a:off x="715748" y="3250235"/>
            <a:ext cx="5131088" cy="1860019"/>
          </a:xfrm>
          <a:prstGeom prst="rect">
            <a:avLst/>
          </a:prstGeom>
        </p:spPr>
      </p:pic>
      <p:pic>
        <p:nvPicPr>
          <p:cNvPr id="9" name="Picture 8">
            <a:extLst>
              <a:ext uri="{FF2B5EF4-FFF2-40B4-BE49-F238E27FC236}">
                <a16:creationId xmlns:a16="http://schemas.microsoft.com/office/drawing/2014/main" id="{2E7DE7DE-531D-A6CE-C1D3-8CAB36380EA5}"/>
              </a:ext>
            </a:extLst>
          </p:cNvPr>
          <p:cNvPicPr>
            <a:picLocks noChangeAspect="1"/>
          </p:cNvPicPr>
          <p:nvPr/>
        </p:nvPicPr>
        <p:blipFill>
          <a:blip r:embed="rId3"/>
          <a:stretch>
            <a:fillRect/>
          </a:stretch>
        </p:blipFill>
        <p:spPr>
          <a:xfrm>
            <a:off x="6345165" y="2831337"/>
            <a:ext cx="5131087" cy="2770786"/>
          </a:xfrm>
          <a:prstGeom prst="rect">
            <a:avLst/>
          </a:prstGeom>
        </p:spPr>
      </p:pic>
    </p:spTree>
    <p:extLst>
      <p:ext uri="{BB962C8B-B14F-4D97-AF65-F5344CB8AC3E}">
        <p14:creationId xmlns:p14="http://schemas.microsoft.com/office/powerpoint/2010/main" val="2031707892"/>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58</TotalTime>
  <Words>630</Words>
  <Application>Microsoft Office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DevSecOps</vt:lpstr>
      <vt:lpstr>Instructor Background</vt:lpstr>
      <vt:lpstr>Why Learn This?</vt:lpstr>
      <vt:lpstr>Why become a DevOps Engineer?</vt:lpstr>
      <vt:lpstr>What is DevSecOps?</vt:lpstr>
      <vt:lpstr>PowerPoint Presentation</vt:lpstr>
      <vt:lpstr>Key Tools that Enables DevSecOps</vt:lpstr>
      <vt:lpstr>Popular IaC Tools (Persistent and Non-Persistent)</vt:lpstr>
      <vt:lpstr>Popular Containerization Tools</vt:lpstr>
      <vt:lpstr>Popular Service Mesh Tool</vt:lpstr>
      <vt:lpstr>Popular CI/CD Tools</vt:lpstr>
      <vt:lpstr>Common Security Vulnerability Tests</vt:lpstr>
      <vt:lpstr>What is DevSecOps trying to enable?</vt:lpstr>
      <vt:lpstr>DevSecOps Platform</vt:lpstr>
      <vt:lpstr>Software Factory</vt:lpstr>
      <vt:lpstr>Continuous Authority to Operate (cATO)</vt:lpstr>
      <vt:lpstr>Overall Benefit</vt:lpstr>
      <vt:lpstr>More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Herbert</dc:creator>
  <cp:lastModifiedBy>Sean Herbert</cp:lastModifiedBy>
  <cp:revision>16</cp:revision>
  <dcterms:created xsi:type="dcterms:W3CDTF">2025-02-15T15:03:42Z</dcterms:created>
  <dcterms:modified xsi:type="dcterms:W3CDTF">2025-05-03T12:55:19Z</dcterms:modified>
</cp:coreProperties>
</file>