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3" r:id="rId4"/>
    <p:sldId id="272" r:id="rId5"/>
    <p:sldId id="271" r:id="rId6"/>
    <p:sldId id="257" r:id="rId7"/>
    <p:sldId id="258" r:id="rId8"/>
    <p:sldId id="259" r:id="rId9"/>
    <p:sldId id="261" r:id="rId10"/>
    <p:sldId id="267" r:id="rId11"/>
    <p:sldId id="269" r:id="rId12"/>
    <p:sldId id="268" r:id="rId13"/>
    <p:sldId id="260" r:id="rId14"/>
    <p:sldId id="266" r:id="rId15"/>
    <p:sldId id="274" r:id="rId16"/>
    <p:sldId id="283" r:id="rId17"/>
    <p:sldId id="277" r:id="rId18"/>
    <p:sldId id="282" r:id="rId19"/>
    <p:sldId id="278" r:id="rId20"/>
    <p:sldId id="279" r:id="rId21"/>
    <p:sldId id="280" r:id="rId22"/>
    <p:sldId id="28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hyperlink" Target="https://engineer.kodekloud.com/" TargetMode="External"/><Relationship Id="rId7" Type="http://schemas.openxmlformats.org/officeDocument/2006/relationships/image" Target="../media/image42.png"/><Relationship Id="rId2" Type="http://schemas.openxmlformats.org/officeDocument/2006/relationships/hyperlink" Target="https://kodekloud.com/" TargetMode="External"/><Relationship Id="rId1" Type="http://schemas.openxmlformats.org/officeDocument/2006/relationships/hyperlink" Target="https://dodcio.defense.gov/Portals/0/Documents/Library/DoD%20Enterprise%20DevSecOps%20Fundamentals%20v2.5.pdf" TargetMode="Externa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hyperlink" Target="https://www.cncf.io/" TargetMode="External"/><Relationship Id="rId9"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dodcio.defense.gov/Portals/0/Documents/Library/DoD%20Enterprise%20DevSecOps%20Fundamentals%20v2.5.pdf" TargetMode="External"/><Relationship Id="rId7" Type="http://schemas.openxmlformats.org/officeDocument/2006/relationships/hyperlink" Target="https://engineer.kodekloud.com/" TargetMode="External"/><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hyperlink" Target="https://kodekloud.com/" TargetMode="External"/><Relationship Id="rId5" Type="http://schemas.openxmlformats.org/officeDocument/2006/relationships/image" Target="../media/image43.svg"/><Relationship Id="rId10" Type="http://schemas.openxmlformats.org/officeDocument/2006/relationships/hyperlink" Target="https://www.cncf.io/" TargetMode="External"/><Relationship Id="rId4" Type="http://schemas.openxmlformats.org/officeDocument/2006/relationships/image" Target="../media/image42.png"/><Relationship Id="rId9"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A17CE-7C2A-4C31-B8B3-506B9872B0E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5B64692-E558-4869-B43C-D0795F4E18C5}">
      <dgm:prSet/>
      <dgm:spPr/>
      <dgm:t>
        <a:bodyPr/>
        <a:lstStyle/>
        <a:p>
          <a:r>
            <a:rPr lang="en-US"/>
            <a:t>What is DevSecOps and the common tools used amongst Engineers.</a:t>
          </a:r>
        </a:p>
      </dgm:t>
    </dgm:pt>
    <dgm:pt modelId="{8ABD31E0-8C06-49A9-A4A1-6E1460B35DB7}" type="parTrans" cxnId="{3A3D37F9-ED57-4630-9769-958C883BF09F}">
      <dgm:prSet/>
      <dgm:spPr/>
      <dgm:t>
        <a:bodyPr/>
        <a:lstStyle/>
        <a:p>
          <a:endParaRPr lang="en-US"/>
        </a:p>
      </dgm:t>
    </dgm:pt>
    <dgm:pt modelId="{815543B4-F16C-4929-B87A-A4FB4E0D4D8E}" type="sibTrans" cxnId="{3A3D37F9-ED57-4630-9769-958C883BF09F}">
      <dgm:prSet/>
      <dgm:spPr/>
      <dgm:t>
        <a:bodyPr/>
        <a:lstStyle/>
        <a:p>
          <a:endParaRPr lang="en-US"/>
        </a:p>
      </dgm:t>
    </dgm:pt>
    <dgm:pt modelId="{03CB2A9F-B65B-488A-ABEA-0C3BA076B5A2}">
      <dgm:prSet/>
      <dgm:spPr/>
      <dgm:t>
        <a:bodyPr/>
        <a:lstStyle/>
        <a:p>
          <a:r>
            <a:rPr lang="en-US"/>
            <a:t>What vulnerability scans are done to ensure security compliance is meet.</a:t>
          </a:r>
        </a:p>
      </dgm:t>
    </dgm:pt>
    <dgm:pt modelId="{2C187F66-A483-483D-B7C8-10A975A52864}" type="parTrans" cxnId="{E02FCA3E-159C-4086-83F3-2D4E38E4622E}">
      <dgm:prSet/>
      <dgm:spPr/>
      <dgm:t>
        <a:bodyPr/>
        <a:lstStyle/>
        <a:p>
          <a:endParaRPr lang="en-US"/>
        </a:p>
      </dgm:t>
    </dgm:pt>
    <dgm:pt modelId="{802DA36E-D326-4220-B695-982E4B9A816F}" type="sibTrans" cxnId="{E02FCA3E-159C-4086-83F3-2D4E38E4622E}">
      <dgm:prSet/>
      <dgm:spPr/>
      <dgm:t>
        <a:bodyPr/>
        <a:lstStyle/>
        <a:p>
          <a:endParaRPr lang="en-US"/>
        </a:p>
      </dgm:t>
    </dgm:pt>
    <dgm:pt modelId="{FD6A740D-07DA-4A6C-A869-F0648A39037B}">
      <dgm:prSet/>
      <dgm:spPr/>
      <dgm:t>
        <a:bodyPr/>
        <a:lstStyle/>
        <a:p>
          <a:r>
            <a:rPr lang="en-US"/>
            <a:t>What is DevSecOps working to enable and overall benefits.</a:t>
          </a:r>
        </a:p>
      </dgm:t>
    </dgm:pt>
    <dgm:pt modelId="{551FFDAD-46DE-4958-B5E3-03CF615C42B2}" type="parTrans" cxnId="{A1D0988C-2BAF-4571-B304-DB06128B59C3}">
      <dgm:prSet/>
      <dgm:spPr/>
      <dgm:t>
        <a:bodyPr/>
        <a:lstStyle/>
        <a:p>
          <a:endParaRPr lang="en-US"/>
        </a:p>
      </dgm:t>
    </dgm:pt>
    <dgm:pt modelId="{9FB1F7C2-DC01-4232-8846-1E4A912CD451}" type="sibTrans" cxnId="{A1D0988C-2BAF-4571-B304-DB06128B59C3}">
      <dgm:prSet/>
      <dgm:spPr/>
      <dgm:t>
        <a:bodyPr/>
        <a:lstStyle/>
        <a:p>
          <a:endParaRPr lang="en-US"/>
        </a:p>
      </dgm:t>
    </dgm:pt>
    <dgm:pt modelId="{0C89BDD0-12B0-4D41-B9D0-2CEC453E3B19}">
      <dgm:prSet/>
      <dgm:spPr/>
      <dgm:t>
        <a:bodyPr/>
        <a:lstStyle/>
        <a:p>
          <a:r>
            <a:rPr lang="en-US" dirty="0"/>
            <a:t>Computer networking and API.</a:t>
          </a:r>
        </a:p>
      </dgm:t>
    </dgm:pt>
    <dgm:pt modelId="{F585099C-5ABC-4B49-B3CB-F02CB9D94059}" type="parTrans" cxnId="{63D8E21A-F07F-4FD5-801A-AA88DE865911}">
      <dgm:prSet/>
      <dgm:spPr/>
      <dgm:t>
        <a:bodyPr/>
        <a:lstStyle/>
        <a:p>
          <a:endParaRPr lang="en-US"/>
        </a:p>
      </dgm:t>
    </dgm:pt>
    <dgm:pt modelId="{79766629-FC3C-46F1-A4A5-F22C11ECE2A2}" type="sibTrans" cxnId="{63D8E21A-F07F-4FD5-801A-AA88DE865911}">
      <dgm:prSet/>
      <dgm:spPr/>
      <dgm:t>
        <a:bodyPr/>
        <a:lstStyle/>
        <a:p>
          <a:endParaRPr lang="en-US"/>
        </a:p>
      </dgm:t>
    </dgm:pt>
    <dgm:pt modelId="{4E18BA9D-328F-4075-BC1E-505588576899}">
      <dgm:prSet/>
      <dgm:spPr/>
      <dgm:t>
        <a:bodyPr/>
        <a:lstStyle/>
        <a:p>
          <a:r>
            <a:rPr lang="en-US"/>
            <a:t>More resources.</a:t>
          </a:r>
        </a:p>
      </dgm:t>
    </dgm:pt>
    <dgm:pt modelId="{48256F46-A2FF-4010-BB9B-4B457DAAEA06}" type="parTrans" cxnId="{B8B56634-2E86-4FA3-8A33-42E726363A65}">
      <dgm:prSet/>
      <dgm:spPr/>
      <dgm:t>
        <a:bodyPr/>
        <a:lstStyle/>
        <a:p>
          <a:endParaRPr lang="en-US"/>
        </a:p>
      </dgm:t>
    </dgm:pt>
    <dgm:pt modelId="{30F7569F-06DA-4C5E-9562-ED0DCE392BA0}" type="sibTrans" cxnId="{B8B56634-2E86-4FA3-8A33-42E726363A65}">
      <dgm:prSet/>
      <dgm:spPr/>
      <dgm:t>
        <a:bodyPr/>
        <a:lstStyle/>
        <a:p>
          <a:endParaRPr lang="en-US"/>
        </a:p>
      </dgm:t>
    </dgm:pt>
    <dgm:pt modelId="{6548DF95-37D5-4BEC-A28E-41FB025FE8A4}" type="pres">
      <dgm:prSet presAssocID="{03DA17CE-7C2A-4C31-B8B3-506B9872B0ED}" presName="root" presStyleCnt="0">
        <dgm:presLayoutVars>
          <dgm:dir/>
          <dgm:resizeHandles val="exact"/>
        </dgm:presLayoutVars>
      </dgm:prSet>
      <dgm:spPr/>
    </dgm:pt>
    <dgm:pt modelId="{5167C083-C87F-40A6-9F31-66E5DE472AA8}" type="pres">
      <dgm:prSet presAssocID="{45B64692-E558-4869-B43C-D0795F4E18C5}" presName="compNode" presStyleCnt="0"/>
      <dgm:spPr/>
    </dgm:pt>
    <dgm:pt modelId="{3E855204-4D83-4C3D-9BD6-27547A8EFE2F}" type="pres">
      <dgm:prSet presAssocID="{45B64692-E558-4869-B43C-D0795F4E18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9EF8A7FF-4011-4CB1-BE7E-E8410C916809}" type="pres">
      <dgm:prSet presAssocID="{45B64692-E558-4869-B43C-D0795F4E18C5}" presName="spaceRect" presStyleCnt="0"/>
      <dgm:spPr/>
    </dgm:pt>
    <dgm:pt modelId="{80C740C6-333C-47EA-9EC3-1B7DAA530A19}" type="pres">
      <dgm:prSet presAssocID="{45B64692-E558-4869-B43C-D0795F4E18C5}" presName="textRect" presStyleLbl="revTx" presStyleIdx="0" presStyleCnt="5">
        <dgm:presLayoutVars>
          <dgm:chMax val="1"/>
          <dgm:chPref val="1"/>
        </dgm:presLayoutVars>
      </dgm:prSet>
      <dgm:spPr/>
    </dgm:pt>
    <dgm:pt modelId="{D4463F4E-FB88-4FAD-ABFE-9C1E6A369E75}" type="pres">
      <dgm:prSet presAssocID="{815543B4-F16C-4929-B87A-A4FB4E0D4D8E}" presName="sibTrans" presStyleCnt="0"/>
      <dgm:spPr/>
    </dgm:pt>
    <dgm:pt modelId="{9111904C-BEEA-4405-BE35-31C74E0AB1EA}" type="pres">
      <dgm:prSet presAssocID="{03CB2A9F-B65B-488A-ABEA-0C3BA076B5A2}" presName="compNode" presStyleCnt="0"/>
      <dgm:spPr/>
    </dgm:pt>
    <dgm:pt modelId="{89F0D1C3-01B5-471C-8A0D-E279A0967501}" type="pres">
      <dgm:prSet presAssocID="{03CB2A9F-B65B-488A-ABEA-0C3BA076B5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BDC2891-EEA5-44F7-842D-1F1214FF99B4}" type="pres">
      <dgm:prSet presAssocID="{03CB2A9F-B65B-488A-ABEA-0C3BA076B5A2}" presName="spaceRect" presStyleCnt="0"/>
      <dgm:spPr/>
    </dgm:pt>
    <dgm:pt modelId="{51B6CD4A-F593-41ED-92F1-1171C5BF8850}" type="pres">
      <dgm:prSet presAssocID="{03CB2A9F-B65B-488A-ABEA-0C3BA076B5A2}" presName="textRect" presStyleLbl="revTx" presStyleIdx="1" presStyleCnt="5">
        <dgm:presLayoutVars>
          <dgm:chMax val="1"/>
          <dgm:chPref val="1"/>
        </dgm:presLayoutVars>
      </dgm:prSet>
      <dgm:spPr/>
    </dgm:pt>
    <dgm:pt modelId="{030A2E4E-57D5-44BE-85F7-9FD73090233A}" type="pres">
      <dgm:prSet presAssocID="{802DA36E-D326-4220-B695-982E4B9A816F}" presName="sibTrans" presStyleCnt="0"/>
      <dgm:spPr/>
    </dgm:pt>
    <dgm:pt modelId="{6540591A-9F34-484A-937D-7906481178FF}" type="pres">
      <dgm:prSet presAssocID="{FD6A740D-07DA-4A6C-A869-F0648A39037B}" presName="compNode" presStyleCnt="0"/>
      <dgm:spPr/>
    </dgm:pt>
    <dgm:pt modelId="{FBEF0D24-8CB3-4A9E-98B2-E5F0E84BBE5B}" type="pres">
      <dgm:prSet presAssocID="{FD6A740D-07DA-4A6C-A869-F0648A3903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E5B7B0E-E290-4928-9139-71EC7F373FE8}" type="pres">
      <dgm:prSet presAssocID="{FD6A740D-07DA-4A6C-A869-F0648A39037B}" presName="spaceRect" presStyleCnt="0"/>
      <dgm:spPr/>
    </dgm:pt>
    <dgm:pt modelId="{A6C63066-FC6F-499B-95A4-CE21CCC908FB}" type="pres">
      <dgm:prSet presAssocID="{FD6A740D-07DA-4A6C-A869-F0648A39037B}" presName="textRect" presStyleLbl="revTx" presStyleIdx="2" presStyleCnt="5">
        <dgm:presLayoutVars>
          <dgm:chMax val="1"/>
          <dgm:chPref val="1"/>
        </dgm:presLayoutVars>
      </dgm:prSet>
      <dgm:spPr/>
    </dgm:pt>
    <dgm:pt modelId="{D9D2435A-1D39-4967-B2CF-EB8AEA5FD245}" type="pres">
      <dgm:prSet presAssocID="{9FB1F7C2-DC01-4232-8846-1E4A912CD451}" presName="sibTrans" presStyleCnt="0"/>
      <dgm:spPr/>
    </dgm:pt>
    <dgm:pt modelId="{C4EEDBD5-FD2E-48C6-B19D-D8DA0C5D8E0F}" type="pres">
      <dgm:prSet presAssocID="{0C89BDD0-12B0-4D41-B9D0-2CEC453E3B19}" presName="compNode" presStyleCnt="0"/>
      <dgm:spPr/>
    </dgm:pt>
    <dgm:pt modelId="{44736049-A585-4362-8A29-BD64C0E98214}" type="pres">
      <dgm:prSet presAssocID="{0C89BDD0-12B0-4D41-B9D0-2CEC453E3B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9E7CB20B-C6D1-44A9-A607-7B30F0AAAAE2}" type="pres">
      <dgm:prSet presAssocID="{0C89BDD0-12B0-4D41-B9D0-2CEC453E3B19}" presName="spaceRect" presStyleCnt="0"/>
      <dgm:spPr/>
    </dgm:pt>
    <dgm:pt modelId="{8EE509FB-4490-4DFD-BCBF-7D1CC275A4C3}" type="pres">
      <dgm:prSet presAssocID="{0C89BDD0-12B0-4D41-B9D0-2CEC453E3B19}" presName="textRect" presStyleLbl="revTx" presStyleIdx="3" presStyleCnt="5">
        <dgm:presLayoutVars>
          <dgm:chMax val="1"/>
          <dgm:chPref val="1"/>
        </dgm:presLayoutVars>
      </dgm:prSet>
      <dgm:spPr/>
    </dgm:pt>
    <dgm:pt modelId="{0DDDD163-27D2-44A0-B205-CD2AD3B2A0F3}" type="pres">
      <dgm:prSet presAssocID="{79766629-FC3C-46F1-A4A5-F22C11ECE2A2}" presName="sibTrans" presStyleCnt="0"/>
      <dgm:spPr/>
    </dgm:pt>
    <dgm:pt modelId="{3DC6931B-27D6-4140-A86B-0D8202FA9BFC}" type="pres">
      <dgm:prSet presAssocID="{4E18BA9D-328F-4075-BC1E-505588576899}" presName="compNode" presStyleCnt="0"/>
      <dgm:spPr/>
    </dgm:pt>
    <dgm:pt modelId="{FE6ADD40-8273-465B-9B48-716B608D2AD3}" type="pres">
      <dgm:prSet presAssocID="{4E18BA9D-328F-4075-BC1E-5055885768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B7990888-D110-4312-8903-A21E59722D99}" type="pres">
      <dgm:prSet presAssocID="{4E18BA9D-328F-4075-BC1E-505588576899}" presName="spaceRect" presStyleCnt="0"/>
      <dgm:spPr/>
    </dgm:pt>
    <dgm:pt modelId="{1578EDEB-AFE0-4B71-9E62-1E1C684AAEB9}" type="pres">
      <dgm:prSet presAssocID="{4E18BA9D-328F-4075-BC1E-505588576899}" presName="textRect" presStyleLbl="revTx" presStyleIdx="4" presStyleCnt="5">
        <dgm:presLayoutVars>
          <dgm:chMax val="1"/>
          <dgm:chPref val="1"/>
        </dgm:presLayoutVars>
      </dgm:prSet>
      <dgm:spPr/>
    </dgm:pt>
  </dgm:ptLst>
  <dgm:cxnLst>
    <dgm:cxn modelId="{63D8E21A-F07F-4FD5-801A-AA88DE865911}" srcId="{03DA17CE-7C2A-4C31-B8B3-506B9872B0ED}" destId="{0C89BDD0-12B0-4D41-B9D0-2CEC453E3B19}" srcOrd="3" destOrd="0" parTransId="{F585099C-5ABC-4B49-B3CB-F02CB9D94059}" sibTransId="{79766629-FC3C-46F1-A4A5-F22C11ECE2A2}"/>
    <dgm:cxn modelId="{B8B56634-2E86-4FA3-8A33-42E726363A65}" srcId="{03DA17CE-7C2A-4C31-B8B3-506B9872B0ED}" destId="{4E18BA9D-328F-4075-BC1E-505588576899}" srcOrd="4" destOrd="0" parTransId="{48256F46-A2FF-4010-BB9B-4B457DAAEA06}" sibTransId="{30F7569F-06DA-4C5E-9562-ED0DCE392BA0}"/>
    <dgm:cxn modelId="{FFCFF23A-11DF-4CAD-94DD-4D5B933E8AA5}" type="presOf" srcId="{4E18BA9D-328F-4075-BC1E-505588576899}" destId="{1578EDEB-AFE0-4B71-9E62-1E1C684AAEB9}" srcOrd="0" destOrd="0" presId="urn:microsoft.com/office/officeart/2018/2/layout/IconLabelList"/>
    <dgm:cxn modelId="{E02FCA3E-159C-4086-83F3-2D4E38E4622E}" srcId="{03DA17CE-7C2A-4C31-B8B3-506B9872B0ED}" destId="{03CB2A9F-B65B-488A-ABEA-0C3BA076B5A2}" srcOrd="1" destOrd="0" parTransId="{2C187F66-A483-483D-B7C8-10A975A52864}" sibTransId="{802DA36E-D326-4220-B695-982E4B9A816F}"/>
    <dgm:cxn modelId="{02B8C93F-662C-41F2-8306-5B24268C4555}" type="presOf" srcId="{03CB2A9F-B65B-488A-ABEA-0C3BA076B5A2}" destId="{51B6CD4A-F593-41ED-92F1-1171C5BF8850}" srcOrd="0" destOrd="0" presId="urn:microsoft.com/office/officeart/2018/2/layout/IconLabelList"/>
    <dgm:cxn modelId="{A5696040-B6DC-4CCE-A99C-E113A213EEFF}" type="presOf" srcId="{45B64692-E558-4869-B43C-D0795F4E18C5}" destId="{80C740C6-333C-47EA-9EC3-1B7DAA530A19}" srcOrd="0" destOrd="0" presId="urn:microsoft.com/office/officeart/2018/2/layout/IconLabelList"/>
    <dgm:cxn modelId="{22BA316A-920B-4600-B28A-4EEEB2C83DC1}" type="presOf" srcId="{FD6A740D-07DA-4A6C-A869-F0648A39037B}" destId="{A6C63066-FC6F-499B-95A4-CE21CCC908FB}" srcOrd="0" destOrd="0" presId="urn:microsoft.com/office/officeart/2018/2/layout/IconLabelList"/>
    <dgm:cxn modelId="{A1D0988C-2BAF-4571-B304-DB06128B59C3}" srcId="{03DA17CE-7C2A-4C31-B8B3-506B9872B0ED}" destId="{FD6A740D-07DA-4A6C-A869-F0648A39037B}" srcOrd="2" destOrd="0" parTransId="{551FFDAD-46DE-4958-B5E3-03CF615C42B2}" sibTransId="{9FB1F7C2-DC01-4232-8846-1E4A912CD451}"/>
    <dgm:cxn modelId="{C02D1697-B3BF-4D2B-8D3A-9A741F56CDA2}" type="presOf" srcId="{03DA17CE-7C2A-4C31-B8B3-506B9872B0ED}" destId="{6548DF95-37D5-4BEC-A28E-41FB025FE8A4}" srcOrd="0" destOrd="0" presId="urn:microsoft.com/office/officeart/2018/2/layout/IconLabelList"/>
    <dgm:cxn modelId="{F6DF73C7-239C-436D-9E86-EC16E31A62CA}" type="presOf" srcId="{0C89BDD0-12B0-4D41-B9D0-2CEC453E3B19}" destId="{8EE509FB-4490-4DFD-BCBF-7D1CC275A4C3}" srcOrd="0" destOrd="0" presId="urn:microsoft.com/office/officeart/2018/2/layout/IconLabelList"/>
    <dgm:cxn modelId="{3A3D37F9-ED57-4630-9769-958C883BF09F}" srcId="{03DA17CE-7C2A-4C31-B8B3-506B9872B0ED}" destId="{45B64692-E558-4869-B43C-D0795F4E18C5}" srcOrd="0" destOrd="0" parTransId="{8ABD31E0-8C06-49A9-A4A1-6E1460B35DB7}" sibTransId="{815543B4-F16C-4929-B87A-A4FB4E0D4D8E}"/>
    <dgm:cxn modelId="{D0D0F8C4-AD07-4417-A569-CD89B05E54F4}" type="presParOf" srcId="{6548DF95-37D5-4BEC-A28E-41FB025FE8A4}" destId="{5167C083-C87F-40A6-9F31-66E5DE472AA8}" srcOrd="0" destOrd="0" presId="urn:microsoft.com/office/officeart/2018/2/layout/IconLabelList"/>
    <dgm:cxn modelId="{644A6C5B-ED6C-40C2-9BF5-9FA270658417}" type="presParOf" srcId="{5167C083-C87F-40A6-9F31-66E5DE472AA8}" destId="{3E855204-4D83-4C3D-9BD6-27547A8EFE2F}" srcOrd="0" destOrd="0" presId="urn:microsoft.com/office/officeart/2018/2/layout/IconLabelList"/>
    <dgm:cxn modelId="{F9CB013A-962A-41FC-8E9C-45480C6F8288}" type="presParOf" srcId="{5167C083-C87F-40A6-9F31-66E5DE472AA8}" destId="{9EF8A7FF-4011-4CB1-BE7E-E8410C916809}" srcOrd="1" destOrd="0" presId="urn:microsoft.com/office/officeart/2018/2/layout/IconLabelList"/>
    <dgm:cxn modelId="{7A19DA80-7261-4B70-8FE6-93A97670141C}" type="presParOf" srcId="{5167C083-C87F-40A6-9F31-66E5DE472AA8}" destId="{80C740C6-333C-47EA-9EC3-1B7DAA530A19}" srcOrd="2" destOrd="0" presId="urn:microsoft.com/office/officeart/2018/2/layout/IconLabelList"/>
    <dgm:cxn modelId="{2CF945DF-9025-4B7A-A1DF-FD398154C9EF}" type="presParOf" srcId="{6548DF95-37D5-4BEC-A28E-41FB025FE8A4}" destId="{D4463F4E-FB88-4FAD-ABFE-9C1E6A369E75}" srcOrd="1" destOrd="0" presId="urn:microsoft.com/office/officeart/2018/2/layout/IconLabelList"/>
    <dgm:cxn modelId="{1E8DFB09-4365-4D68-9841-44F8CE4330F2}" type="presParOf" srcId="{6548DF95-37D5-4BEC-A28E-41FB025FE8A4}" destId="{9111904C-BEEA-4405-BE35-31C74E0AB1EA}" srcOrd="2" destOrd="0" presId="urn:microsoft.com/office/officeart/2018/2/layout/IconLabelList"/>
    <dgm:cxn modelId="{F12E576E-E6F0-410C-BE0E-3C98009A12AE}" type="presParOf" srcId="{9111904C-BEEA-4405-BE35-31C74E0AB1EA}" destId="{89F0D1C3-01B5-471C-8A0D-E279A0967501}" srcOrd="0" destOrd="0" presId="urn:microsoft.com/office/officeart/2018/2/layout/IconLabelList"/>
    <dgm:cxn modelId="{E469D69A-38DC-4B55-984B-4664D1FF0BF2}" type="presParOf" srcId="{9111904C-BEEA-4405-BE35-31C74E0AB1EA}" destId="{1BDC2891-EEA5-44F7-842D-1F1214FF99B4}" srcOrd="1" destOrd="0" presId="urn:microsoft.com/office/officeart/2018/2/layout/IconLabelList"/>
    <dgm:cxn modelId="{BCEE5F08-22AF-49E1-956E-693B7941BAB9}" type="presParOf" srcId="{9111904C-BEEA-4405-BE35-31C74E0AB1EA}" destId="{51B6CD4A-F593-41ED-92F1-1171C5BF8850}" srcOrd="2" destOrd="0" presId="urn:microsoft.com/office/officeart/2018/2/layout/IconLabelList"/>
    <dgm:cxn modelId="{21155AFE-E4E8-49F9-95B7-C40FB94ADF8E}" type="presParOf" srcId="{6548DF95-37D5-4BEC-A28E-41FB025FE8A4}" destId="{030A2E4E-57D5-44BE-85F7-9FD73090233A}" srcOrd="3" destOrd="0" presId="urn:microsoft.com/office/officeart/2018/2/layout/IconLabelList"/>
    <dgm:cxn modelId="{FDCE7A9C-E0F6-4425-89A2-EC4B3EFFF4FA}" type="presParOf" srcId="{6548DF95-37D5-4BEC-A28E-41FB025FE8A4}" destId="{6540591A-9F34-484A-937D-7906481178FF}" srcOrd="4" destOrd="0" presId="urn:microsoft.com/office/officeart/2018/2/layout/IconLabelList"/>
    <dgm:cxn modelId="{537D796C-15EC-427F-BB14-B1D556C2EFFA}" type="presParOf" srcId="{6540591A-9F34-484A-937D-7906481178FF}" destId="{FBEF0D24-8CB3-4A9E-98B2-E5F0E84BBE5B}" srcOrd="0" destOrd="0" presId="urn:microsoft.com/office/officeart/2018/2/layout/IconLabelList"/>
    <dgm:cxn modelId="{5CB8E18A-9B28-4355-9877-03F7F2659CD1}" type="presParOf" srcId="{6540591A-9F34-484A-937D-7906481178FF}" destId="{3E5B7B0E-E290-4928-9139-71EC7F373FE8}" srcOrd="1" destOrd="0" presId="urn:microsoft.com/office/officeart/2018/2/layout/IconLabelList"/>
    <dgm:cxn modelId="{99624E4F-B899-4CAA-8023-F395701F8E8E}" type="presParOf" srcId="{6540591A-9F34-484A-937D-7906481178FF}" destId="{A6C63066-FC6F-499B-95A4-CE21CCC908FB}" srcOrd="2" destOrd="0" presId="urn:microsoft.com/office/officeart/2018/2/layout/IconLabelList"/>
    <dgm:cxn modelId="{F3201859-66BC-4524-B7AA-C639DC24B504}" type="presParOf" srcId="{6548DF95-37D5-4BEC-A28E-41FB025FE8A4}" destId="{D9D2435A-1D39-4967-B2CF-EB8AEA5FD245}" srcOrd="5" destOrd="0" presId="urn:microsoft.com/office/officeart/2018/2/layout/IconLabelList"/>
    <dgm:cxn modelId="{DBF63603-B8D0-496E-8EF4-87BD0BDF79E7}" type="presParOf" srcId="{6548DF95-37D5-4BEC-A28E-41FB025FE8A4}" destId="{C4EEDBD5-FD2E-48C6-B19D-D8DA0C5D8E0F}" srcOrd="6" destOrd="0" presId="urn:microsoft.com/office/officeart/2018/2/layout/IconLabelList"/>
    <dgm:cxn modelId="{BB7F2D74-23F9-4481-BD53-3C9DEF3390BB}" type="presParOf" srcId="{C4EEDBD5-FD2E-48C6-B19D-D8DA0C5D8E0F}" destId="{44736049-A585-4362-8A29-BD64C0E98214}" srcOrd="0" destOrd="0" presId="urn:microsoft.com/office/officeart/2018/2/layout/IconLabelList"/>
    <dgm:cxn modelId="{BA9DA76D-C0CF-4F5D-B7B5-0F989EAE0EFB}" type="presParOf" srcId="{C4EEDBD5-FD2E-48C6-B19D-D8DA0C5D8E0F}" destId="{9E7CB20B-C6D1-44A9-A607-7B30F0AAAAE2}" srcOrd="1" destOrd="0" presId="urn:microsoft.com/office/officeart/2018/2/layout/IconLabelList"/>
    <dgm:cxn modelId="{D3049C34-4BC5-49FC-8DCC-11753BB654B7}" type="presParOf" srcId="{C4EEDBD5-FD2E-48C6-B19D-D8DA0C5D8E0F}" destId="{8EE509FB-4490-4DFD-BCBF-7D1CC275A4C3}" srcOrd="2" destOrd="0" presId="urn:microsoft.com/office/officeart/2018/2/layout/IconLabelList"/>
    <dgm:cxn modelId="{03E6954D-7381-4335-A2E0-C82B9A1CB9CA}" type="presParOf" srcId="{6548DF95-37D5-4BEC-A28E-41FB025FE8A4}" destId="{0DDDD163-27D2-44A0-B205-CD2AD3B2A0F3}" srcOrd="7" destOrd="0" presId="urn:microsoft.com/office/officeart/2018/2/layout/IconLabelList"/>
    <dgm:cxn modelId="{0025F60C-F0B9-4C6A-B68D-3B528F1D6145}" type="presParOf" srcId="{6548DF95-37D5-4BEC-A28E-41FB025FE8A4}" destId="{3DC6931B-27D6-4140-A86B-0D8202FA9BFC}" srcOrd="8" destOrd="0" presId="urn:microsoft.com/office/officeart/2018/2/layout/IconLabelList"/>
    <dgm:cxn modelId="{5EB501AF-ED86-46A3-AC62-188E27B189EA}" type="presParOf" srcId="{3DC6931B-27D6-4140-A86B-0D8202FA9BFC}" destId="{FE6ADD40-8273-465B-9B48-716B608D2AD3}" srcOrd="0" destOrd="0" presId="urn:microsoft.com/office/officeart/2018/2/layout/IconLabelList"/>
    <dgm:cxn modelId="{31F52B81-5A17-4989-9A1A-62D3C306F2A5}" type="presParOf" srcId="{3DC6931B-27D6-4140-A86B-0D8202FA9BFC}" destId="{B7990888-D110-4312-8903-A21E59722D99}" srcOrd="1" destOrd="0" presId="urn:microsoft.com/office/officeart/2018/2/layout/IconLabelList"/>
    <dgm:cxn modelId="{7F71A6F4-16F3-4D0F-9206-45FEB47A1779}" type="presParOf" srcId="{3DC6931B-27D6-4140-A86B-0D8202FA9BFC}" destId="{1578EDEB-AFE0-4B71-9E62-1E1C684AAE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BCF1B-6402-4E8A-861E-403A4093754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E0E0BD-7D47-4903-B616-0429ED8C5EEA}">
      <dgm:prSet/>
      <dgm:spPr/>
      <dgm:t>
        <a:bodyPr/>
        <a:lstStyle/>
        <a:p>
          <a:pPr>
            <a:lnSpc>
              <a:spcPct val="100000"/>
            </a:lnSpc>
          </a:pPr>
          <a:r>
            <a:rPr lang="en-US"/>
            <a:t>Secrets Scanning</a:t>
          </a:r>
        </a:p>
      </dgm:t>
    </dgm:pt>
    <dgm:pt modelId="{A2AF2A47-4BCC-4DB8-BEA0-F63FAA3FEBCF}" type="parTrans" cxnId="{0BBF5841-DC73-404B-B744-3397552679A9}">
      <dgm:prSet/>
      <dgm:spPr/>
      <dgm:t>
        <a:bodyPr/>
        <a:lstStyle/>
        <a:p>
          <a:endParaRPr lang="en-US"/>
        </a:p>
      </dgm:t>
    </dgm:pt>
    <dgm:pt modelId="{EB8ED857-9608-41F9-AA7A-7027CF93F597}" type="sibTrans" cxnId="{0BBF5841-DC73-404B-B744-3397552679A9}">
      <dgm:prSet/>
      <dgm:spPr/>
      <dgm:t>
        <a:bodyPr/>
        <a:lstStyle/>
        <a:p>
          <a:endParaRPr lang="en-US"/>
        </a:p>
      </dgm:t>
    </dgm:pt>
    <dgm:pt modelId="{F47D7E5D-4EFC-4566-B1D3-62FF4E40B346}">
      <dgm:prSet/>
      <dgm:spPr/>
      <dgm:t>
        <a:bodyPr/>
        <a:lstStyle/>
        <a:p>
          <a:pPr>
            <a:lnSpc>
              <a:spcPct val="100000"/>
            </a:lnSpc>
          </a:pPr>
          <a:r>
            <a:rPr lang="en-US"/>
            <a:t>Static Analysis Software Test (SAST)</a:t>
          </a:r>
        </a:p>
      </dgm:t>
    </dgm:pt>
    <dgm:pt modelId="{2B530C93-2D73-48A6-9906-328276F82216}" type="parTrans" cxnId="{50480705-C0D2-436C-9D08-0608882815AB}">
      <dgm:prSet/>
      <dgm:spPr/>
      <dgm:t>
        <a:bodyPr/>
        <a:lstStyle/>
        <a:p>
          <a:endParaRPr lang="en-US"/>
        </a:p>
      </dgm:t>
    </dgm:pt>
    <dgm:pt modelId="{6AEC3427-FFA4-43C6-874D-CB8B53961A26}" type="sibTrans" cxnId="{50480705-C0D2-436C-9D08-0608882815AB}">
      <dgm:prSet/>
      <dgm:spPr/>
      <dgm:t>
        <a:bodyPr/>
        <a:lstStyle/>
        <a:p>
          <a:endParaRPr lang="en-US"/>
        </a:p>
      </dgm:t>
    </dgm:pt>
    <dgm:pt modelId="{D342246E-8FB1-402C-BC8B-74E1C45A94A5}">
      <dgm:prSet/>
      <dgm:spPr/>
      <dgm:t>
        <a:bodyPr/>
        <a:lstStyle/>
        <a:p>
          <a:pPr>
            <a:lnSpc>
              <a:spcPct val="100000"/>
            </a:lnSpc>
          </a:pPr>
          <a:r>
            <a:rPr lang="en-US"/>
            <a:t>Dynamic Analysis Software Test (DAST)</a:t>
          </a:r>
        </a:p>
      </dgm:t>
    </dgm:pt>
    <dgm:pt modelId="{8AFE8BCF-E51C-4C79-9897-8569CDCC363C}" type="parTrans" cxnId="{F00B64DD-F9A4-4CFF-AAC7-52DB9D720444}">
      <dgm:prSet/>
      <dgm:spPr/>
      <dgm:t>
        <a:bodyPr/>
        <a:lstStyle/>
        <a:p>
          <a:endParaRPr lang="en-US"/>
        </a:p>
      </dgm:t>
    </dgm:pt>
    <dgm:pt modelId="{0C07D0C3-95EC-46F4-9C6C-F5F8DF719CF5}" type="sibTrans" cxnId="{F00B64DD-F9A4-4CFF-AAC7-52DB9D720444}">
      <dgm:prSet/>
      <dgm:spPr/>
      <dgm:t>
        <a:bodyPr/>
        <a:lstStyle/>
        <a:p>
          <a:endParaRPr lang="en-US"/>
        </a:p>
      </dgm:t>
    </dgm:pt>
    <dgm:pt modelId="{C55DF3EF-1782-4D38-A237-F9E0AB2DF9A4}">
      <dgm:prSet/>
      <dgm:spPr/>
      <dgm:t>
        <a:bodyPr/>
        <a:lstStyle/>
        <a:p>
          <a:pPr>
            <a:lnSpc>
              <a:spcPct val="100000"/>
            </a:lnSpc>
          </a:pPr>
          <a:r>
            <a:rPr lang="en-US"/>
            <a:t>Container Software Bill of Material (SBOMs)</a:t>
          </a:r>
        </a:p>
      </dgm:t>
    </dgm:pt>
    <dgm:pt modelId="{6D9E0B6F-C476-4962-B92F-BDAD67AECA3C}" type="parTrans" cxnId="{A4A21BE0-AE6E-46CB-99E0-0B6B770F83B0}">
      <dgm:prSet/>
      <dgm:spPr/>
      <dgm:t>
        <a:bodyPr/>
        <a:lstStyle/>
        <a:p>
          <a:endParaRPr lang="en-US"/>
        </a:p>
      </dgm:t>
    </dgm:pt>
    <dgm:pt modelId="{30DCA373-B7E0-4ED8-88DE-D474AB24A756}" type="sibTrans" cxnId="{A4A21BE0-AE6E-46CB-99E0-0B6B770F83B0}">
      <dgm:prSet/>
      <dgm:spPr/>
      <dgm:t>
        <a:bodyPr/>
        <a:lstStyle/>
        <a:p>
          <a:endParaRPr lang="en-US"/>
        </a:p>
      </dgm:t>
    </dgm:pt>
    <dgm:pt modelId="{90E74B79-781B-4569-905D-DBE51FABCE73}" type="pres">
      <dgm:prSet presAssocID="{97BBCF1B-6402-4E8A-861E-403A40937549}" presName="root" presStyleCnt="0">
        <dgm:presLayoutVars>
          <dgm:dir/>
          <dgm:resizeHandles val="exact"/>
        </dgm:presLayoutVars>
      </dgm:prSet>
      <dgm:spPr/>
    </dgm:pt>
    <dgm:pt modelId="{57FF26ED-0897-45AC-9247-D0307834841A}" type="pres">
      <dgm:prSet presAssocID="{4CE0E0BD-7D47-4903-B616-0429ED8C5EEA}" presName="compNode" presStyleCnt="0"/>
      <dgm:spPr/>
    </dgm:pt>
    <dgm:pt modelId="{0EC0567D-17E6-4D68-951F-828F22FAF3BD}" type="pres">
      <dgm:prSet presAssocID="{4CE0E0BD-7D47-4903-B616-0429ED8C5E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05DAD28-1A3E-4128-8488-82CF9A062D03}" type="pres">
      <dgm:prSet presAssocID="{4CE0E0BD-7D47-4903-B616-0429ED8C5EEA}" presName="spaceRect" presStyleCnt="0"/>
      <dgm:spPr/>
    </dgm:pt>
    <dgm:pt modelId="{87BEA4AC-5406-425C-BDB0-D4EF154761C1}" type="pres">
      <dgm:prSet presAssocID="{4CE0E0BD-7D47-4903-B616-0429ED8C5EEA}" presName="textRect" presStyleLbl="revTx" presStyleIdx="0" presStyleCnt="4">
        <dgm:presLayoutVars>
          <dgm:chMax val="1"/>
          <dgm:chPref val="1"/>
        </dgm:presLayoutVars>
      </dgm:prSet>
      <dgm:spPr/>
    </dgm:pt>
    <dgm:pt modelId="{7B3EB41D-A849-46A5-8681-0C62926C69DA}" type="pres">
      <dgm:prSet presAssocID="{EB8ED857-9608-41F9-AA7A-7027CF93F597}" presName="sibTrans" presStyleCnt="0"/>
      <dgm:spPr/>
    </dgm:pt>
    <dgm:pt modelId="{3FFC64AA-160A-423D-B8FF-3082D6AE0704}" type="pres">
      <dgm:prSet presAssocID="{F47D7E5D-4EFC-4566-B1D3-62FF4E40B346}" presName="compNode" presStyleCnt="0"/>
      <dgm:spPr/>
    </dgm:pt>
    <dgm:pt modelId="{34C6241E-800E-472C-AF54-C40A1D1FE07E}" type="pres">
      <dgm:prSet presAssocID="{F47D7E5D-4EFC-4566-B1D3-62FF4E40B3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6CD836C9-01E5-43C7-80F9-694EE3B3EAD3}" type="pres">
      <dgm:prSet presAssocID="{F47D7E5D-4EFC-4566-B1D3-62FF4E40B346}" presName="spaceRect" presStyleCnt="0"/>
      <dgm:spPr/>
    </dgm:pt>
    <dgm:pt modelId="{6A6EF482-15C2-46A1-BC87-59C73BB4DDD7}" type="pres">
      <dgm:prSet presAssocID="{F47D7E5D-4EFC-4566-B1D3-62FF4E40B346}" presName="textRect" presStyleLbl="revTx" presStyleIdx="1" presStyleCnt="4">
        <dgm:presLayoutVars>
          <dgm:chMax val="1"/>
          <dgm:chPref val="1"/>
        </dgm:presLayoutVars>
      </dgm:prSet>
      <dgm:spPr/>
    </dgm:pt>
    <dgm:pt modelId="{6917475B-BFAE-4991-B2ED-68F341E14120}" type="pres">
      <dgm:prSet presAssocID="{6AEC3427-FFA4-43C6-874D-CB8B53961A26}" presName="sibTrans" presStyleCnt="0"/>
      <dgm:spPr/>
    </dgm:pt>
    <dgm:pt modelId="{85B5A190-0B53-49D6-92F4-4A58B2BADDC3}" type="pres">
      <dgm:prSet presAssocID="{D342246E-8FB1-402C-BC8B-74E1C45A94A5}" presName="compNode" presStyleCnt="0"/>
      <dgm:spPr/>
    </dgm:pt>
    <dgm:pt modelId="{DD2B3568-A29D-47F0-ACD8-E788A7108E30}" type="pres">
      <dgm:prSet presAssocID="{D342246E-8FB1-402C-BC8B-74E1C45A94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0645AD2F-C930-4BBA-B6E0-7F7C47530B30}" type="pres">
      <dgm:prSet presAssocID="{D342246E-8FB1-402C-BC8B-74E1C45A94A5}" presName="spaceRect" presStyleCnt="0"/>
      <dgm:spPr/>
    </dgm:pt>
    <dgm:pt modelId="{713E8E9D-425E-41F3-A77E-E7EE5674CC53}" type="pres">
      <dgm:prSet presAssocID="{D342246E-8FB1-402C-BC8B-74E1C45A94A5}" presName="textRect" presStyleLbl="revTx" presStyleIdx="2" presStyleCnt="4">
        <dgm:presLayoutVars>
          <dgm:chMax val="1"/>
          <dgm:chPref val="1"/>
        </dgm:presLayoutVars>
      </dgm:prSet>
      <dgm:spPr/>
    </dgm:pt>
    <dgm:pt modelId="{A9AF3F83-BB29-47CC-AB5E-1F4EBBCEC5BA}" type="pres">
      <dgm:prSet presAssocID="{0C07D0C3-95EC-46F4-9C6C-F5F8DF719CF5}" presName="sibTrans" presStyleCnt="0"/>
      <dgm:spPr/>
    </dgm:pt>
    <dgm:pt modelId="{9355085E-901D-4CC6-AA73-3A4AA01227CF}" type="pres">
      <dgm:prSet presAssocID="{C55DF3EF-1782-4D38-A237-F9E0AB2DF9A4}" presName="compNode" presStyleCnt="0"/>
      <dgm:spPr/>
    </dgm:pt>
    <dgm:pt modelId="{643FCF81-0106-46D3-8FD5-148402919F7B}" type="pres">
      <dgm:prSet presAssocID="{C55DF3EF-1782-4D38-A237-F9E0AB2DF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CC6F1A5A-B290-43EF-B87B-1C65FAFEFA34}" type="pres">
      <dgm:prSet presAssocID="{C55DF3EF-1782-4D38-A237-F9E0AB2DF9A4}" presName="spaceRect" presStyleCnt="0"/>
      <dgm:spPr/>
    </dgm:pt>
    <dgm:pt modelId="{6368E4D1-32A6-49EA-93B1-38F9A24CDD18}" type="pres">
      <dgm:prSet presAssocID="{C55DF3EF-1782-4D38-A237-F9E0AB2DF9A4}" presName="textRect" presStyleLbl="revTx" presStyleIdx="3" presStyleCnt="4">
        <dgm:presLayoutVars>
          <dgm:chMax val="1"/>
          <dgm:chPref val="1"/>
        </dgm:presLayoutVars>
      </dgm:prSet>
      <dgm:spPr/>
    </dgm:pt>
  </dgm:ptLst>
  <dgm:cxnLst>
    <dgm:cxn modelId="{50480705-C0D2-436C-9D08-0608882815AB}" srcId="{97BBCF1B-6402-4E8A-861E-403A40937549}" destId="{F47D7E5D-4EFC-4566-B1D3-62FF4E40B346}" srcOrd="1" destOrd="0" parTransId="{2B530C93-2D73-48A6-9906-328276F82216}" sibTransId="{6AEC3427-FFA4-43C6-874D-CB8B53961A26}"/>
    <dgm:cxn modelId="{39543F0B-6A63-439F-B414-545ED19CFC4D}" type="presOf" srcId="{F47D7E5D-4EFC-4566-B1D3-62FF4E40B346}" destId="{6A6EF482-15C2-46A1-BC87-59C73BB4DDD7}" srcOrd="0" destOrd="0" presId="urn:microsoft.com/office/officeart/2018/2/layout/IconLabelList"/>
    <dgm:cxn modelId="{0BBF5841-DC73-404B-B744-3397552679A9}" srcId="{97BBCF1B-6402-4E8A-861E-403A40937549}" destId="{4CE0E0BD-7D47-4903-B616-0429ED8C5EEA}" srcOrd="0" destOrd="0" parTransId="{A2AF2A47-4BCC-4DB8-BEA0-F63FAA3FEBCF}" sibTransId="{EB8ED857-9608-41F9-AA7A-7027CF93F597}"/>
    <dgm:cxn modelId="{D2971781-445F-4214-8010-D084E74CBDDC}" type="presOf" srcId="{C55DF3EF-1782-4D38-A237-F9E0AB2DF9A4}" destId="{6368E4D1-32A6-49EA-93B1-38F9A24CDD18}" srcOrd="0" destOrd="0" presId="urn:microsoft.com/office/officeart/2018/2/layout/IconLabelList"/>
    <dgm:cxn modelId="{674B2581-1BD8-4294-950B-0209B2C7A7FB}" type="presOf" srcId="{4CE0E0BD-7D47-4903-B616-0429ED8C5EEA}" destId="{87BEA4AC-5406-425C-BDB0-D4EF154761C1}" srcOrd="0" destOrd="0" presId="urn:microsoft.com/office/officeart/2018/2/layout/IconLabelList"/>
    <dgm:cxn modelId="{C0B50282-F68A-4488-841E-9652DCDB48B3}" type="presOf" srcId="{97BBCF1B-6402-4E8A-861E-403A40937549}" destId="{90E74B79-781B-4569-905D-DBE51FABCE73}" srcOrd="0" destOrd="0" presId="urn:microsoft.com/office/officeart/2018/2/layout/IconLabelList"/>
    <dgm:cxn modelId="{F00B64DD-F9A4-4CFF-AAC7-52DB9D720444}" srcId="{97BBCF1B-6402-4E8A-861E-403A40937549}" destId="{D342246E-8FB1-402C-BC8B-74E1C45A94A5}" srcOrd="2" destOrd="0" parTransId="{8AFE8BCF-E51C-4C79-9897-8569CDCC363C}" sibTransId="{0C07D0C3-95EC-46F4-9C6C-F5F8DF719CF5}"/>
    <dgm:cxn modelId="{A4A21BE0-AE6E-46CB-99E0-0B6B770F83B0}" srcId="{97BBCF1B-6402-4E8A-861E-403A40937549}" destId="{C55DF3EF-1782-4D38-A237-F9E0AB2DF9A4}" srcOrd="3" destOrd="0" parTransId="{6D9E0B6F-C476-4962-B92F-BDAD67AECA3C}" sibTransId="{30DCA373-B7E0-4ED8-88DE-D474AB24A756}"/>
    <dgm:cxn modelId="{4FF005E1-417A-4926-A849-66141E08A90C}" type="presOf" srcId="{D342246E-8FB1-402C-BC8B-74E1C45A94A5}" destId="{713E8E9D-425E-41F3-A77E-E7EE5674CC53}" srcOrd="0" destOrd="0" presId="urn:microsoft.com/office/officeart/2018/2/layout/IconLabelList"/>
    <dgm:cxn modelId="{31D00224-20C2-41D9-A646-08C2C6AFF066}" type="presParOf" srcId="{90E74B79-781B-4569-905D-DBE51FABCE73}" destId="{57FF26ED-0897-45AC-9247-D0307834841A}" srcOrd="0" destOrd="0" presId="urn:microsoft.com/office/officeart/2018/2/layout/IconLabelList"/>
    <dgm:cxn modelId="{469FDB5A-560D-45E5-A886-8731E7052105}" type="presParOf" srcId="{57FF26ED-0897-45AC-9247-D0307834841A}" destId="{0EC0567D-17E6-4D68-951F-828F22FAF3BD}" srcOrd="0" destOrd="0" presId="urn:microsoft.com/office/officeart/2018/2/layout/IconLabelList"/>
    <dgm:cxn modelId="{4B335B83-640D-45D2-8AE2-CE36737D44A7}" type="presParOf" srcId="{57FF26ED-0897-45AC-9247-D0307834841A}" destId="{005DAD28-1A3E-4128-8488-82CF9A062D03}" srcOrd="1" destOrd="0" presId="urn:microsoft.com/office/officeart/2018/2/layout/IconLabelList"/>
    <dgm:cxn modelId="{F36F895E-8159-4095-99F2-52D70EC02F0C}" type="presParOf" srcId="{57FF26ED-0897-45AC-9247-D0307834841A}" destId="{87BEA4AC-5406-425C-BDB0-D4EF154761C1}" srcOrd="2" destOrd="0" presId="urn:microsoft.com/office/officeart/2018/2/layout/IconLabelList"/>
    <dgm:cxn modelId="{E3F023CF-520B-45F3-A301-F23E1A2C5A13}" type="presParOf" srcId="{90E74B79-781B-4569-905D-DBE51FABCE73}" destId="{7B3EB41D-A849-46A5-8681-0C62926C69DA}" srcOrd="1" destOrd="0" presId="urn:microsoft.com/office/officeart/2018/2/layout/IconLabelList"/>
    <dgm:cxn modelId="{8509DF11-7D53-4B9C-8C3C-F8F238FAC105}" type="presParOf" srcId="{90E74B79-781B-4569-905D-DBE51FABCE73}" destId="{3FFC64AA-160A-423D-B8FF-3082D6AE0704}" srcOrd="2" destOrd="0" presId="urn:microsoft.com/office/officeart/2018/2/layout/IconLabelList"/>
    <dgm:cxn modelId="{8BC7B0A7-9972-481C-BC7E-D4C57F30002F}" type="presParOf" srcId="{3FFC64AA-160A-423D-B8FF-3082D6AE0704}" destId="{34C6241E-800E-472C-AF54-C40A1D1FE07E}" srcOrd="0" destOrd="0" presId="urn:microsoft.com/office/officeart/2018/2/layout/IconLabelList"/>
    <dgm:cxn modelId="{4E08E769-6704-4972-8786-889DCAF515A7}" type="presParOf" srcId="{3FFC64AA-160A-423D-B8FF-3082D6AE0704}" destId="{6CD836C9-01E5-43C7-80F9-694EE3B3EAD3}" srcOrd="1" destOrd="0" presId="urn:microsoft.com/office/officeart/2018/2/layout/IconLabelList"/>
    <dgm:cxn modelId="{CD67DC2D-8D1F-4CAB-9B35-89FD98508BDE}" type="presParOf" srcId="{3FFC64AA-160A-423D-B8FF-3082D6AE0704}" destId="{6A6EF482-15C2-46A1-BC87-59C73BB4DDD7}" srcOrd="2" destOrd="0" presId="urn:microsoft.com/office/officeart/2018/2/layout/IconLabelList"/>
    <dgm:cxn modelId="{C7ABC2B1-5FF6-464B-B782-89B042710547}" type="presParOf" srcId="{90E74B79-781B-4569-905D-DBE51FABCE73}" destId="{6917475B-BFAE-4991-B2ED-68F341E14120}" srcOrd="3" destOrd="0" presId="urn:microsoft.com/office/officeart/2018/2/layout/IconLabelList"/>
    <dgm:cxn modelId="{B23E5913-D17D-43AC-A0D8-22248DE51CC3}" type="presParOf" srcId="{90E74B79-781B-4569-905D-DBE51FABCE73}" destId="{85B5A190-0B53-49D6-92F4-4A58B2BADDC3}" srcOrd="4" destOrd="0" presId="urn:microsoft.com/office/officeart/2018/2/layout/IconLabelList"/>
    <dgm:cxn modelId="{7B390DE4-11C0-4C86-BC6F-D1DD4FF10EAB}" type="presParOf" srcId="{85B5A190-0B53-49D6-92F4-4A58B2BADDC3}" destId="{DD2B3568-A29D-47F0-ACD8-E788A7108E30}" srcOrd="0" destOrd="0" presId="urn:microsoft.com/office/officeart/2018/2/layout/IconLabelList"/>
    <dgm:cxn modelId="{44C51918-8E8F-4DB6-9F28-D61B8520CD71}" type="presParOf" srcId="{85B5A190-0B53-49D6-92F4-4A58B2BADDC3}" destId="{0645AD2F-C930-4BBA-B6E0-7F7C47530B30}" srcOrd="1" destOrd="0" presId="urn:microsoft.com/office/officeart/2018/2/layout/IconLabelList"/>
    <dgm:cxn modelId="{F676604A-974C-4AAE-96A0-1007CC16EF0F}" type="presParOf" srcId="{85B5A190-0B53-49D6-92F4-4A58B2BADDC3}" destId="{713E8E9D-425E-41F3-A77E-E7EE5674CC53}" srcOrd="2" destOrd="0" presId="urn:microsoft.com/office/officeart/2018/2/layout/IconLabelList"/>
    <dgm:cxn modelId="{C6BD5370-795B-4066-84DC-1F9108DDE55F}" type="presParOf" srcId="{90E74B79-781B-4569-905D-DBE51FABCE73}" destId="{A9AF3F83-BB29-47CC-AB5E-1F4EBBCEC5BA}" srcOrd="5" destOrd="0" presId="urn:microsoft.com/office/officeart/2018/2/layout/IconLabelList"/>
    <dgm:cxn modelId="{764807D1-444F-43B8-95E6-0A5F97CA3D68}" type="presParOf" srcId="{90E74B79-781B-4569-905D-DBE51FABCE73}" destId="{9355085E-901D-4CC6-AA73-3A4AA01227CF}" srcOrd="6" destOrd="0" presId="urn:microsoft.com/office/officeart/2018/2/layout/IconLabelList"/>
    <dgm:cxn modelId="{E78024B8-209A-48E8-AE03-9C968F20216F}" type="presParOf" srcId="{9355085E-901D-4CC6-AA73-3A4AA01227CF}" destId="{643FCF81-0106-46D3-8FD5-148402919F7B}" srcOrd="0" destOrd="0" presId="urn:microsoft.com/office/officeart/2018/2/layout/IconLabelList"/>
    <dgm:cxn modelId="{ADCCCCD6-7A7C-4EF5-9F9D-12BC2A50F10F}" type="presParOf" srcId="{9355085E-901D-4CC6-AA73-3A4AA01227CF}" destId="{CC6F1A5A-B290-43EF-B87B-1C65FAFEFA34}" srcOrd="1" destOrd="0" presId="urn:microsoft.com/office/officeart/2018/2/layout/IconLabelList"/>
    <dgm:cxn modelId="{F859DCBA-D213-487D-B039-77570A4B28A3}" type="presParOf" srcId="{9355085E-901D-4CC6-AA73-3A4AA01227CF}" destId="{6368E4D1-32A6-49EA-93B1-38F9A24CDD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AB2A4-C715-4B37-87D3-A818E7C00F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BD6D53-B636-4E51-B0EC-E519A0BB67D1}">
      <dgm:prSet/>
      <dgm:spPr/>
      <dgm:t>
        <a:bodyPr/>
        <a:lstStyle/>
        <a:p>
          <a:r>
            <a:rPr lang="en-US"/>
            <a:t>DevSecOps Platform</a:t>
          </a:r>
        </a:p>
      </dgm:t>
    </dgm:pt>
    <dgm:pt modelId="{79AE55BC-F9CB-448C-B648-CF8A7022C978}" type="parTrans" cxnId="{3C883696-E19C-4A9B-8A10-813327A31A71}">
      <dgm:prSet/>
      <dgm:spPr/>
      <dgm:t>
        <a:bodyPr/>
        <a:lstStyle/>
        <a:p>
          <a:endParaRPr lang="en-US"/>
        </a:p>
      </dgm:t>
    </dgm:pt>
    <dgm:pt modelId="{8AC626E6-5709-45AE-9C78-1F70C5215663}" type="sibTrans" cxnId="{3C883696-E19C-4A9B-8A10-813327A31A71}">
      <dgm:prSet/>
      <dgm:spPr/>
      <dgm:t>
        <a:bodyPr/>
        <a:lstStyle/>
        <a:p>
          <a:endParaRPr lang="en-US"/>
        </a:p>
      </dgm:t>
    </dgm:pt>
    <dgm:pt modelId="{7713351E-ECDB-43B4-B777-B552F176D265}">
      <dgm:prSet/>
      <dgm:spPr/>
      <dgm:t>
        <a:bodyPr/>
        <a:lstStyle/>
        <a:p>
          <a:r>
            <a:rPr lang="en-US"/>
            <a:t>Software Factory</a:t>
          </a:r>
        </a:p>
      </dgm:t>
    </dgm:pt>
    <dgm:pt modelId="{2039171F-D695-42ED-B362-43982F731F24}" type="parTrans" cxnId="{ED612147-2610-490C-800E-34939D271F42}">
      <dgm:prSet/>
      <dgm:spPr/>
      <dgm:t>
        <a:bodyPr/>
        <a:lstStyle/>
        <a:p>
          <a:endParaRPr lang="en-US"/>
        </a:p>
      </dgm:t>
    </dgm:pt>
    <dgm:pt modelId="{2F5E917A-8480-4034-BBCC-929E4945E53F}" type="sibTrans" cxnId="{ED612147-2610-490C-800E-34939D271F42}">
      <dgm:prSet/>
      <dgm:spPr/>
      <dgm:t>
        <a:bodyPr/>
        <a:lstStyle/>
        <a:p>
          <a:endParaRPr lang="en-US"/>
        </a:p>
      </dgm:t>
    </dgm:pt>
    <dgm:pt modelId="{2C77A54F-D9A6-4D81-B19E-A840ED5F81CB}">
      <dgm:prSet/>
      <dgm:spPr/>
      <dgm:t>
        <a:bodyPr/>
        <a:lstStyle/>
        <a:p>
          <a:r>
            <a:rPr lang="en-US"/>
            <a:t>Continuous Authority to Operate (cATO)</a:t>
          </a:r>
        </a:p>
      </dgm:t>
    </dgm:pt>
    <dgm:pt modelId="{34F835D5-FA7E-42B3-9421-187A53904302}" type="parTrans" cxnId="{573AEBBD-72E5-4DBF-A97C-2BD2EA75B9D0}">
      <dgm:prSet/>
      <dgm:spPr/>
      <dgm:t>
        <a:bodyPr/>
        <a:lstStyle/>
        <a:p>
          <a:endParaRPr lang="en-US"/>
        </a:p>
      </dgm:t>
    </dgm:pt>
    <dgm:pt modelId="{8B88D158-734B-4ADA-BE79-A01D34ED1057}" type="sibTrans" cxnId="{573AEBBD-72E5-4DBF-A97C-2BD2EA75B9D0}">
      <dgm:prSet/>
      <dgm:spPr/>
      <dgm:t>
        <a:bodyPr/>
        <a:lstStyle/>
        <a:p>
          <a:endParaRPr lang="en-US"/>
        </a:p>
      </dgm:t>
    </dgm:pt>
    <dgm:pt modelId="{28E99581-A742-43C9-B149-ED23E4E0B8F6}" type="pres">
      <dgm:prSet presAssocID="{9B5AB2A4-C715-4B37-87D3-A818E7C00F37}" presName="hierChild1" presStyleCnt="0">
        <dgm:presLayoutVars>
          <dgm:chPref val="1"/>
          <dgm:dir/>
          <dgm:animOne val="branch"/>
          <dgm:animLvl val="lvl"/>
          <dgm:resizeHandles/>
        </dgm:presLayoutVars>
      </dgm:prSet>
      <dgm:spPr/>
    </dgm:pt>
    <dgm:pt modelId="{22E3DE0A-C525-4452-A2FD-A953E4519166}" type="pres">
      <dgm:prSet presAssocID="{E9BD6D53-B636-4E51-B0EC-E519A0BB67D1}" presName="hierRoot1" presStyleCnt="0"/>
      <dgm:spPr/>
    </dgm:pt>
    <dgm:pt modelId="{A47BC108-5F19-43BC-996D-A754F806CA46}" type="pres">
      <dgm:prSet presAssocID="{E9BD6D53-B636-4E51-B0EC-E519A0BB67D1}" presName="composite" presStyleCnt="0"/>
      <dgm:spPr/>
    </dgm:pt>
    <dgm:pt modelId="{C1C18F0F-22B1-4EA6-A224-37BA04A9B31F}" type="pres">
      <dgm:prSet presAssocID="{E9BD6D53-B636-4E51-B0EC-E519A0BB67D1}" presName="background" presStyleLbl="node0" presStyleIdx="0" presStyleCnt="3"/>
      <dgm:spPr/>
    </dgm:pt>
    <dgm:pt modelId="{6E663B50-AF97-412B-9290-15D5056A288E}" type="pres">
      <dgm:prSet presAssocID="{E9BD6D53-B636-4E51-B0EC-E519A0BB67D1}" presName="text" presStyleLbl="fgAcc0" presStyleIdx="0" presStyleCnt="3">
        <dgm:presLayoutVars>
          <dgm:chPref val="3"/>
        </dgm:presLayoutVars>
      </dgm:prSet>
      <dgm:spPr/>
    </dgm:pt>
    <dgm:pt modelId="{7954BB3E-2007-4906-93D2-87B0A324E3EA}" type="pres">
      <dgm:prSet presAssocID="{E9BD6D53-B636-4E51-B0EC-E519A0BB67D1}" presName="hierChild2" presStyleCnt="0"/>
      <dgm:spPr/>
    </dgm:pt>
    <dgm:pt modelId="{FF61AB35-538E-4407-9D2D-5AC6D78A8FF9}" type="pres">
      <dgm:prSet presAssocID="{7713351E-ECDB-43B4-B777-B552F176D265}" presName="hierRoot1" presStyleCnt="0"/>
      <dgm:spPr/>
    </dgm:pt>
    <dgm:pt modelId="{4DE10587-CCFD-4398-9C5A-5FE3F4AD6F19}" type="pres">
      <dgm:prSet presAssocID="{7713351E-ECDB-43B4-B777-B552F176D265}" presName="composite" presStyleCnt="0"/>
      <dgm:spPr/>
    </dgm:pt>
    <dgm:pt modelId="{E46C6412-94F3-4AB3-ACC3-AFCFC6847249}" type="pres">
      <dgm:prSet presAssocID="{7713351E-ECDB-43B4-B777-B552F176D265}" presName="background" presStyleLbl="node0" presStyleIdx="1" presStyleCnt="3"/>
      <dgm:spPr/>
    </dgm:pt>
    <dgm:pt modelId="{B92677F0-1B15-4EF9-84AE-0DCE1751F401}" type="pres">
      <dgm:prSet presAssocID="{7713351E-ECDB-43B4-B777-B552F176D265}" presName="text" presStyleLbl="fgAcc0" presStyleIdx="1" presStyleCnt="3">
        <dgm:presLayoutVars>
          <dgm:chPref val="3"/>
        </dgm:presLayoutVars>
      </dgm:prSet>
      <dgm:spPr/>
    </dgm:pt>
    <dgm:pt modelId="{A2DEC2E6-86D0-431F-BA52-7358F01A2847}" type="pres">
      <dgm:prSet presAssocID="{7713351E-ECDB-43B4-B777-B552F176D265}" presName="hierChild2" presStyleCnt="0"/>
      <dgm:spPr/>
    </dgm:pt>
    <dgm:pt modelId="{5C0F6571-6F9F-4FFC-B9F8-2EAF4E5D3C29}" type="pres">
      <dgm:prSet presAssocID="{2C77A54F-D9A6-4D81-B19E-A840ED5F81CB}" presName="hierRoot1" presStyleCnt="0"/>
      <dgm:spPr/>
    </dgm:pt>
    <dgm:pt modelId="{8ACED9CE-49CB-41EE-8755-B0CC863E293E}" type="pres">
      <dgm:prSet presAssocID="{2C77A54F-D9A6-4D81-B19E-A840ED5F81CB}" presName="composite" presStyleCnt="0"/>
      <dgm:spPr/>
    </dgm:pt>
    <dgm:pt modelId="{250DB111-2E45-4550-BB6B-3BE399579EDF}" type="pres">
      <dgm:prSet presAssocID="{2C77A54F-D9A6-4D81-B19E-A840ED5F81CB}" presName="background" presStyleLbl="node0" presStyleIdx="2" presStyleCnt="3"/>
      <dgm:spPr/>
    </dgm:pt>
    <dgm:pt modelId="{68F8AE9E-BF03-4145-B93E-DFB21559CB5E}" type="pres">
      <dgm:prSet presAssocID="{2C77A54F-D9A6-4D81-B19E-A840ED5F81CB}" presName="text" presStyleLbl="fgAcc0" presStyleIdx="2" presStyleCnt="3">
        <dgm:presLayoutVars>
          <dgm:chPref val="3"/>
        </dgm:presLayoutVars>
      </dgm:prSet>
      <dgm:spPr/>
    </dgm:pt>
    <dgm:pt modelId="{0EA7E9BB-DC20-425B-B75F-C81CBA7B7D8E}" type="pres">
      <dgm:prSet presAssocID="{2C77A54F-D9A6-4D81-B19E-A840ED5F81CB}" presName="hierChild2" presStyleCnt="0"/>
      <dgm:spPr/>
    </dgm:pt>
  </dgm:ptLst>
  <dgm:cxnLst>
    <dgm:cxn modelId="{ED612147-2610-490C-800E-34939D271F42}" srcId="{9B5AB2A4-C715-4B37-87D3-A818E7C00F37}" destId="{7713351E-ECDB-43B4-B777-B552F176D265}" srcOrd="1" destOrd="0" parTransId="{2039171F-D695-42ED-B362-43982F731F24}" sibTransId="{2F5E917A-8480-4034-BBCC-929E4945E53F}"/>
    <dgm:cxn modelId="{E360E753-DE35-4A27-AAB1-8E30E1A9168E}" type="presOf" srcId="{2C77A54F-D9A6-4D81-B19E-A840ED5F81CB}" destId="{68F8AE9E-BF03-4145-B93E-DFB21559CB5E}" srcOrd="0" destOrd="0" presId="urn:microsoft.com/office/officeart/2005/8/layout/hierarchy1"/>
    <dgm:cxn modelId="{105CA075-18EE-4E5E-961D-EADD0AFAD48D}" type="presOf" srcId="{E9BD6D53-B636-4E51-B0EC-E519A0BB67D1}" destId="{6E663B50-AF97-412B-9290-15D5056A288E}" srcOrd="0" destOrd="0" presId="urn:microsoft.com/office/officeart/2005/8/layout/hierarchy1"/>
    <dgm:cxn modelId="{EBA3FD7D-209D-4069-8B30-AA25E6B7D13B}" type="presOf" srcId="{9B5AB2A4-C715-4B37-87D3-A818E7C00F37}" destId="{28E99581-A742-43C9-B149-ED23E4E0B8F6}" srcOrd="0" destOrd="0" presId="urn:microsoft.com/office/officeart/2005/8/layout/hierarchy1"/>
    <dgm:cxn modelId="{3C883696-E19C-4A9B-8A10-813327A31A71}" srcId="{9B5AB2A4-C715-4B37-87D3-A818E7C00F37}" destId="{E9BD6D53-B636-4E51-B0EC-E519A0BB67D1}" srcOrd="0" destOrd="0" parTransId="{79AE55BC-F9CB-448C-B648-CF8A7022C978}" sibTransId="{8AC626E6-5709-45AE-9C78-1F70C5215663}"/>
    <dgm:cxn modelId="{573AEBBD-72E5-4DBF-A97C-2BD2EA75B9D0}" srcId="{9B5AB2A4-C715-4B37-87D3-A818E7C00F37}" destId="{2C77A54F-D9A6-4D81-B19E-A840ED5F81CB}" srcOrd="2" destOrd="0" parTransId="{34F835D5-FA7E-42B3-9421-187A53904302}" sibTransId="{8B88D158-734B-4ADA-BE79-A01D34ED1057}"/>
    <dgm:cxn modelId="{882BB7D8-3969-4C92-B0F4-96E1A865A463}" type="presOf" srcId="{7713351E-ECDB-43B4-B777-B552F176D265}" destId="{B92677F0-1B15-4EF9-84AE-0DCE1751F401}" srcOrd="0" destOrd="0" presId="urn:microsoft.com/office/officeart/2005/8/layout/hierarchy1"/>
    <dgm:cxn modelId="{4B7FB205-F2B3-4CAF-8962-D16468EE1F4B}" type="presParOf" srcId="{28E99581-A742-43C9-B149-ED23E4E0B8F6}" destId="{22E3DE0A-C525-4452-A2FD-A953E4519166}" srcOrd="0" destOrd="0" presId="urn:microsoft.com/office/officeart/2005/8/layout/hierarchy1"/>
    <dgm:cxn modelId="{6D4E8A2B-3EC8-4F8E-9011-C862BC4987A6}" type="presParOf" srcId="{22E3DE0A-C525-4452-A2FD-A953E4519166}" destId="{A47BC108-5F19-43BC-996D-A754F806CA46}" srcOrd="0" destOrd="0" presId="urn:microsoft.com/office/officeart/2005/8/layout/hierarchy1"/>
    <dgm:cxn modelId="{363FE4A4-94EC-42D2-BEC6-E6714E509163}" type="presParOf" srcId="{A47BC108-5F19-43BC-996D-A754F806CA46}" destId="{C1C18F0F-22B1-4EA6-A224-37BA04A9B31F}" srcOrd="0" destOrd="0" presId="urn:microsoft.com/office/officeart/2005/8/layout/hierarchy1"/>
    <dgm:cxn modelId="{DC86A197-7CE9-4820-BD9B-E4FF6C690CEC}" type="presParOf" srcId="{A47BC108-5F19-43BC-996D-A754F806CA46}" destId="{6E663B50-AF97-412B-9290-15D5056A288E}" srcOrd="1" destOrd="0" presId="urn:microsoft.com/office/officeart/2005/8/layout/hierarchy1"/>
    <dgm:cxn modelId="{6C4799A6-178E-473C-B120-43978C474F6C}" type="presParOf" srcId="{22E3DE0A-C525-4452-A2FD-A953E4519166}" destId="{7954BB3E-2007-4906-93D2-87B0A324E3EA}" srcOrd="1" destOrd="0" presId="urn:microsoft.com/office/officeart/2005/8/layout/hierarchy1"/>
    <dgm:cxn modelId="{352F932D-9453-44A7-B608-17585164C0E0}" type="presParOf" srcId="{28E99581-A742-43C9-B149-ED23E4E0B8F6}" destId="{FF61AB35-538E-4407-9D2D-5AC6D78A8FF9}" srcOrd="1" destOrd="0" presId="urn:microsoft.com/office/officeart/2005/8/layout/hierarchy1"/>
    <dgm:cxn modelId="{F3A9C863-FBD8-40A1-96F1-05B7E39C099C}" type="presParOf" srcId="{FF61AB35-538E-4407-9D2D-5AC6D78A8FF9}" destId="{4DE10587-CCFD-4398-9C5A-5FE3F4AD6F19}" srcOrd="0" destOrd="0" presId="urn:microsoft.com/office/officeart/2005/8/layout/hierarchy1"/>
    <dgm:cxn modelId="{EB36D61A-907D-4D3D-BFEC-003C53738D84}" type="presParOf" srcId="{4DE10587-CCFD-4398-9C5A-5FE3F4AD6F19}" destId="{E46C6412-94F3-4AB3-ACC3-AFCFC6847249}" srcOrd="0" destOrd="0" presId="urn:microsoft.com/office/officeart/2005/8/layout/hierarchy1"/>
    <dgm:cxn modelId="{0B26E0F3-E5CE-4F5A-8CFE-92CB8F39A08D}" type="presParOf" srcId="{4DE10587-CCFD-4398-9C5A-5FE3F4AD6F19}" destId="{B92677F0-1B15-4EF9-84AE-0DCE1751F401}" srcOrd="1" destOrd="0" presId="urn:microsoft.com/office/officeart/2005/8/layout/hierarchy1"/>
    <dgm:cxn modelId="{E73A31B3-661A-4731-B7D3-7C201E03C393}" type="presParOf" srcId="{FF61AB35-538E-4407-9D2D-5AC6D78A8FF9}" destId="{A2DEC2E6-86D0-431F-BA52-7358F01A2847}" srcOrd="1" destOrd="0" presId="urn:microsoft.com/office/officeart/2005/8/layout/hierarchy1"/>
    <dgm:cxn modelId="{411BC798-FC48-48EB-95DC-88AC148D8BD9}" type="presParOf" srcId="{28E99581-A742-43C9-B149-ED23E4E0B8F6}" destId="{5C0F6571-6F9F-4FFC-B9F8-2EAF4E5D3C29}" srcOrd="2" destOrd="0" presId="urn:microsoft.com/office/officeart/2005/8/layout/hierarchy1"/>
    <dgm:cxn modelId="{7EFDEEE0-357E-4066-BF16-2D1EB7AA1193}" type="presParOf" srcId="{5C0F6571-6F9F-4FFC-B9F8-2EAF4E5D3C29}" destId="{8ACED9CE-49CB-41EE-8755-B0CC863E293E}" srcOrd="0" destOrd="0" presId="urn:microsoft.com/office/officeart/2005/8/layout/hierarchy1"/>
    <dgm:cxn modelId="{31C4000A-C765-4379-A89E-6F0C5267C633}" type="presParOf" srcId="{8ACED9CE-49CB-41EE-8755-B0CC863E293E}" destId="{250DB111-2E45-4550-BB6B-3BE399579EDF}" srcOrd="0" destOrd="0" presId="urn:microsoft.com/office/officeart/2005/8/layout/hierarchy1"/>
    <dgm:cxn modelId="{1717FF11-9B18-4B74-AC42-1A39110C9ABA}" type="presParOf" srcId="{8ACED9CE-49CB-41EE-8755-B0CC863E293E}" destId="{68F8AE9E-BF03-4145-B93E-DFB21559CB5E}" srcOrd="1" destOrd="0" presId="urn:microsoft.com/office/officeart/2005/8/layout/hierarchy1"/>
    <dgm:cxn modelId="{1AD72220-C39F-4B63-B0EC-4A7642247A45}" type="presParOf" srcId="{5C0F6571-6F9F-4FFC-B9F8-2EAF4E5D3C29}" destId="{0EA7E9BB-DC20-425B-B75F-C81CBA7B7D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EEF074-14CE-4DC9-9616-BB8ED942430E}"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F5253382-AAAB-4DA9-AAB7-6224A53467A4}">
      <dgm:prSet/>
      <dgm:spPr/>
      <dgm:t>
        <a:bodyPr/>
        <a:lstStyle/>
        <a:p>
          <a:r>
            <a:rPr lang="fr-FR" dirty="0"/>
            <a:t>Informational response </a:t>
          </a:r>
        </a:p>
        <a:p>
          <a:r>
            <a:rPr lang="fr-FR" dirty="0"/>
            <a:t>(100 – 199)</a:t>
          </a:r>
          <a:endParaRPr lang="en-US" dirty="0"/>
        </a:p>
      </dgm:t>
    </dgm:pt>
    <dgm:pt modelId="{323E7FF4-1576-432C-9636-F19D5C6E9B6A}" type="parTrans" cxnId="{A1C3834B-163D-4E36-8FCE-EB23D8B5620B}">
      <dgm:prSet/>
      <dgm:spPr/>
      <dgm:t>
        <a:bodyPr/>
        <a:lstStyle/>
        <a:p>
          <a:endParaRPr lang="en-US"/>
        </a:p>
      </dgm:t>
    </dgm:pt>
    <dgm:pt modelId="{591433E9-BEB3-46A5-BA45-969DB494791A}" type="sibTrans" cxnId="{A1C3834B-163D-4E36-8FCE-EB23D8B5620B}">
      <dgm:prSet/>
      <dgm:spPr/>
      <dgm:t>
        <a:bodyPr/>
        <a:lstStyle/>
        <a:p>
          <a:endParaRPr lang="en-US"/>
        </a:p>
      </dgm:t>
    </dgm:pt>
    <dgm:pt modelId="{95592910-764E-409F-A913-626F3C9E57C1}">
      <dgm:prSet/>
      <dgm:spPr/>
      <dgm:t>
        <a:bodyPr/>
        <a:lstStyle/>
        <a:p>
          <a:r>
            <a:rPr lang="fr-FR" dirty="0"/>
            <a:t>Successful response </a:t>
          </a:r>
        </a:p>
        <a:p>
          <a:r>
            <a:rPr lang="fr-FR" dirty="0"/>
            <a:t>(200 – 299)</a:t>
          </a:r>
          <a:endParaRPr lang="en-US" dirty="0"/>
        </a:p>
      </dgm:t>
    </dgm:pt>
    <dgm:pt modelId="{78CFC663-E831-4E11-9A22-EEF3F51E092A}" type="parTrans" cxnId="{413C2712-82AD-4312-94CC-57DE83D2D469}">
      <dgm:prSet/>
      <dgm:spPr/>
      <dgm:t>
        <a:bodyPr/>
        <a:lstStyle/>
        <a:p>
          <a:endParaRPr lang="en-US"/>
        </a:p>
      </dgm:t>
    </dgm:pt>
    <dgm:pt modelId="{EDCE93AD-8A33-4D40-AC14-1B3CA521D637}" type="sibTrans" cxnId="{413C2712-82AD-4312-94CC-57DE83D2D469}">
      <dgm:prSet/>
      <dgm:spPr/>
      <dgm:t>
        <a:bodyPr/>
        <a:lstStyle/>
        <a:p>
          <a:endParaRPr lang="en-US"/>
        </a:p>
      </dgm:t>
    </dgm:pt>
    <dgm:pt modelId="{01A55A55-35F0-436F-95BE-4D8BD33DF915}">
      <dgm:prSet/>
      <dgm:spPr/>
      <dgm:t>
        <a:bodyPr/>
        <a:lstStyle/>
        <a:p>
          <a:r>
            <a:rPr lang="fr-FR" dirty="0"/>
            <a:t>Redirection message </a:t>
          </a:r>
        </a:p>
        <a:p>
          <a:r>
            <a:rPr lang="fr-FR" dirty="0"/>
            <a:t>(300 – 399)</a:t>
          </a:r>
          <a:endParaRPr lang="en-US" dirty="0"/>
        </a:p>
      </dgm:t>
    </dgm:pt>
    <dgm:pt modelId="{431E1151-8B8D-4753-9809-3EF536374F43}" type="parTrans" cxnId="{8839DA2D-B6D5-478D-A196-8C71645C1434}">
      <dgm:prSet/>
      <dgm:spPr/>
      <dgm:t>
        <a:bodyPr/>
        <a:lstStyle/>
        <a:p>
          <a:endParaRPr lang="en-US"/>
        </a:p>
      </dgm:t>
    </dgm:pt>
    <dgm:pt modelId="{5FB45547-B524-4985-8DA4-A90A9E2DDFF3}" type="sibTrans" cxnId="{8839DA2D-B6D5-478D-A196-8C71645C1434}">
      <dgm:prSet/>
      <dgm:spPr/>
      <dgm:t>
        <a:bodyPr/>
        <a:lstStyle/>
        <a:p>
          <a:endParaRPr lang="en-US"/>
        </a:p>
      </dgm:t>
    </dgm:pt>
    <dgm:pt modelId="{773FDD33-1F9E-40BF-BA48-C456B2330E73}">
      <dgm:prSet/>
      <dgm:spPr/>
      <dgm:t>
        <a:bodyPr/>
        <a:lstStyle/>
        <a:p>
          <a:r>
            <a:rPr lang="fr-FR" dirty="0"/>
            <a:t>Client error response </a:t>
          </a:r>
        </a:p>
        <a:p>
          <a:r>
            <a:rPr lang="fr-FR" dirty="0"/>
            <a:t>(400 – 499)</a:t>
          </a:r>
          <a:endParaRPr lang="en-US" dirty="0"/>
        </a:p>
      </dgm:t>
    </dgm:pt>
    <dgm:pt modelId="{C93955BA-552D-4E4E-96FE-AD8CF3906F84}" type="parTrans" cxnId="{17A9D43C-3BD4-4CB3-98F8-D2FC1C6E5DC2}">
      <dgm:prSet/>
      <dgm:spPr/>
      <dgm:t>
        <a:bodyPr/>
        <a:lstStyle/>
        <a:p>
          <a:endParaRPr lang="en-US"/>
        </a:p>
      </dgm:t>
    </dgm:pt>
    <dgm:pt modelId="{7BA7F5A0-C8C7-4398-AE7F-D4DBB65563BF}" type="sibTrans" cxnId="{17A9D43C-3BD4-4CB3-98F8-D2FC1C6E5DC2}">
      <dgm:prSet/>
      <dgm:spPr/>
      <dgm:t>
        <a:bodyPr/>
        <a:lstStyle/>
        <a:p>
          <a:endParaRPr lang="en-US"/>
        </a:p>
      </dgm:t>
    </dgm:pt>
    <dgm:pt modelId="{5DC054CE-1081-4098-A19E-D8DC7063ACBA}">
      <dgm:prSet/>
      <dgm:spPr/>
      <dgm:t>
        <a:bodyPr/>
        <a:lstStyle/>
        <a:p>
          <a:r>
            <a:rPr lang="fr-FR" dirty="0"/>
            <a:t>Server error response </a:t>
          </a:r>
        </a:p>
        <a:p>
          <a:r>
            <a:rPr lang="fr-FR" dirty="0"/>
            <a:t>(500 – 599)</a:t>
          </a:r>
          <a:endParaRPr lang="en-US" dirty="0"/>
        </a:p>
      </dgm:t>
    </dgm:pt>
    <dgm:pt modelId="{C9103A90-46E9-47FE-85CD-FD719802235B}" type="parTrans" cxnId="{84495B2C-5BEB-4F33-8C94-B5648C87337D}">
      <dgm:prSet/>
      <dgm:spPr/>
      <dgm:t>
        <a:bodyPr/>
        <a:lstStyle/>
        <a:p>
          <a:endParaRPr lang="en-US"/>
        </a:p>
      </dgm:t>
    </dgm:pt>
    <dgm:pt modelId="{21F561CD-729D-467E-A11E-AD317B7B67E4}" type="sibTrans" cxnId="{84495B2C-5BEB-4F33-8C94-B5648C87337D}">
      <dgm:prSet/>
      <dgm:spPr/>
      <dgm:t>
        <a:bodyPr/>
        <a:lstStyle/>
        <a:p>
          <a:endParaRPr lang="en-US"/>
        </a:p>
      </dgm:t>
    </dgm:pt>
    <dgm:pt modelId="{ECA4C6FB-ED30-4358-A505-91ECBB0F927D}" type="pres">
      <dgm:prSet presAssocID="{2BEEF074-14CE-4DC9-9616-BB8ED942430E}" presName="vert0" presStyleCnt="0">
        <dgm:presLayoutVars>
          <dgm:dir/>
          <dgm:animOne val="branch"/>
          <dgm:animLvl val="lvl"/>
        </dgm:presLayoutVars>
      </dgm:prSet>
      <dgm:spPr/>
    </dgm:pt>
    <dgm:pt modelId="{AA092CAF-4AB8-43EE-96B2-B744BC6801EF}" type="pres">
      <dgm:prSet presAssocID="{F5253382-AAAB-4DA9-AAB7-6224A53467A4}" presName="thickLine" presStyleLbl="alignNode1" presStyleIdx="0" presStyleCnt="5"/>
      <dgm:spPr/>
    </dgm:pt>
    <dgm:pt modelId="{975AE961-876C-49BF-BDCE-6B3B5D177C74}" type="pres">
      <dgm:prSet presAssocID="{F5253382-AAAB-4DA9-AAB7-6224A53467A4}" presName="horz1" presStyleCnt="0"/>
      <dgm:spPr/>
    </dgm:pt>
    <dgm:pt modelId="{438B998D-A3C8-4070-93E9-D8C1CAE972C3}" type="pres">
      <dgm:prSet presAssocID="{F5253382-AAAB-4DA9-AAB7-6224A53467A4}" presName="tx1" presStyleLbl="revTx" presStyleIdx="0" presStyleCnt="5"/>
      <dgm:spPr/>
    </dgm:pt>
    <dgm:pt modelId="{599C81E3-088F-4895-B3C6-904998855F47}" type="pres">
      <dgm:prSet presAssocID="{F5253382-AAAB-4DA9-AAB7-6224A53467A4}" presName="vert1" presStyleCnt="0"/>
      <dgm:spPr/>
    </dgm:pt>
    <dgm:pt modelId="{14456CA6-3795-4254-92F2-0CDDA7F07A36}" type="pres">
      <dgm:prSet presAssocID="{95592910-764E-409F-A913-626F3C9E57C1}" presName="thickLine" presStyleLbl="alignNode1" presStyleIdx="1" presStyleCnt="5"/>
      <dgm:spPr/>
    </dgm:pt>
    <dgm:pt modelId="{42E1CD67-32A3-43BB-B7D3-8B456A3EC7AE}" type="pres">
      <dgm:prSet presAssocID="{95592910-764E-409F-A913-626F3C9E57C1}" presName="horz1" presStyleCnt="0"/>
      <dgm:spPr/>
    </dgm:pt>
    <dgm:pt modelId="{3312DD2E-754B-4AFA-BF08-51D60F29E7CE}" type="pres">
      <dgm:prSet presAssocID="{95592910-764E-409F-A913-626F3C9E57C1}" presName="tx1" presStyleLbl="revTx" presStyleIdx="1" presStyleCnt="5"/>
      <dgm:spPr/>
    </dgm:pt>
    <dgm:pt modelId="{85778221-02BE-43D1-9ECB-1C1C23BD02B7}" type="pres">
      <dgm:prSet presAssocID="{95592910-764E-409F-A913-626F3C9E57C1}" presName="vert1" presStyleCnt="0"/>
      <dgm:spPr/>
    </dgm:pt>
    <dgm:pt modelId="{D1D660CB-290C-4BA1-BDF8-85217B94CE7C}" type="pres">
      <dgm:prSet presAssocID="{01A55A55-35F0-436F-95BE-4D8BD33DF915}" presName="thickLine" presStyleLbl="alignNode1" presStyleIdx="2" presStyleCnt="5"/>
      <dgm:spPr/>
    </dgm:pt>
    <dgm:pt modelId="{E39E912C-7B8D-422A-8466-3817FCAD48A7}" type="pres">
      <dgm:prSet presAssocID="{01A55A55-35F0-436F-95BE-4D8BD33DF915}" presName="horz1" presStyleCnt="0"/>
      <dgm:spPr/>
    </dgm:pt>
    <dgm:pt modelId="{0C5BE674-300A-411B-A49C-2515FAF9361E}" type="pres">
      <dgm:prSet presAssocID="{01A55A55-35F0-436F-95BE-4D8BD33DF915}" presName="tx1" presStyleLbl="revTx" presStyleIdx="2" presStyleCnt="5"/>
      <dgm:spPr/>
    </dgm:pt>
    <dgm:pt modelId="{16A2973C-89B7-411C-9DAD-08D777992661}" type="pres">
      <dgm:prSet presAssocID="{01A55A55-35F0-436F-95BE-4D8BD33DF915}" presName="vert1" presStyleCnt="0"/>
      <dgm:spPr/>
    </dgm:pt>
    <dgm:pt modelId="{A767D0C0-C472-41FF-81E0-53ACB35BA240}" type="pres">
      <dgm:prSet presAssocID="{773FDD33-1F9E-40BF-BA48-C456B2330E73}" presName="thickLine" presStyleLbl="alignNode1" presStyleIdx="3" presStyleCnt="5"/>
      <dgm:spPr/>
    </dgm:pt>
    <dgm:pt modelId="{56550C82-B4F7-4AC7-B993-370378D2E555}" type="pres">
      <dgm:prSet presAssocID="{773FDD33-1F9E-40BF-BA48-C456B2330E73}" presName="horz1" presStyleCnt="0"/>
      <dgm:spPr/>
    </dgm:pt>
    <dgm:pt modelId="{F98C489F-0F91-4211-B1AC-BCA70E67A86D}" type="pres">
      <dgm:prSet presAssocID="{773FDD33-1F9E-40BF-BA48-C456B2330E73}" presName="tx1" presStyleLbl="revTx" presStyleIdx="3" presStyleCnt="5"/>
      <dgm:spPr/>
    </dgm:pt>
    <dgm:pt modelId="{BA3A10D6-870D-419C-843F-1E48D4725F7D}" type="pres">
      <dgm:prSet presAssocID="{773FDD33-1F9E-40BF-BA48-C456B2330E73}" presName="vert1" presStyleCnt="0"/>
      <dgm:spPr/>
    </dgm:pt>
    <dgm:pt modelId="{2BB9F0D5-0094-48AA-A562-E194E8F7B888}" type="pres">
      <dgm:prSet presAssocID="{5DC054CE-1081-4098-A19E-D8DC7063ACBA}" presName="thickLine" presStyleLbl="alignNode1" presStyleIdx="4" presStyleCnt="5"/>
      <dgm:spPr/>
    </dgm:pt>
    <dgm:pt modelId="{8BD25BD3-913B-4C44-A23E-FEA2228B3202}" type="pres">
      <dgm:prSet presAssocID="{5DC054CE-1081-4098-A19E-D8DC7063ACBA}" presName="horz1" presStyleCnt="0"/>
      <dgm:spPr/>
    </dgm:pt>
    <dgm:pt modelId="{C94FE043-C869-4F64-BA8D-D4A41D0303DE}" type="pres">
      <dgm:prSet presAssocID="{5DC054CE-1081-4098-A19E-D8DC7063ACBA}" presName="tx1" presStyleLbl="revTx" presStyleIdx="4" presStyleCnt="5"/>
      <dgm:spPr/>
    </dgm:pt>
    <dgm:pt modelId="{16BB2624-E519-45ED-9074-C32B15367C46}" type="pres">
      <dgm:prSet presAssocID="{5DC054CE-1081-4098-A19E-D8DC7063ACBA}" presName="vert1" presStyleCnt="0"/>
      <dgm:spPr/>
    </dgm:pt>
  </dgm:ptLst>
  <dgm:cxnLst>
    <dgm:cxn modelId="{55F32D08-AE5B-4F93-A7FD-E7F516846A36}" type="presOf" srcId="{2BEEF074-14CE-4DC9-9616-BB8ED942430E}" destId="{ECA4C6FB-ED30-4358-A505-91ECBB0F927D}" srcOrd="0" destOrd="0" presId="urn:microsoft.com/office/officeart/2008/layout/LinedList"/>
    <dgm:cxn modelId="{D4446B0A-9E45-467B-8E27-2B5D6BE6825E}" type="presOf" srcId="{95592910-764E-409F-A913-626F3C9E57C1}" destId="{3312DD2E-754B-4AFA-BF08-51D60F29E7CE}" srcOrd="0" destOrd="0" presId="urn:microsoft.com/office/officeart/2008/layout/LinedList"/>
    <dgm:cxn modelId="{413C2712-82AD-4312-94CC-57DE83D2D469}" srcId="{2BEEF074-14CE-4DC9-9616-BB8ED942430E}" destId="{95592910-764E-409F-A913-626F3C9E57C1}" srcOrd="1" destOrd="0" parTransId="{78CFC663-E831-4E11-9A22-EEF3F51E092A}" sibTransId="{EDCE93AD-8A33-4D40-AC14-1B3CA521D637}"/>
    <dgm:cxn modelId="{84495B2C-5BEB-4F33-8C94-B5648C87337D}" srcId="{2BEEF074-14CE-4DC9-9616-BB8ED942430E}" destId="{5DC054CE-1081-4098-A19E-D8DC7063ACBA}" srcOrd="4" destOrd="0" parTransId="{C9103A90-46E9-47FE-85CD-FD719802235B}" sibTransId="{21F561CD-729D-467E-A11E-AD317B7B67E4}"/>
    <dgm:cxn modelId="{8839DA2D-B6D5-478D-A196-8C71645C1434}" srcId="{2BEEF074-14CE-4DC9-9616-BB8ED942430E}" destId="{01A55A55-35F0-436F-95BE-4D8BD33DF915}" srcOrd="2" destOrd="0" parTransId="{431E1151-8B8D-4753-9809-3EF536374F43}" sibTransId="{5FB45547-B524-4985-8DA4-A90A9E2DDFF3}"/>
    <dgm:cxn modelId="{DD03B430-9BAD-454A-86B5-14F34EEAFD6E}" type="presOf" srcId="{773FDD33-1F9E-40BF-BA48-C456B2330E73}" destId="{F98C489F-0F91-4211-B1AC-BCA70E67A86D}" srcOrd="0" destOrd="0" presId="urn:microsoft.com/office/officeart/2008/layout/LinedList"/>
    <dgm:cxn modelId="{17A9D43C-3BD4-4CB3-98F8-D2FC1C6E5DC2}" srcId="{2BEEF074-14CE-4DC9-9616-BB8ED942430E}" destId="{773FDD33-1F9E-40BF-BA48-C456B2330E73}" srcOrd="3" destOrd="0" parTransId="{C93955BA-552D-4E4E-96FE-AD8CF3906F84}" sibTransId="{7BA7F5A0-C8C7-4398-AE7F-D4DBB65563BF}"/>
    <dgm:cxn modelId="{A1C3834B-163D-4E36-8FCE-EB23D8B5620B}" srcId="{2BEEF074-14CE-4DC9-9616-BB8ED942430E}" destId="{F5253382-AAAB-4DA9-AAB7-6224A53467A4}" srcOrd="0" destOrd="0" parTransId="{323E7FF4-1576-432C-9636-F19D5C6E9B6A}" sibTransId="{591433E9-BEB3-46A5-BA45-969DB494791A}"/>
    <dgm:cxn modelId="{C40EA54D-33A5-49CC-AA21-7060F8B12DD0}" type="presOf" srcId="{F5253382-AAAB-4DA9-AAB7-6224A53467A4}" destId="{438B998D-A3C8-4070-93E9-D8C1CAE972C3}" srcOrd="0" destOrd="0" presId="urn:microsoft.com/office/officeart/2008/layout/LinedList"/>
    <dgm:cxn modelId="{076FB181-358F-4396-8105-4654F423413F}" type="presOf" srcId="{01A55A55-35F0-436F-95BE-4D8BD33DF915}" destId="{0C5BE674-300A-411B-A49C-2515FAF9361E}" srcOrd="0" destOrd="0" presId="urn:microsoft.com/office/officeart/2008/layout/LinedList"/>
    <dgm:cxn modelId="{E41FEFD1-7908-4AB1-A0B8-9B66ED61117D}" type="presOf" srcId="{5DC054CE-1081-4098-A19E-D8DC7063ACBA}" destId="{C94FE043-C869-4F64-BA8D-D4A41D0303DE}" srcOrd="0" destOrd="0" presId="urn:microsoft.com/office/officeart/2008/layout/LinedList"/>
    <dgm:cxn modelId="{8244C0AC-6336-4464-BB06-0FAFBC21DB0A}" type="presParOf" srcId="{ECA4C6FB-ED30-4358-A505-91ECBB0F927D}" destId="{AA092CAF-4AB8-43EE-96B2-B744BC6801EF}" srcOrd="0" destOrd="0" presId="urn:microsoft.com/office/officeart/2008/layout/LinedList"/>
    <dgm:cxn modelId="{BD5BBB97-9B95-4622-9C6E-5CDEEEC08A7F}" type="presParOf" srcId="{ECA4C6FB-ED30-4358-A505-91ECBB0F927D}" destId="{975AE961-876C-49BF-BDCE-6B3B5D177C74}" srcOrd="1" destOrd="0" presId="urn:microsoft.com/office/officeart/2008/layout/LinedList"/>
    <dgm:cxn modelId="{6A52156E-683E-46DF-864B-8BF8D1A9B8E9}" type="presParOf" srcId="{975AE961-876C-49BF-BDCE-6B3B5D177C74}" destId="{438B998D-A3C8-4070-93E9-D8C1CAE972C3}" srcOrd="0" destOrd="0" presId="urn:microsoft.com/office/officeart/2008/layout/LinedList"/>
    <dgm:cxn modelId="{EB8B83A4-F3F3-4DFF-8839-91684D98A4DF}" type="presParOf" srcId="{975AE961-876C-49BF-BDCE-6B3B5D177C74}" destId="{599C81E3-088F-4895-B3C6-904998855F47}" srcOrd="1" destOrd="0" presId="urn:microsoft.com/office/officeart/2008/layout/LinedList"/>
    <dgm:cxn modelId="{98D1CB83-4706-4493-B2D6-C6B853AB36EB}" type="presParOf" srcId="{ECA4C6FB-ED30-4358-A505-91ECBB0F927D}" destId="{14456CA6-3795-4254-92F2-0CDDA7F07A36}" srcOrd="2" destOrd="0" presId="urn:microsoft.com/office/officeart/2008/layout/LinedList"/>
    <dgm:cxn modelId="{4BBBAFB6-1670-4021-84ED-8A051EA7A3AC}" type="presParOf" srcId="{ECA4C6FB-ED30-4358-A505-91ECBB0F927D}" destId="{42E1CD67-32A3-43BB-B7D3-8B456A3EC7AE}" srcOrd="3" destOrd="0" presId="urn:microsoft.com/office/officeart/2008/layout/LinedList"/>
    <dgm:cxn modelId="{2825C238-8874-4944-9186-CA050DB2C155}" type="presParOf" srcId="{42E1CD67-32A3-43BB-B7D3-8B456A3EC7AE}" destId="{3312DD2E-754B-4AFA-BF08-51D60F29E7CE}" srcOrd="0" destOrd="0" presId="urn:microsoft.com/office/officeart/2008/layout/LinedList"/>
    <dgm:cxn modelId="{35C3D387-9D11-49A2-B915-6A73C0A4C9B8}" type="presParOf" srcId="{42E1CD67-32A3-43BB-B7D3-8B456A3EC7AE}" destId="{85778221-02BE-43D1-9ECB-1C1C23BD02B7}" srcOrd="1" destOrd="0" presId="urn:microsoft.com/office/officeart/2008/layout/LinedList"/>
    <dgm:cxn modelId="{D242361C-AFF2-41C7-B57E-4871682A32B1}" type="presParOf" srcId="{ECA4C6FB-ED30-4358-A505-91ECBB0F927D}" destId="{D1D660CB-290C-4BA1-BDF8-85217B94CE7C}" srcOrd="4" destOrd="0" presId="urn:microsoft.com/office/officeart/2008/layout/LinedList"/>
    <dgm:cxn modelId="{55F25754-BA0C-4705-BC5F-7F9C1C2C89E6}" type="presParOf" srcId="{ECA4C6FB-ED30-4358-A505-91ECBB0F927D}" destId="{E39E912C-7B8D-422A-8466-3817FCAD48A7}" srcOrd="5" destOrd="0" presId="urn:microsoft.com/office/officeart/2008/layout/LinedList"/>
    <dgm:cxn modelId="{CEC5803D-BE8D-4634-8068-D23D6A3F1C79}" type="presParOf" srcId="{E39E912C-7B8D-422A-8466-3817FCAD48A7}" destId="{0C5BE674-300A-411B-A49C-2515FAF9361E}" srcOrd="0" destOrd="0" presId="urn:microsoft.com/office/officeart/2008/layout/LinedList"/>
    <dgm:cxn modelId="{C99BBE99-1723-4D9B-BD6D-2EA0706122A5}" type="presParOf" srcId="{E39E912C-7B8D-422A-8466-3817FCAD48A7}" destId="{16A2973C-89B7-411C-9DAD-08D777992661}" srcOrd="1" destOrd="0" presId="urn:microsoft.com/office/officeart/2008/layout/LinedList"/>
    <dgm:cxn modelId="{006E18A0-EF46-404A-AD4D-9C9B68398D71}" type="presParOf" srcId="{ECA4C6FB-ED30-4358-A505-91ECBB0F927D}" destId="{A767D0C0-C472-41FF-81E0-53ACB35BA240}" srcOrd="6" destOrd="0" presId="urn:microsoft.com/office/officeart/2008/layout/LinedList"/>
    <dgm:cxn modelId="{1EFEB578-4B87-4BA5-8CB5-FE28419FB648}" type="presParOf" srcId="{ECA4C6FB-ED30-4358-A505-91ECBB0F927D}" destId="{56550C82-B4F7-4AC7-B993-370378D2E555}" srcOrd="7" destOrd="0" presId="urn:microsoft.com/office/officeart/2008/layout/LinedList"/>
    <dgm:cxn modelId="{C297CC01-375A-4699-8320-410D1B56489F}" type="presParOf" srcId="{56550C82-B4F7-4AC7-B993-370378D2E555}" destId="{F98C489F-0F91-4211-B1AC-BCA70E67A86D}" srcOrd="0" destOrd="0" presId="urn:microsoft.com/office/officeart/2008/layout/LinedList"/>
    <dgm:cxn modelId="{2FFD422A-B085-4602-AA29-13A9F94A23FF}" type="presParOf" srcId="{56550C82-B4F7-4AC7-B993-370378D2E555}" destId="{BA3A10D6-870D-419C-843F-1E48D4725F7D}" srcOrd="1" destOrd="0" presId="urn:microsoft.com/office/officeart/2008/layout/LinedList"/>
    <dgm:cxn modelId="{C95AC11F-AADA-4643-9F61-AAA8EDCFB4E7}" type="presParOf" srcId="{ECA4C6FB-ED30-4358-A505-91ECBB0F927D}" destId="{2BB9F0D5-0094-48AA-A562-E194E8F7B888}" srcOrd="8" destOrd="0" presId="urn:microsoft.com/office/officeart/2008/layout/LinedList"/>
    <dgm:cxn modelId="{05804896-AFD6-4997-B8E1-5ECFB92275D4}" type="presParOf" srcId="{ECA4C6FB-ED30-4358-A505-91ECBB0F927D}" destId="{8BD25BD3-913B-4C44-A23E-FEA2228B3202}" srcOrd="9" destOrd="0" presId="urn:microsoft.com/office/officeart/2008/layout/LinedList"/>
    <dgm:cxn modelId="{9688102F-A6BF-4A02-9D77-571767FB4264}" type="presParOf" srcId="{8BD25BD3-913B-4C44-A23E-FEA2228B3202}" destId="{C94FE043-C869-4F64-BA8D-D4A41D0303DE}" srcOrd="0" destOrd="0" presId="urn:microsoft.com/office/officeart/2008/layout/LinedList"/>
    <dgm:cxn modelId="{A1AFA06A-EDC8-4696-8C9B-A2BCF93F7D53}" type="presParOf" srcId="{8BD25BD3-913B-4C44-A23E-FEA2228B3202}" destId="{16BB2624-E519-45ED-9074-C32B15367C4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7B6EA6-67BC-458E-A578-F2FA546BD5F1}"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10214D6E-DA91-476C-8C45-DA0E315B9561}">
      <dgm:prSet/>
      <dgm:spPr/>
      <dgm:t>
        <a:bodyPr/>
        <a:lstStyle/>
        <a:p>
          <a:r>
            <a:rPr lang="en-US" dirty="0"/>
            <a:t>GET</a:t>
          </a:r>
        </a:p>
        <a:p>
          <a:r>
            <a:rPr lang="en-US" dirty="0"/>
            <a:t>Requests a representation of the specified resource.</a:t>
          </a:r>
        </a:p>
      </dgm:t>
    </dgm:pt>
    <dgm:pt modelId="{B84C99AF-4930-4A6D-BBCC-3163FF7C48DC}" type="parTrans" cxnId="{C315DACF-22BB-4A94-A111-1F5D5A0D39F2}">
      <dgm:prSet/>
      <dgm:spPr/>
      <dgm:t>
        <a:bodyPr/>
        <a:lstStyle/>
        <a:p>
          <a:endParaRPr lang="en-US"/>
        </a:p>
      </dgm:t>
    </dgm:pt>
    <dgm:pt modelId="{5CA85605-8EAA-491C-9876-EDED01EA8CB6}" type="sibTrans" cxnId="{C315DACF-22BB-4A94-A111-1F5D5A0D39F2}">
      <dgm:prSet/>
      <dgm:spPr/>
      <dgm:t>
        <a:bodyPr/>
        <a:lstStyle/>
        <a:p>
          <a:endParaRPr lang="en-US"/>
        </a:p>
      </dgm:t>
    </dgm:pt>
    <dgm:pt modelId="{E4B8096C-47F6-42F1-AC92-87A2BB0A7F08}">
      <dgm:prSet/>
      <dgm:spPr/>
      <dgm:t>
        <a:bodyPr/>
        <a:lstStyle/>
        <a:p>
          <a:r>
            <a:rPr lang="en-US" dirty="0"/>
            <a:t>POST</a:t>
          </a:r>
        </a:p>
        <a:p>
          <a:r>
            <a:rPr lang="en-US" dirty="0"/>
            <a:t>Submits an entity to the specified resource, often causing a change in state or side effects on the server.</a:t>
          </a:r>
        </a:p>
      </dgm:t>
    </dgm:pt>
    <dgm:pt modelId="{A5D71639-0F3A-4BD8-BB49-9BD98399990B}" type="parTrans" cxnId="{2BB96157-0D30-4A61-B573-6FD4A97CC3FE}">
      <dgm:prSet/>
      <dgm:spPr/>
      <dgm:t>
        <a:bodyPr/>
        <a:lstStyle/>
        <a:p>
          <a:endParaRPr lang="en-US"/>
        </a:p>
      </dgm:t>
    </dgm:pt>
    <dgm:pt modelId="{7C6D546B-2BFE-43C2-91EF-5443CF6C5A97}" type="sibTrans" cxnId="{2BB96157-0D30-4A61-B573-6FD4A97CC3FE}">
      <dgm:prSet/>
      <dgm:spPr/>
      <dgm:t>
        <a:bodyPr/>
        <a:lstStyle/>
        <a:p>
          <a:endParaRPr lang="en-US"/>
        </a:p>
      </dgm:t>
    </dgm:pt>
    <dgm:pt modelId="{1C70E797-D600-4013-AE15-3CF0C62316BD}">
      <dgm:prSet/>
      <dgm:spPr/>
      <dgm:t>
        <a:bodyPr/>
        <a:lstStyle/>
        <a:p>
          <a:r>
            <a:rPr lang="en-US" dirty="0"/>
            <a:t>PUT</a:t>
          </a:r>
        </a:p>
        <a:p>
          <a:r>
            <a:rPr lang="en-US" dirty="0"/>
            <a:t>Replaces all current representations of the target resource with the request content.</a:t>
          </a:r>
        </a:p>
      </dgm:t>
    </dgm:pt>
    <dgm:pt modelId="{0747F4F8-5446-48CC-A032-11E0C02173EA}" type="parTrans" cxnId="{05F0E386-7F08-4047-88CC-8A1C5F97B2AD}">
      <dgm:prSet/>
      <dgm:spPr/>
      <dgm:t>
        <a:bodyPr/>
        <a:lstStyle/>
        <a:p>
          <a:endParaRPr lang="en-US"/>
        </a:p>
      </dgm:t>
    </dgm:pt>
    <dgm:pt modelId="{C7A29163-1DB5-4AF5-B8A9-37C7D08B9144}" type="sibTrans" cxnId="{05F0E386-7F08-4047-88CC-8A1C5F97B2AD}">
      <dgm:prSet/>
      <dgm:spPr/>
      <dgm:t>
        <a:bodyPr/>
        <a:lstStyle/>
        <a:p>
          <a:endParaRPr lang="en-US"/>
        </a:p>
      </dgm:t>
    </dgm:pt>
    <dgm:pt modelId="{D28BCA46-9AB0-41F3-BC78-33689C8CA961}">
      <dgm:prSet/>
      <dgm:spPr/>
      <dgm:t>
        <a:bodyPr/>
        <a:lstStyle/>
        <a:p>
          <a:r>
            <a:rPr lang="en-US" dirty="0"/>
            <a:t>DELETE</a:t>
          </a:r>
        </a:p>
        <a:p>
          <a:r>
            <a:rPr lang="en-US" dirty="0"/>
            <a:t>Deletes the specified resource.</a:t>
          </a:r>
        </a:p>
      </dgm:t>
    </dgm:pt>
    <dgm:pt modelId="{79C70CC8-25AE-4EC8-A0C1-A62C41DF3E4A}" type="parTrans" cxnId="{586A3996-AE85-4E40-B8A4-17FB1CDAE489}">
      <dgm:prSet/>
      <dgm:spPr/>
      <dgm:t>
        <a:bodyPr/>
        <a:lstStyle/>
        <a:p>
          <a:endParaRPr lang="en-US"/>
        </a:p>
      </dgm:t>
    </dgm:pt>
    <dgm:pt modelId="{01D66CA2-E539-474F-AEB6-EBA5AC400933}" type="sibTrans" cxnId="{586A3996-AE85-4E40-B8A4-17FB1CDAE489}">
      <dgm:prSet/>
      <dgm:spPr/>
      <dgm:t>
        <a:bodyPr/>
        <a:lstStyle/>
        <a:p>
          <a:endParaRPr lang="en-US"/>
        </a:p>
      </dgm:t>
    </dgm:pt>
    <dgm:pt modelId="{7236561D-7142-475E-85AD-438A2C1CC9C7}">
      <dgm:prSet/>
      <dgm:spPr/>
      <dgm:t>
        <a:bodyPr/>
        <a:lstStyle/>
        <a:p>
          <a:r>
            <a:rPr lang="en-US" dirty="0"/>
            <a:t>PATCH</a:t>
          </a:r>
        </a:p>
        <a:p>
          <a:r>
            <a:rPr lang="en-US" dirty="0"/>
            <a:t>Applies partial modifications to a resource.</a:t>
          </a:r>
        </a:p>
      </dgm:t>
    </dgm:pt>
    <dgm:pt modelId="{4106A04A-2ECD-4E0D-A165-A2985EB18589}" type="parTrans" cxnId="{903A6E96-9E7C-4335-A7D9-AB6B59A3BE75}">
      <dgm:prSet/>
      <dgm:spPr/>
      <dgm:t>
        <a:bodyPr/>
        <a:lstStyle/>
        <a:p>
          <a:endParaRPr lang="en-US"/>
        </a:p>
      </dgm:t>
    </dgm:pt>
    <dgm:pt modelId="{B7B2672C-C652-4466-84CC-029C9806488B}" type="sibTrans" cxnId="{903A6E96-9E7C-4335-A7D9-AB6B59A3BE75}">
      <dgm:prSet/>
      <dgm:spPr/>
      <dgm:t>
        <a:bodyPr/>
        <a:lstStyle/>
        <a:p>
          <a:endParaRPr lang="en-US"/>
        </a:p>
      </dgm:t>
    </dgm:pt>
    <dgm:pt modelId="{E66460B6-210C-4CC4-BBE9-D21ECA417362}" type="pres">
      <dgm:prSet presAssocID="{FB7B6EA6-67BC-458E-A578-F2FA546BD5F1}" presName="vert0" presStyleCnt="0">
        <dgm:presLayoutVars>
          <dgm:dir/>
          <dgm:animOne val="branch"/>
          <dgm:animLvl val="lvl"/>
        </dgm:presLayoutVars>
      </dgm:prSet>
      <dgm:spPr/>
    </dgm:pt>
    <dgm:pt modelId="{3C192E04-DDE5-4015-B9A1-6D7221D3C50B}" type="pres">
      <dgm:prSet presAssocID="{10214D6E-DA91-476C-8C45-DA0E315B9561}" presName="thickLine" presStyleLbl="alignNode1" presStyleIdx="0" presStyleCnt="5"/>
      <dgm:spPr/>
    </dgm:pt>
    <dgm:pt modelId="{FA0F89D2-6A4F-4582-BF46-62BFE6B8BCD2}" type="pres">
      <dgm:prSet presAssocID="{10214D6E-DA91-476C-8C45-DA0E315B9561}" presName="horz1" presStyleCnt="0"/>
      <dgm:spPr/>
    </dgm:pt>
    <dgm:pt modelId="{B7424C68-7A24-4878-ABAB-506E957EBE54}" type="pres">
      <dgm:prSet presAssocID="{10214D6E-DA91-476C-8C45-DA0E315B9561}" presName="tx1" presStyleLbl="revTx" presStyleIdx="0" presStyleCnt="5"/>
      <dgm:spPr/>
    </dgm:pt>
    <dgm:pt modelId="{C05A6FBC-A2CA-4775-9015-F1DA8EB0B86C}" type="pres">
      <dgm:prSet presAssocID="{10214D6E-DA91-476C-8C45-DA0E315B9561}" presName="vert1" presStyleCnt="0"/>
      <dgm:spPr/>
    </dgm:pt>
    <dgm:pt modelId="{6C7D1F3E-820B-4C2F-9CAB-B19564788983}" type="pres">
      <dgm:prSet presAssocID="{E4B8096C-47F6-42F1-AC92-87A2BB0A7F08}" presName="thickLine" presStyleLbl="alignNode1" presStyleIdx="1" presStyleCnt="5"/>
      <dgm:spPr/>
    </dgm:pt>
    <dgm:pt modelId="{4D08E9E9-6FDB-49FE-8EF9-DCA728666258}" type="pres">
      <dgm:prSet presAssocID="{E4B8096C-47F6-42F1-AC92-87A2BB0A7F08}" presName="horz1" presStyleCnt="0"/>
      <dgm:spPr/>
    </dgm:pt>
    <dgm:pt modelId="{8D3B2456-2874-4BE7-AF46-E1C5B174932F}" type="pres">
      <dgm:prSet presAssocID="{E4B8096C-47F6-42F1-AC92-87A2BB0A7F08}" presName="tx1" presStyleLbl="revTx" presStyleIdx="1" presStyleCnt="5"/>
      <dgm:spPr/>
    </dgm:pt>
    <dgm:pt modelId="{25BFB57B-C6F9-4E83-A351-3265670EB829}" type="pres">
      <dgm:prSet presAssocID="{E4B8096C-47F6-42F1-AC92-87A2BB0A7F08}" presName="vert1" presStyleCnt="0"/>
      <dgm:spPr/>
    </dgm:pt>
    <dgm:pt modelId="{8B1F9082-05EF-44F4-8B11-EEB3DAAEE659}" type="pres">
      <dgm:prSet presAssocID="{1C70E797-D600-4013-AE15-3CF0C62316BD}" presName="thickLine" presStyleLbl="alignNode1" presStyleIdx="2" presStyleCnt="5"/>
      <dgm:spPr/>
    </dgm:pt>
    <dgm:pt modelId="{F751EA46-15DE-4AD3-913E-6CB22DB43329}" type="pres">
      <dgm:prSet presAssocID="{1C70E797-D600-4013-AE15-3CF0C62316BD}" presName="horz1" presStyleCnt="0"/>
      <dgm:spPr/>
    </dgm:pt>
    <dgm:pt modelId="{A2DA4CFB-C4D2-4E91-A490-143C3FFD61EF}" type="pres">
      <dgm:prSet presAssocID="{1C70E797-D600-4013-AE15-3CF0C62316BD}" presName="tx1" presStyleLbl="revTx" presStyleIdx="2" presStyleCnt="5"/>
      <dgm:spPr/>
    </dgm:pt>
    <dgm:pt modelId="{65D3F449-8214-49DD-B752-5668301C8640}" type="pres">
      <dgm:prSet presAssocID="{1C70E797-D600-4013-AE15-3CF0C62316BD}" presName="vert1" presStyleCnt="0"/>
      <dgm:spPr/>
    </dgm:pt>
    <dgm:pt modelId="{8132987E-4660-4CA6-990D-B3D1279B81DE}" type="pres">
      <dgm:prSet presAssocID="{D28BCA46-9AB0-41F3-BC78-33689C8CA961}" presName="thickLine" presStyleLbl="alignNode1" presStyleIdx="3" presStyleCnt="5"/>
      <dgm:spPr/>
    </dgm:pt>
    <dgm:pt modelId="{93411F32-98BC-48D1-A9F6-D8CEA78B8EE5}" type="pres">
      <dgm:prSet presAssocID="{D28BCA46-9AB0-41F3-BC78-33689C8CA961}" presName="horz1" presStyleCnt="0"/>
      <dgm:spPr/>
    </dgm:pt>
    <dgm:pt modelId="{464DF01C-DD3C-4EEE-A6F6-D0075FADB7F1}" type="pres">
      <dgm:prSet presAssocID="{D28BCA46-9AB0-41F3-BC78-33689C8CA961}" presName="tx1" presStyleLbl="revTx" presStyleIdx="3" presStyleCnt="5"/>
      <dgm:spPr/>
    </dgm:pt>
    <dgm:pt modelId="{A7B7D154-6C15-4F29-B211-4DD6847E8CE0}" type="pres">
      <dgm:prSet presAssocID="{D28BCA46-9AB0-41F3-BC78-33689C8CA961}" presName="vert1" presStyleCnt="0"/>
      <dgm:spPr/>
    </dgm:pt>
    <dgm:pt modelId="{DF953248-8E52-4C12-86D0-017D0F87127D}" type="pres">
      <dgm:prSet presAssocID="{7236561D-7142-475E-85AD-438A2C1CC9C7}" presName="thickLine" presStyleLbl="alignNode1" presStyleIdx="4" presStyleCnt="5"/>
      <dgm:spPr/>
    </dgm:pt>
    <dgm:pt modelId="{8834CBCB-635F-4BCE-995D-6987B9E4E864}" type="pres">
      <dgm:prSet presAssocID="{7236561D-7142-475E-85AD-438A2C1CC9C7}" presName="horz1" presStyleCnt="0"/>
      <dgm:spPr/>
    </dgm:pt>
    <dgm:pt modelId="{CB5590DC-9924-41E9-BA83-04093F65336F}" type="pres">
      <dgm:prSet presAssocID="{7236561D-7142-475E-85AD-438A2C1CC9C7}" presName="tx1" presStyleLbl="revTx" presStyleIdx="4" presStyleCnt="5"/>
      <dgm:spPr/>
    </dgm:pt>
    <dgm:pt modelId="{00D6C6F8-36B9-4172-8818-75B50C140358}" type="pres">
      <dgm:prSet presAssocID="{7236561D-7142-475E-85AD-438A2C1CC9C7}" presName="vert1" presStyleCnt="0"/>
      <dgm:spPr/>
    </dgm:pt>
  </dgm:ptLst>
  <dgm:cxnLst>
    <dgm:cxn modelId="{313C510C-0423-4CB9-943C-ECAD6145B20A}" type="presOf" srcId="{1C70E797-D600-4013-AE15-3CF0C62316BD}" destId="{A2DA4CFB-C4D2-4E91-A490-143C3FFD61EF}" srcOrd="0" destOrd="0" presId="urn:microsoft.com/office/officeart/2008/layout/LinedList"/>
    <dgm:cxn modelId="{03F0941A-C6A8-4B44-9A0B-00E7A0063B7F}" type="presOf" srcId="{7236561D-7142-475E-85AD-438A2C1CC9C7}" destId="{CB5590DC-9924-41E9-BA83-04093F65336F}" srcOrd="0" destOrd="0" presId="urn:microsoft.com/office/officeart/2008/layout/LinedList"/>
    <dgm:cxn modelId="{746BE95F-72BA-43D4-B097-2431A0C13C08}" type="presOf" srcId="{E4B8096C-47F6-42F1-AC92-87A2BB0A7F08}" destId="{8D3B2456-2874-4BE7-AF46-E1C5B174932F}" srcOrd="0" destOrd="0" presId="urn:microsoft.com/office/officeart/2008/layout/LinedList"/>
    <dgm:cxn modelId="{A1DFC675-8D50-4307-AA3E-D6070EEB74FB}" type="presOf" srcId="{FB7B6EA6-67BC-458E-A578-F2FA546BD5F1}" destId="{E66460B6-210C-4CC4-BBE9-D21ECA417362}" srcOrd="0" destOrd="0" presId="urn:microsoft.com/office/officeart/2008/layout/LinedList"/>
    <dgm:cxn modelId="{2BB96157-0D30-4A61-B573-6FD4A97CC3FE}" srcId="{FB7B6EA6-67BC-458E-A578-F2FA546BD5F1}" destId="{E4B8096C-47F6-42F1-AC92-87A2BB0A7F08}" srcOrd="1" destOrd="0" parTransId="{A5D71639-0F3A-4BD8-BB49-9BD98399990B}" sibTransId="{7C6D546B-2BFE-43C2-91EF-5443CF6C5A97}"/>
    <dgm:cxn modelId="{05F0E386-7F08-4047-88CC-8A1C5F97B2AD}" srcId="{FB7B6EA6-67BC-458E-A578-F2FA546BD5F1}" destId="{1C70E797-D600-4013-AE15-3CF0C62316BD}" srcOrd="2" destOrd="0" parTransId="{0747F4F8-5446-48CC-A032-11E0C02173EA}" sibTransId="{C7A29163-1DB5-4AF5-B8A9-37C7D08B9144}"/>
    <dgm:cxn modelId="{586A3996-AE85-4E40-B8A4-17FB1CDAE489}" srcId="{FB7B6EA6-67BC-458E-A578-F2FA546BD5F1}" destId="{D28BCA46-9AB0-41F3-BC78-33689C8CA961}" srcOrd="3" destOrd="0" parTransId="{79C70CC8-25AE-4EC8-A0C1-A62C41DF3E4A}" sibTransId="{01D66CA2-E539-474F-AEB6-EBA5AC400933}"/>
    <dgm:cxn modelId="{903A6E96-9E7C-4335-A7D9-AB6B59A3BE75}" srcId="{FB7B6EA6-67BC-458E-A578-F2FA546BD5F1}" destId="{7236561D-7142-475E-85AD-438A2C1CC9C7}" srcOrd="4" destOrd="0" parTransId="{4106A04A-2ECD-4E0D-A165-A2985EB18589}" sibTransId="{B7B2672C-C652-4466-84CC-029C9806488B}"/>
    <dgm:cxn modelId="{FDF2DC9B-05EC-45FC-926C-E07FA5187EBD}" type="presOf" srcId="{D28BCA46-9AB0-41F3-BC78-33689C8CA961}" destId="{464DF01C-DD3C-4EEE-A6F6-D0075FADB7F1}" srcOrd="0" destOrd="0" presId="urn:microsoft.com/office/officeart/2008/layout/LinedList"/>
    <dgm:cxn modelId="{C315DACF-22BB-4A94-A111-1F5D5A0D39F2}" srcId="{FB7B6EA6-67BC-458E-A578-F2FA546BD5F1}" destId="{10214D6E-DA91-476C-8C45-DA0E315B9561}" srcOrd="0" destOrd="0" parTransId="{B84C99AF-4930-4A6D-BBCC-3163FF7C48DC}" sibTransId="{5CA85605-8EAA-491C-9876-EDED01EA8CB6}"/>
    <dgm:cxn modelId="{7EE2C1E0-3A0E-4D14-9ACF-7ED8CE763324}" type="presOf" srcId="{10214D6E-DA91-476C-8C45-DA0E315B9561}" destId="{B7424C68-7A24-4878-ABAB-506E957EBE54}" srcOrd="0" destOrd="0" presId="urn:microsoft.com/office/officeart/2008/layout/LinedList"/>
    <dgm:cxn modelId="{3555B3B2-BD17-49B4-9C8D-75579C725155}" type="presParOf" srcId="{E66460B6-210C-4CC4-BBE9-D21ECA417362}" destId="{3C192E04-DDE5-4015-B9A1-6D7221D3C50B}" srcOrd="0" destOrd="0" presId="urn:microsoft.com/office/officeart/2008/layout/LinedList"/>
    <dgm:cxn modelId="{C876597B-2F87-42DE-8F64-FD39A1417AE9}" type="presParOf" srcId="{E66460B6-210C-4CC4-BBE9-D21ECA417362}" destId="{FA0F89D2-6A4F-4582-BF46-62BFE6B8BCD2}" srcOrd="1" destOrd="0" presId="urn:microsoft.com/office/officeart/2008/layout/LinedList"/>
    <dgm:cxn modelId="{9B5567F0-1FE5-4E65-A852-82E02E6327DC}" type="presParOf" srcId="{FA0F89D2-6A4F-4582-BF46-62BFE6B8BCD2}" destId="{B7424C68-7A24-4878-ABAB-506E957EBE54}" srcOrd="0" destOrd="0" presId="urn:microsoft.com/office/officeart/2008/layout/LinedList"/>
    <dgm:cxn modelId="{9B1F8087-57AD-4653-AF71-5634096B6E1B}" type="presParOf" srcId="{FA0F89D2-6A4F-4582-BF46-62BFE6B8BCD2}" destId="{C05A6FBC-A2CA-4775-9015-F1DA8EB0B86C}" srcOrd="1" destOrd="0" presId="urn:microsoft.com/office/officeart/2008/layout/LinedList"/>
    <dgm:cxn modelId="{6F6D7A1F-CA67-4C3B-AA3C-296B49FE5A30}" type="presParOf" srcId="{E66460B6-210C-4CC4-BBE9-D21ECA417362}" destId="{6C7D1F3E-820B-4C2F-9CAB-B19564788983}" srcOrd="2" destOrd="0" presId="urn:microsoft.com/office/officeart/2008/layout/LinedList"/>
    <dgm:cxn modelId="{D02749C9-039B-47B5-98B4-2FB7B99B9077}" type="presParOf" srcId="{E66460B6-210C-4CC4-BBE9-D21ECA417362}" destId="{4D08E9E9-6FDB-49FE-8EF9-DCA728666258}" srcOrd="3" destOrd="0" presId="urn:microsoft.com/office/officeart/2008/layout/LinedList"/>
    <dgm:cxn modelId="{D7DC8854-389D-4C2E-AE1A-8F54649BE1E7}" type="presParOf" srcId="{4D08E9E9-6FDB-49FE-8EF9-DCA728666258}" destId="{8D3B2456-2874-4BE7-AF46-E1C5B174932F}" srcOrd="0" destOrd="0" presId="urn:microsoft.com/office/officeart/2008/layout/LinedList"/>
    <dgm:cxn modelId="{116CD93B-E9B9-437F-93DB-CB92C194EA18}" type="presParOf" srcId="{4D08E9E9-6FDB-49FE-8EF9-DCA728666258}" destId="{25BFB57B-C6F9-4E83-A351-3265670EB829}" srcOrd="1" destOrd="0" presId="urn:microsoft.com/office/officeart/2008/layout/LinedList"/>
    <dgm:cxn modelId="{45DECDD4-AFC8-428C-8430-EF1ED1AE9286}" type="presParOf" srcId="{E66460B6-210C-4CC4-BBE9-D21ECA417362}" destId="{8B1F9082-05EF-44F4-8B11-EEB3DAAEE659}" srcOrd="4" destOrd="0" presId="urn:microsoft.com/office/officeart/2008/layout/LinedList"/>
    <dgm:cxn modelId="{72A58367-761E-42FA-AEB7-C0DE71B7C4EC}" type="presParOf" srcId="{E66460B6-210C-4CC4-BBE9-D21ECA417362}" destId="{F751EA46-15DE-4AD3-913E-6CB22DB43329}" srcOrd="5" destOrd="0" presId="urn:microsoft.com/office/officeart/2008/layout/LinedList"/>
    <dgm:cxn modelId="{09482AD8-0A4B-45C2-904B-5CED29D63D0B}" type="presParOf" srcId="{F751EA46-15DE-4AD3-913E-6CB22DB43329}" destId="{A2DA4CFB-C4D2-4E91-A490-143C3FFD61EF}" srcOrd="0" destOrd="0" presId="urn:microsoft.com/office/officeart/2008/layout/LinedList"/>
    <dgm:cxn modelId="{E1B79C9C-3DB3-4893-983A-5BB14C557A66}" type="presParOf" srcId="{F751EA46-15DE-4AD3-913E-6CB22DB43329}" destId="{65D3F449-8214-49DD-B752-5668301C8640}" srcOrd="1" destOrd="0" presId="urn:microsoft.com/office/officeart/2008/layout/LinedList"/>
    <dgm:cxn modelId="{F6611902-E6FC-47EB-9040-62AF99D39993}" type="presParOf" srcId="{E66460B6-210C-4CC4-BBE9-D21ECA417362}" destId="{8132987E-4660-4CA6-990D-B3D1279B81DE}" srcOrd="6" destOrd="0" presId="urn:microsoft.com/office/officeart/2008/layout/LinedList"/>
    <dgm:cxn modelId="{83EDE00F-31BE-4FC0-AAB0-9367BC0A19A0}" type="presParOf" srcId="{E66460B6-210C-4CC4-BBE9-D21ECA417362}" destId="{93411F32-98BC-48D1-A9F6-D8CEA78B8EE5}" srcOrd="7" destOrd="0" presId="urn:microsoft.com/office/officeart/2008/layout/LinedList"/>
    <dgm:cxn modelId="{3BD69DA6-6469-40A0-82FC-C8618F4CE48C}" type="presParOf" srcId="{93411F32-98BC-48D1-A9F6-D8CEA78B8EE5}" destId="{464DF01C-DD3C-4EEE-A6F6-D0075FADB7F1}" srcOrd="0" destOrd="0" presId="urn:microsoft.com/office/officeart/2008/layout/LinedList"/>
    <dgm:cxn modelId="{6A8CE8D4-5E7D-4D16-BF2B-EBCDCA3E126F}" type="presParOf" srcId="{93411F32-98BC-48D1-A9F6-D8CEA78B8EE5}" destId="{A7B7D154-6C15-4F29-B211-4DD6847E8CE0}" srcOrd="1" destOrd="0" presId="urn:microsoft.com/office/officeart/2008/layout/LinedList"/>
    <dgm:cxn modelId="{23F0765F-A73F-40F8-B347-8A2DC7E98D0F}" type="presParOf" srcId="{E66460B6-210C-4CC4-BBE9-D21ECA417362}" destId="{DF953248-8E52-4C12-86D0-017D0F87127D}" srcOrd="8" destOrd="0" presId="urn:microsoft.com/office/officeart/2008/layout/LinedList"/>
    <dgm:cxn modelId="{9510E021-C589-44FC-9E4B-91CA0BD3DE85}" type="presParOf" srcId="{E66460B6-210C-4CC4-BBE9-D21ECA417362}" destId="{8834CBCB-635F-4BCE-995D-6987B9E4E864}" srcOrd="9" destOrd="0" presId="urn:microsoft.com/office/officeart/2008/layout/LinedList"/>
    <dgm:cxn modelId="{5C8FC1CA-4699-4E8F-B5C1-08A2EE50C8EF}" type="presParOf" srcId="{8834CBCB-635F-4BCE-995D-6987B9E4E864}" destId="{CB5590DC-9924-41E9-BA83-04093F65336F}" srcOrd="0" destOrd="0" presId="urn:microsoft.com/office/officeart/2008/layout/LinedList"/>
    <dgm:cxn modelId="{4CD0E927-7D61-413F-8337-77A85072663D}" type="presParOf" srcId="{8834CBCB-635F-4BCE-995D-6987B9E4E864}" destId="{00D6C6F8-36B9-4172-8818-75B50C14035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4AF45A-512D-4983-9BD7-F2C07500D72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08AFBD-93E0-458B-B596-AF796E3F8056}">
      <dgm:prSet/>
      <dgm:spPr/>
      <dgm:t>
        <a:bodyPr/>
        <a:lstStyle/>
        <a:p>
          <a:pPr>
            <a:defRPr b="1"/>
          </a:pPr>
          <a:r>
            <a:rPr lang="en-US"/>
            <a:t>Department of Defense DevSecOps Playbook</a:t>
          </a:r>
        </a:p>
      </dgm:t>
    </dgm:pt>
    <dgm:pt modelId="{514EF84C-3A2A-4824-A397-006971A3FFE6}" type="parTrans" cxnId="{D5789ED2-8A1E-4A02-9467-EA2BD6335A3E}">
      <dgm:prSet/>
      <dgm:spPr/>
      <dgm:t>
        <a:bodyPr/>
        <a:lstStyle/>
        <a:p>
          <a:endParaRPr lang="en-US"/>
        </a:p>
      </dgm:t>
    </dgm:pt>
    <dgm:pt modelId="{88641825-F0A2-4D0C-8A7C-B65318AF0E2F}" type="sibTrans" cxnId="{D5789ED2-8A1E-4A02-9467-EA2BD6335A3E}">
      <dgm:prSet/>
      <dgm:spPr/>
      <dgm:t>
        <a:bodyPr/>
        <a:lstStyle/>
        <a:p>
          <a:endParaRPr lang="en-US"/>
        </a:p>
      </dgm:t>
    </dgm:pt>
    <dgm:pt modelId="{1B9FE112-4457-48F2-8959-15310873E7C9}">
      <dgm:prSet/>
      <dgm:spPr/>
      <dgm:t>
        <a:bodyPr/>
        <a:lstStyle/>
        <a:p>
          <a:r>
            <a:rPr lang="en-US">
              <a:hlinkClick xmlns:r="http://schemas.openxmlformats.org/officeDocument/2006/relationships" r:id="rId1"/>
            </a:rPr>
            <a:t>https://dodcio.defense.gov/Portals/0/Documents/Library/DoD%20Enterprise%20DevSecOps%20Fundamentals%20v2.5.pdf</a:t>
          </a:r>
          <a:r>
            <a:rPr lang="en-US"/>
            <a:t> </a:t>
          </a:r>
        </a:p>
      </dgm:t>
    </dgm:pt>
    <dgm:pt modelId="{5CEEADF1-7D41-4952-B65B-6373A9A79AE3}" type="parTrans" cxnId="{CBE4D475-1A53-4CBE-B7D8-40AAC748E33E}">
      <dgm:prSet/>
      <dgm:spPr/>
      <dgm:t>
        <a:bodyPr/>
        <a:lstStyle/>
        <a:p>
          <a:endParaRPr lang="en-US"/>
        </a:p>
      </dgm:t>
    </dgm:pt>
    <dgm:pt modelId="{15C7F4AA-2104-4814-800D-806F427E67A3}" type="sibTrans" cxnId="{CBE4D475-1A53-4CBE-B7D8-40AAC748E33E}">
      <dgm:prSet/>
      <dgm:spPr/>
      <dgm:t>
        <a:bodyPr/>
        <a:lstStyle/>
        <a:p>
          <a:endParaRPr lang="en-US"/>
        </a:p>
      </dgm:t>
    </dgm:pt>
    <dgm:pt modelId="{3E9B44FB-DA08-406F-86DE-A16886244E80}">
      <dgm:prSet/>
      <dgm:spPr/>
      <dgm:t>
        <a:bodyPr/>
        <a:lstStyle/>
        <a:p>
          <a:pPr>
            <a:defRPr b="1"/>
          </a:pPr>
          <a:r>
            <a:rPr lang="en-US"/>
            <a:t>Learning DevSecOps (Don’t expect a high paying salary without investing into your education)</a:t>
          </a:r>
        </a:p>
      </dgm:t>
    </dgm:pt>
    <dgm:pt modelId="{B645683D-696A-4985-BC17-9D1478F5FA51}" type="parTrans" cxnId="{EC9DDE26-0124-42E8-9C67-6FC5C78A7A0A}">
      <dgm:prSet/>
      <dgm:spPr/>
      <dgm:t>
        <a:bodyPr/>
        <a:lstStyle/>
        <a:p>
          <a:endParaRPr lang="en-US"/>
        </a:p>
      </dgm:t>
    </dgm:pt>
    <dgm:pt modelId="{466EC357-F396-48AC-9E22-873C73C77794}" type="sibTrans" cxnId="{EC9DDE26-0124-42E8-9C67-6FC5C78A7A0A}">
      <dgm:prSet/>
      <dgm:spPr/>
      <dgm:t>
        <a:bodyPr/>
        <a:lstStyle/>
        <a:p>
          <a:endParaRPr lang="en-US"/>
        </a:p>
      </dgm:t>
    </dgm:pt>
    <dgm:pt modelId="{2C2BB7EE-9FB6-4491-8E44-65AD97D1882A}">
      <dgm:prSet/>
      <dgm:spPr/>
      <dgm:t>
        <a:bodyPr/>
        <a:lstStyle/>
        <a:p>
          <a:r>
            <a:rPr lang="en-US">
              <a:hlinkClick xmlns:r="http://schemas.openxmlformats.org/officeDocument/2006/relationships" r:id="rId2"/>
            </a:rPr>
            <a:t>https://kodekloud.com/</a:t>
          </a:r>
          <a:r>
            <a:rPr lang="en-US"/>
            <a:t>  </a:t>
          </a:r>
        </a:p>
      </dgm:t>
    </dgm:pt>
    <dgm:pt modelId="{3A3222A5-7C73-4E5A-9424-8A453139D40F}" type="parTrans" cxnId="{DF46A4EC-4C80-479E-8583-28904D0EB535}">
      <dgm:prSet/>
      <dgm:spPr/>
      <dgm:t>
        <a:bodyPr/>
        <a:lstStyle/>
        <a:p>
          <a:endParaRPr lang="en-US"/>
        </a:p>
      </dgm:t>
    </dgm:pt>
    <dgm:pt modelId="{8E18B044-3621-4C23-9464-463F94F60C4D}" type="sibTrans" cxnId="{DF46A4EC-4C80-479E-8583-28904D0EB535}">
      <dgm:prSet/>
      <dgm:spPr/>
      <dgm:t>
        <a:bodyPr/>
        <a:lstStyle/>
        <a:p>
          <a:endParaRPr lang="en-US"/>
        </a:p>
      </dgm:t>
    </dgm:pt>
    <dgm:pt modelId="{6920F60B-B92F-4ABC-926F-2F1F5CD39DDE}">
      <dgm:prSet/>
      <dgm:spPr/>
      <dgm:t>
        <a:bodyPr/>
        <a:lstStyle/>
        <a:p>
          <a:r>
            <a:rPr lang="en-US">
              <a:hlinkClick xmlns:r="http://schemas.openxmlformats.org/officeDocument/2006/relationships" r:id="rId3"/>
            </a:rPr>
            <a:t>https://engineer.kodekloud.com/</a:t>
          </a:r>
          <a:r>
            <a:rPr lang="en-US"/>
            <a:t>  </a:t>
          </a:r>
        </a:p>
      </dgm:t>
    </dgm:pt>
    <dgm:pt modelId="{D42FADB5-C94B-47B4-A76E-0642A3A6203C}" type="parTrans" cxnId="{15D4EEA1-B525-4553-B892-20573780F623}">
      <dgm:prSet/>
      <dgm:spPr/>
      <dgm:t>
        <a:bodyPr/>
        <a:lstStyle/>
        <a:p>
          <a:endParaRPr lang="en-US"/>
        </a:p>
      </dgm:t>
    </dgm:pt>
    <dgm:pt modelId="{9CA37CA2-B80E-46F9-BABF-07F44511B734}" type="sibTrans" cxnId="{15D4EEA1-B525-4553-B892-20573780F623}">
      <dgm:prSet/>
      <dgm:spPr/>
      <dgm:t>
        <a:bodyPr/>
        <a:lstStyle/>
        <a:p>
          <a:endParaRPr lang="en-US"/>
        </a:p>
      </dgm:t>
    </dgm:pt>
    <dgm:pt modelId="{188AAC84-D4C6-471E-A382-ADE7796CEB43}">
      <dgm:prSet/>
      <dgm:spPr/>
      <dgm:t>
        <a:bodyPr/>
        <a:lstStyle/>
        <a:p>
          <a:pPr>
            <a:defRPr b="1"/>
          </a:pPr>
          <a:r>
            <a:rPr lang="en-US"/>
            <a:t>Contribute or use Cloud Native tools within your organization</a:t>
          </a:r>
        </a:p>
      </dgm:t>
    </dgm:pt>
    <dgm:pt modelId="{60EAAAAB-5DDC-48CD-AA43-453641C31483}" type="parTrans" cxnId="{CD9594BD-C94B-4063-BAE3-D81ADB9C3EE1}">
      <dgm:prSet/>
      <dgm:spPr/>
      <dgm:t>
        <a:bodyPr/>
        <a:lstStyle/>
        <a:p>
          <a:endParaRPr lang="en-US"/>
        </a:p>
      </dgm:t>
    </dgm:pt>
    <dgm:pt modelId="{7EEE0845-0FEB-44F2-9AD0-EB6D5FA4623A}" type="sibTrans" cxnId="{CD9594BD-C94B-4063-BAE3-D81ADB9C3EE1}">
      <dgm:prSet/>
      <dgm:spPr/>
      <dgm:t>
        <a:bodyPr/>
        <a:lstStyle/>
        <a:p>
          <a:endParaRPr lang="en-US"/>
        </a:p>
      </dgm:t>
    </dgm:pt>
    <dgm:pt modelId="{ED95DC8F-0881-4C09-B665-62A61065E42F}">
      <dgm:prSet/>
      <dgm:spPr/>
      <dgm:t>
        <a:bodyPr/>
        <a:lstStyle/>
        <a:p>
          <a:r>
            <a:rPr lang="en-US">
              <a:hlinkClick xmlns:r="http://schemas.openxmlformats.org/officeDocument/2006/relationships" r:id="rId4"/>
            </a:rPr>
            <a:t>https://www.cncf.io/</a:t>
          </a:r>
          <a:r>
            <a:rPr lang="en-US"/>
            <a:t> </a:t>
          </a:r>
        </a:p>
      </dgm:t>
    </dgm:pt>
    <dgm:pt modelId="{6D0094AF-C09B-46CB-BF36-ACA5CC74E541}" type="parTrans" cxnId="{C9970757-D8AB-46E2-9C2D-F868D512071C}">
      <dgm:prSet/>
      <dgm:spPr/>
      <dgm:t>
        <a:bodyPr/>
        <a:lstStyle/>
        <a:p>
          <a:endParaRPr lang="en-US"/>
        </a:p>
      </dgm:t>
    </dgm:pt>
    <dgm:pt modelId="{9F9669A6-A7C0-4F8B-A756-A2166DE1A867}" type="sibTrans" cxnId="{C9970757-D8AB-46E2-9C2D-F868D512071C}">
      <dgm:prSet/>
      <dgm:spPr/>
      <dgm:t>
        <a:bodyPr/>
        <a:lstStyle/>
        <a:p>
          <a:endParaRPr lang="en-US"/>
        </a:p>
      </dgm:t>
    </dgm:pt>
    <dgm:pt modelId="{AA4392A6-E8B7-4768-81ED-FC9DC821CA5E}" type="pres">
      <dgm:prSet presAssocID="{0A4AF45A-512D-4983-9BD7-F2C07500D721}" presName="root" presStyleCnt="0">
        <dgm:presLayoutVars>
          <dgm:dir/>
          <dgm:resizeHandles val="exact"/>
        </dgm:presLayoutVars>
      </dgm:prSet>
      <dgm:spPr/>
    </dgm:pt>
    <dgm:pt modelId="{9F88CBE0-F488-4AD5-9D5A-1D3F40E96B06}" type="pres">
      <dgm:prSet presAssocID="{3608AFBD-93E0-458B-B596-AF796E3F8056}" presName="compNode" presStyleCnt="0"/>
      <dgm:spPr/>
    </dgm:pt>
    <dgm:pt modelId="{81C08462-590A-4660-A011-F80A5F796FAF}" type="pres">
      <dgm:prSet presAssocID="{3608AFBD-93E0-458B-B596-AF796E3F8056}"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C05DE2A-9CA3-4F70-9A0C-320735369F43}" type="pres">
      <dgm:prSet presAssocID="{3608AFBD-93E0-458B-B596-AF796E3F8056}" presName="iconSpace" presStyleCnt="0"/>
      <dgm:spPr/>
    </dgm:pt>
    <dgm:pt modelId="{5CD4B9D1-781F-452E-8FCB-BD61F0B5BE92}" type="pres">
      <dgm:prSet presAssocID="{3608AFBD-93E0-458B-B596-AF796E3F8056}" presName="parTx" presStyleLbl="revTx" presStyleIdx="0" presStyleCnt="6">
        <dgm:presLayoutVars>
          <dgm:chMax val="0"/>
          <dgm:chPref val="0"/>
        </dgm:presLayoutVars>
      </dgm:prSet>
      <dgm:spPr/>
    </dgm:pt>
    <dgm:pt modelId="{B6A49500-0B14-445A-9EA2-C3977EF20F70}" type="pres">
      <dgm:prSet presAssocID="{3608AFBD-93E0-458B-B596-AF796E3F8056}" presName="txSpace" presStyleCnt="0"/>
      <dgm:spPr/>
    </dgm:pt>
    <dgm:pt modelId="{F03D484F-FA0F-42BF-B174-B46FA961E08E}" type="pres">
      <dgm:prSet presAssocID="{3608AFBD-93E0-458B-B596-AF796E3F8056}" presName="desTx" presStyleLbl="revTx" presStyleIdx="1" presStyleCnt="6">
        <dgm:presLayoutVars/>
      </dgm:prSet>
      <dgm:spPr/>
    </dgm:pt>
    <dgm:pt modelId="{522CEA4D-888E-4C73-BD45-54400F077E99}" type="pres">
      <dgm:prSet presAssocID="{88641825-F0A2-4D0C-8A7C-B65318AF0E2F}" presName="sibTrans" presStyleCnt="0"/>
      <dgm:spPr/>
    </dgm:pt>
    <dgm:pt modelId="{3173BB8F-82DA-4673-96F1-A33CE54170C0}" type="pres">
      <dgm:prSet presAssocID="{3E9B44FB-DA08-406F-86DE-A16886244E80}" presName="compNode" presStyleCnt="0"/>
      <dgm:spPr/>
    </dgm:pt>
    <dgm:pt modelId="{0B2AA9AE-29F6-4B73-ADC7-F7032F979376}" type="pres">
      <dgm:prSet presAssocID="{3E9B44FB-DA08-406F-86DE-A16886244E80}"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C8827B2A-B3E3-4F1E-949E-D6E9933CE760}" type="pres">
      <dgm:prSet presAssocID="{3E9B44FB-DA08-406F-86DE-A16886244E80}" presName="iconSpace" presStyleCnt="0"/>
      <dgm:spPr/>
    </dgm:pt>
    <dgm:pt modelId="{C2804629-1110-47EA-B63F-C4825EBCD8E0}" type="pres">
      <dgm:prSet presAssocID="{3E9B44FB-DA08-406F-86DE-A16886244E80}" presName="parTx" presStyleLbl="revTx" presStyleIdx="2" presStyleCnt="6">
        <dgm:presLayoutVars>
          <dgm:chMax val="0"/>
          <dgm:chPref val="0"/>
        </dgm:presLayoutVars>
      </dgm:prSet>
      <dgm:spPr/>
    </dgm:pt>
    <dgm:pt modelId="{BEC1E6CB-6DFF-4917-BAEE-8D587825523A}" type="pres">
      <dgm:prSet presAssocID="{3E9B44FB-DA08-406F-86DE-A16886244E80}" presName="txSpace" presStyleCnt="0"/>
      <dgm:spPr/>
    </dgm:pt>
    <dgm:pt modelId="{1361BEEC-0438-4048-B032-B063441C0876}" type="pres">
      <dgm:prSet presAssocID="{3E9B44FB-DA08-406F-86DE-A16886244E80}" presName="desTx" presStyleLbl="revTx" presStyleIdx="3" presStyleCnt="6">
        <dgm:presLayoutVars/>
      </dgm:prSet>
      <dgm:spPr/>
    </dgm:pt>
    <dgm:pt modelId="{131FCA45-4FC8-44BA-B40D-B606F4874D8F}" type="pres">
      <dgm:prSet presAssocID="{466EC357-F396-48AC-9E22-873C73C77794}" presName="sibTrans" presStyleCnt="0"/>
      <dgm:spPr/>
    </dgm:pt>
    <dgm:pt modelId="{AA40C66D-782E-4A1E-A255-1F5570D46E1F}" type="pres">
      <dgm:prSet presAssocID="{188AAC84-D4C6-471E-A382-ADE7796CEB43}" presName="compNode" presStyleCnt="0"/>
      <dgm:spPr/>
    </dgm:pt>
    <dgm:pt modelId="{D8FF18B8-67BC-4A4A-A4AA-7B1E2022E422}" type="pres">
      <dgm:prSet presAssocID="{188AAC84-D4C6-471E-A382-ADE7796CEB43}"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51DFDADB-EBFB-44EB-992E-958F4B83FA2B}" type="pres">
      <dgm:prSet presAssocID="{188AAC84-D4C6-471E-A382-ADE7796CEB43}" presName="iconSpace" presStyleCnt="0"/>
      <dgm:spPr/>
    </dgm:pt>
    <dgm:pt modelId="{D79A184E-94E1-45DB-A442-68A1B0FB05C4}" type="pres">
      <dgm:prSet presAssocID="{188AAC84-D4C6-471E-A382-ADE7796CEB43}" presName="parTx" presStyleLbl="revTx" presStyleIdx="4" presStyleCnt="6">
        <dgm:presLayoutVars>
          <dgm:chMax val="0"/>
          <dgm:chPref val="0"/>
        </dgm:presLayoutVars>
      </dgm:prSet>
      <dgm:spPr/>
    </dgm:pt>
    <dgm:pt modelId="{0A437106-229E-4B70-94E0-40B6A99668FE}" type="pres">
      <dgm:prSet presAssocID="{188AAC84-D4C6-471E-A382-ADE7796CEB43}" presName="txSpace" presStyleCnt="0"/>
      <dgm:spPr/>
    </dgm:pt>
    <dgm:pt modelId="{7C46576C-71A6-4B2F-92CC-DACC28FC2F4F}" type="pres">
      <dgm:prSet presAssocID="{188AAC84-D4C6-471E-A382-ADE7796CEB43}" presName="desTx" presStyleLbl="revTx" presStyleIdx="5" presStyleCnt="6">
        <dgm:presLayoutVars/>
      </dgm:prSet>
      <dgm:spPr/>
    </dgm:pt>
  </dgm:ptLst>
  <dgm:cxnLst>
    <dgm:cxn modelId="{EC9DDE26-0124-42E8-9C67-6FC5C78A7A0A}" srcId="{0A4AF45A-512D-4983-9BD7-F2C07500D721}" destId="{3E9B44FB-DA08-406F-86DE-A16886244E80}" srcOrd="1" destOrd="0" parTransId="{B645683D-696A-4985-BC17-9D1478F5FA51}" sibTransId="{466EC357-F396-48AC-9E22-873C73C77794}"/>
    <dgm:cxn modelId="{A9DB4C49-9EA1-4B99-87B5-37BBC4030615}" type="presOf" srcId="{0A4AF45A-512D-4983-9BD7-F2C07500D721}" destId="{AA4392A6-E8B7-4768-81ED-FC9DC821CA5E}" srcOrd="0" destOrd="0" presId="urn:microsoft.com/office/officeart/2018/5/layout/CenteredIconLabelDescriptionList"/>
    <dgm:cxn modelId="{EBC29F71-903B-41D0-96A9-A19020599B80}" type="presOf" srcId="{ED95DC8F-0881-4C09-B665-62A61065E42F}" destId="{7C46576C-71A6-4B2F-92CC-DACC28FC2F4F}" srcOrd="0" destOrd="0" presId="urn:microsoft.com/office/officeart/2018/5/layout/CenteredIconLabelDescriptionList"/>
    <dgm:cxn modelId="{CBE4D475-1A53-4CBE-B7D8-40AAC748E33E}" srcId="{3608AFBD-93E0-458B-B596-AF796E3F8056}" destId="{1B9FE112-4457-48F2-8959-15310873E7C9}" srcOrd="0" destOrd="0" parTransId="{5CEEADF1-7D41-4952-B65B-6373A9A79AE3}" sibTransId="{15C7F4AA-2104-4814-800D-806F427E67A3}"/>
    <dgm:cxn modelId="{C9970757-D8AB-46E2-9C2D-F868D512071C}" srcId="{188AAC84-D4C6-471E-A382-ADE7796CEB43}" destId="{ED95DC8F-0881-4C09-B665-62A61065E42F}" srcOrd="0" destOrd="0" parTransId="{6D0094AF-C09B-46CB-BF36-ACA5CC74E541}" sibTransId="{9F9669A6-A7C0-4F8B-A756-A2166DE1A867}"/>
    <dgm:cxn modelId="{0C123D91-95E2-4911-9228-AD13B64B4022}" type="presOf" srcId="{3608AFBD-93E0-458B-B596-AF796E3F8056}" destId="{5CD4B9D1-781F-452E-8FCB-BD61F0B5BE92}" srcOrd="0" destOrd="0" presId="urn:microsoft.com/office/officeart/2018/5/layout/CenteredIconLabelDescriptionList"/>
    <dgm:cxn modelId="{FDF3E892-C606-4B8D-9DD2-661C03D44BBD}" type="presOf" srcId="{6920F60B-B92F-4ABC-926F-2F1F5CD39DDE}" destId="{1361BEEC-0438-4048-B032-B063441C0876}" srcOrd="0" destOrd="1" presId="urn:microsoft.com/office/officeart/2018/5/layout/CenteredIconLabelDescriptionList"/>
    <dgm:cxn modelId="{15D4EEA1-B525-4553-B892-20573780F623}" srcId="{3E9B44FB-DA08-406F-86DE-A16886244E80}" destId="{6920F60B-B92F-4ABC-926F-2F1F5CD39DDE}" srcOrd="1" destOrd="0" parTransId="{D42FADB5-C94B-47B4-A76E-0642A3A6203C}" sibTransId="{9CA37CA2-B80E-46F9-BABF-07F44511B734}"/>
    <dgm:cxn modelId="{45D48BB4-A0EB-4DBA-8081-D1FD8071047B}" type="presOf" srcId="{3E9B44FB-DA08-406F-86DE-A16886244E80}" destId="{C2804629-1110-47EA-B63F-C4825EBCD8E0}" srcOrd="0" destOrd="0" presId="urn:microsoft.com/office/officeart/2018/5/layout/CenteredIconLabelDescriptionList"/>
    <dgm:cxn modelId="{CD9594BD-C94B-4063-BAE3-D81ADB9C3EE1}" srcId="{0A4AF45A-512D-4983-9BD7-F2C07500D721}" destId="{188AAC84-D4C6-471E-A382-ADE7796CEB43}" srcOrd="2" destOrd="0" parTransId="{60EAAAAB-5DDC-48CD-AA43-453641C31483}" sibTransId="{7EEE0845-0FEB-44F2-9AD0-EB6D5FA4623A}"/>
    <dgm:cxn modelId="{D5789ED2-8A1E-4A02-9467-EA2BD6335A3E}" srcId="{0A4AF45A-512D-4983-9BD7-F2C07500D721}" destId="{3608AFBD-93E0-458B-B596-AF796E3F8056}" srcOrd="0" destOrd="0" parTransId="{514EF84C-3A2A-4824-A397-006971A3FFE6}" sibTransId="{88641825-F0A2-4D0C-8A7C-B65318AF0E2F}"/>
    <dgm:cxn modelId="{5EF67AD6-DA13-4098-834E-BE76EB6806E2}" type="presOf" srcId="{2C2BB7EE-9FB6-4491-8E44-65AD97D1882A}" destId="{1361BEEC-0438-4048-B032-B063441C0876}" srcOrd="0" destOrd="0" presId="urn:microsoft.com/office/officeart/2018/5/layout/CenteredIconLabelDescriptionList"/>
    <dgm:cxn modelId="{F5D93FE2-D58F-4E7C-89CB-613AD1F59BF8}" type="presOf" srcId="{1B9FE112-4457-48F2-8959-15310873E7C9}" destId="{F03D484F-FA0F-42BF-B174-B46FA961E08E}" srcOrd="0" destOrd="0" presId="urn:microsoft.com/office/officeart/2018/5/layout/CenteredIconLabelDescriptionList"/>
    <dgm:cxn modelId="{DF46A4EC-4C80-479E-8583-28904D0EB535}" srcId="{3E9B44FB-DA08-406F-86DE-A16886244E80}" destId="{2C2BB7EE-9FB6-4491-8E44-65AD97D1882A}" srcOrd="0" destOrd="0" parTransId="{3A3222A5-7C73-4E5A-9424-8A453139D40F}" sibTransId="{8E18B044-3621-4C23-9464-463F94F60C4D}"/>
    <dgm:cxn modelId="{8C9645F7-CD7D-4C54-9CEE-79BC5F5E413E}" type="presOf" srcId="{188AAC84-D4C6-471E-A382-ADE7796CEB43}" destId="{D79A184E-94E1-45DB-A442-68A1B0FB05C4}" srcOrd="0" destOrd="0" presId="urn:microsoft.com/office/officeart/2018/5/layout/CenteredIconLabelDescriptionList"/>
    <dgm:cxn modelId="{49786693-E6AE-45F0-B11A-09CC4CE1E172}" type="presParOf" srcId="{AA4392A6-E8B7-4768-81ED-FC9DC821CA5E}" destId="{9F88CBE0-F488-4AD5-9D5A-1D3F40E96B06}" srcOrd="0" destOrd="0" presId="urn:microsoft.com/office/officeart/2018/5/layout/CenteredIconLabelDescriptionList"/>
    <dgm:cxn modelId="{F20026CE-FC5D-4A40-A96E-3D1454D735E3}" type="presParOf" srcId="{9F88CBE0-F488-4AD5-9D5A-1D3F40E96B06}" destId="{81C08462-590A-4660-A011-F80A5F796FAF}" srcOrd="0" destOrd="0" presId="urn:microsoft.com/office/officeart/2018/5/layout/CenteredIconLabelDescriptionList"/>
    <dgm:cxn modelId="{44E0EF2F-FF80-4C01-AC29-E438144D56DD}" type="presParOf" srcId="{9F88CBE0-F488-4AD5-9D5A-1D3F40E96B06}" destId="{5C05DE2A-9CA3-4F70-9A0C-320735369F43}" srcOrd="1" destOrd="0" presId="urn:microsoft.com/office/officeart/2018/5/layout/CenteredIconLabelDescriptionList"/>
    <dgm:cxn modelId="{EDC4CEF4-BCAE-4219-AA79-41DA5E9960F7}" type="presParOf" srcId="{9F88CBE0-F488-4AD5-9D5A-1D3F40E96B06}" destId="{5CD4B9D1-781F-452E-8FCB-BD61F0B5BE92}" srcOrd="2" destOrd="0" presId="urn:microsoft.com/office/officeart/2018/5/layout/CenteredIconLabelDescriptionList"/>
    <dgm:cxn modelId="{08B8D30A-3E4A-483A-A960-18843D4A4560}" type="presParOf" srcId="{9F88CBE0-F488-4AD5-9D5A-1D3F40E96B06}" destId="{B6A49500-0B14-445A-9EA2-C3977EF20F70}" srcOrd="3" destOrd="0" presId="urn:microsoft.com/office/officeart/2018/5/layout/CenteredIconLabelDescriptionList"/>
    <dgm:cxn modelId="{0A58B23F-EFD8-4833-AED4-B5E841FE3FBB}" type="presParOf" srcId="{9F88CBE0-F488-4AD5-9D5A-1D3F40E96B06}" destId="{F03D484F-FA0F-42BF-B174-B46FA961E08E}" srcOrd="4" destOrd="0" presId="urn:microsoft.com/office/officeart/2018/5/layout/CenteredIconLabelDescriptionList"/>
    <dgm:cxn modelId="{4FDD57C6-895B-4196-B97E-12930DC2F5B5}" type="presParOf" srcId="{AA4392A6-E8B7-4768-81ED-FC9DC821CA5E}" destId="{522CEA4D-888E-4C73-BD45-54400F077E99}" srcOrd="1" destOrd="0" presId="urn:microsoft.com/office/officeart/2018/5/layout/CenteredIconLabelDescriptionList"/>
    <dgm:cxn modelId="{616C6783-6751-40F8-A80F-AFBEE2278BA3}" type="presParOf" srcId="{AA4392A6-E8B7-4768-81ED-FC9DC821CA5E}" destId="{3173BB8F-82DA-4673-96F1-A33CE54170C0}" srcOrd="2" destOrd="0" presId="urn:microsoft.com/office/officeart/2018/5/layout/CenteredIconLabelDescriptionList"/>
    <dgm:cxn modelId="{51698E0A-0B40-4EBB-9821-0AAFD6111B3C}" type="presParOf" srcId="{3173BB8F-82DA-4673-96F1-A33CE54170C0}" destId="{0B2AA9AE-29F6-4B73-ADC7-F7032F979376}" srcOrd="0" destOrd="0" presId="urn:microsoft.com/office/officeart/2018/5/layout/CenteredIconLabelDescriptionList"/>
    <dgm:cxn modelId="{515B8BB5-2314-49F4-AA2E-1EE6307CF02F}" type="presParOf" srcId="{3173BB8F-82DA-4673-96F1-A33CE54170C0}" destId="{C8827B2A-B3E3-4F1E-949E-D6E9933CE760}" srcOrd="1" destOrd="0" presId="urn:microsoft.com/office/officeart/2018/5/layout/CenteredIconLabelDescriptionList"/>
    <dgm:cxn modelId="{381CB167-BD12-4A7E-A626-4F5AFE155A0A}" type="presParOf" srcId="{3173BB8F-82DA-4673-96F1-A33CE54170C0}" destId="{C2804629-1110-47EA-B63F-C4825EBCD8E0}" srcOrd="2" destOrd="0" presId="urn:microsoft.com/office/officeart/2018/5/layout/CenteredIconLabelDescriptionList"/>
    <dgm:cxn modelId="{650485B0-BF16-43D3-B34E-52F100CD208C}" type="presParOf" srcId="{3173BB8F-82DA-4673-96F1-A33CE54170C0}" destId="{BEC1E6CB-6DFF-4917-BAEE-8D587825523A}" srcOrd="3" destOrd="0" presId="urn:microsoft.com/office/officeart/2018/5/layout/CenteredIconLabelDescriptionList"/>
    <dgm:cxn modelId="{2C722F96-1DC5-43EC-92D8-38168DB5A5A0}" type="presParOf" srcId="{3173BB8F-82DA-4673-96F1-A33CE54170C0}" destId="{1361BEEC-0438-4048-B032-B063441C0876}" srcOrd="4" destOrd="0" presId="urn:microsoft.com/office/officeart/2018/5/layout/CenteredIconLabelDescriptionList"/>
    <dgm:cxn modelId="{B5B86812-6534-439E-ACA3-FF2A85B4BB0E}" type="presParOf" srcId="{AA4392A6-E8B7-4768-81ED-FC9DC821CA5E}" destId="{131FCA45-4FC8-44BA-B40D-B606F4874D8F}" srcOrd="3" destOrd="0" presId="urn:microsoft.com/office/officeart/2018/5/layout/CenteredIconLabelDescriptionList"/>
    <dgm:cxn modelId="{E05BD368-F70A-4597-8971-54521FB99FF5}" type="presParOf" srcId="{AA4392A6-E8B7-4768-81ED-FC9DC821CA5E}" destId="{AA40C66D-782E-4A1E-A255-1F5570D46E1F}" srcOrd="4" destOrd="0" presId="urn:microsoft.com/office/officeart/2018/5/layout/CenteredIconLabelDescriptionList"/>
    <dgm:cxn modelId="{06D43ECF-3A83-44A2-8461-CCF5E5DBBB2A}" type="presParOf" srcId="{AA40C66D-782E-4A1E-A255-1F5570D46E1F}" destId="{D8FF18B8-67BC-4A4A-A4AA-7B1E2022E422}" srcOrd="0" destOrd="0" presId="urn:microsoft.com/office/officeart/2018/5/layout/CenteredIconLabelDescriptionList"/>
    <dgm:cxn modelId="{17DFAEB9-EF6D-4575-87F4-4A5A62C4BD48}" type="presParOf" srcId="{AA40C66D-782E-4A1E-A255-1F5570D46E1F}" destId="{51DFDADB-EBFB-44EB-992E-958F4B83FA2B}" srcOrd="1" destOrd="0" presId="urn:microsoft.com/office/officeart/2018/5/layout/CenteredIconLabelDescriptionList"/>
    <dgm:cxn modelId="{C6823F10-BD4B-4137-8F39-9B175F5BF4BE}" type="presParOf" srcId="{AA40C66D-782E-4A1E-A255-1F5570D46E1F}" destId="{D79A184E-94E1-45DB-A442-68A1B0FB05C4}" srcOrd="2" destOrd="0" presId="urn:microsoft.com/office/officeart/2018/5/layout/CenteredIconLabelDescriptionList"/>
    <dgm:cxn modelId="{0696BE25-5E6A-4BD0-866B-D79284B06C30}" type="presParOf" srcId="{AA40C66D-782E-4A1E-A255-1F5570D46E1F}" destId="{0A437106-229E-4B70-94E0-40B6A99668FE}" srcOrd="3" destOrd="0" presId="urn:microsoft.com/office/officeart/2018/5/layout/CenteredIconLabelDescriptionList"/>
    <dgm:cxn modelId="{13450FFD-3EB4-48D0-A0BB-6F62DFADBE6A}" type="presParOf" srcId="{AA40C66D-782E-4A1E-A255-1F5570D46E1F}" destId="{7C46576C-71A6-4B2F-92CC-DACC28FC2F4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55204-4D83-4C3D-9BD6-27547A8EFE2F}">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740C6-333C-47EA-9EC3-1B7DAA530A19}">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is DevSecOps and the common tools used amongst Engineers.</a:t>
          </a:r>
        </a:p>
      </dsp:txBody>
      <dsp:txXfrm>
        <a:off x="333914" y="2276522"/>
        <a:ext cx="1800000" cy="720000"/>
      </dsp:txXfrm>
    </dsp:sp>
    <dsp:sp modelId="{89F0D1C3-01B5-471C-8A0D-E279A0967501}">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6CD4A-F593-41ED-92F1-1171C5BF8850}">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vulnerability scans are done to ensure security compliance is meet.</a:t>
          </a:r>
        </a:p>
      </dsp:txBody>
      <dsp:txXfrm>
        <a:off x="2448914" y="2276522"/>
        <a:ext cx="1800000" cy="720000"/>
      </dsp:txXfrm>
    </dsp:sp>
    <dsp:sp modelId="{FBEF0D24-8CB3-4A9E-98B2-E5F0E84BBE5B}">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C63066-FC6F-499B-95A4-CE21CCC908F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is DevSecOps working to enable and overall benefits.</a:t>
          </a:r>
        </a:p>
      </dsp:txBody>
      <dsp:txXfrm>
        <a:off x="4563914" y="2276522"/>
        <a:ext cx="1800000" cy="720000"/>
      </dsp:txXfrm>
    </dsp:sp>
    <dsp:sp modelId="{44736049-A585-4362-8A29-BD64C0E98214}">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E509FB-4490-4DFD-BCBF-7D1CC275A4C3}">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Computer networking and API.</a:t>
          </a:r>
        </a:p>
      </dsp:txBody>
      <dsp:txXfrm>
        <a:off x="6678914" y="2276522"/>
        <a:ext cx="1800000" cy="720000"/>
      </dsp:txXfrm>
    </dsp:sp>
    <dsp:sp modelId="{FE6ADD40-8273-465B-9B48-716B608D2AD3}">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8EDEB-AFE0-4B71-9E62-1E1C684AAEB9}">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More resources.</a:t>
          </a:r>
        </a:p>
      </dsp:txBody>
      <dsp:txXfrm>
        <a:off x="8793914" y="227652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0567D-17E6-4D68-951F-828F22FAF3BD}">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EA4AC-5406-425C-BDB0-D4EF154761C1}">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Secrets Scanning</a:t>
          </a:r>
        </a:p>
      </dsp:txBody>
      <dsp:txXfrm>
        <a:off x="100682" y="2175763"/>
        <a:ext cx="2370489" cy="720000"/>
      </dsp:txXfrm>
    </dsp:sp>
    <dsp:sp modelId="{34C6241E-800E-472C-AF54-C40A1D1FE07E}">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EF482-15C2-46A1-BC87-59C73BB4DDD7}">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Static Analysis Software Test (SAST)</a:t>
          </a:r>
        </a:p>
      </dsp:txBody>
      <dsp:txXfrm>
        <a:off x="2886007" y="2175763"/>
        <a:ext cx="2370489" cy="720000"/>
      </dsp:txXfrm>
    </dsp:sp>
    <dsp:sp modelId="{DD2B3568-A29D-47F0-ACD8-E788A7108E30}">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3E8E9D-425E-41F3-A77E-E7EE5674CC53}">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Dynamic Analysis Software Test (DAST)</a:t>
          </a:r>
        </a:p>
      </dsp:txBody>
      <dsp:txXfrm>
        <a:off x="5671332" y="2175763"/>
        <a:ext cx="2370489" cy="720000"/>
      </dsp:txXfrm>
    </dsp:sp>
    <dsp:sp modelId="{643FCF81-0106-46D3-8FD5-148402919F7B}">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8E4D1-32A6-49EA-93B1-38F9A24CDD18}">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Container Software Bill of Material (SBOMs)</a:t>
          </a:r>
        </a:p>
      </dsp:txBody>
      <dsp:txXfrm>
        <a:off x="8456657" y="2175763"/>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18F0F-22B1-4EA6-A224-37BA04A9B31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63B50-AF97-412B-9290-15D5056A288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DevSecOps Platform</a:t>
          </a:r>
        </a:p>
      </dsp:txBody>
      <dsp:txXfrm>
        <a:off x="378614" y="886531"/>
        <a:ext cx="2810360" cy="1744948"/>
      </dsp:txXfrm>
    </dsp:sp>
    <dsp:sp modelId="{E46C6412-94F3-4AB3-ACC3-AFCFC684724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677F0-1B15-4EF9-84AE-0DCE1751F40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Software Factory</a:t>
          </a:r>
        </a:p>
      </dsp:txBody>
      <dsp:txXfrm>
        <a:off x="3946203" y="886531"/>
        <a:ext cx="2810360" cy="1744948"/>
      </dsp:txXfrm>
    </dsp:sp>
    <dsp:sp modelId="{250DB111-2E45-4550-BB6B-3BE399579ED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8AE9E-BF03-4145-B93E-DFB21559CB5E}">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Continuous Authority to Operate (cATO)</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92CAF-4AB8-43EE-96B2-B744BC6801EF}">
      <dsp:nvSpPr>
        <dsp:cNvPr id="0" name=""/>
        <dsp:cNvSpPr/>
      </dsp:nvSpPr>
      <dsp:spPr>
        <a:xfrm>
          <a:off x="0" y="53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8B998D-A3C8-4070-93E9-D8C1CAE972C3}">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Informational response </a:t>
          </a:r>
        </a:p>
        <a:p>
          <a:pPr marL="0" lvl="0" indent="0" algn="l" defTabSz="933450">
            <a:lnSpc>
              <a:spcPct val="90000"/>
            </a:lnSpc>
            <a:spcBef>
              <a:spcPct val="0"/>
            </a:spcBef>
            <a:spcAft>
              <a:spcPct val="35000"/>
            </a:spcAft>
            <a:buNone/>
          </a:pPr>
          <a:r>
            <a:rPr lang="fr-FR" sz="2100" kern="1200" dirty="0"/>
            <a:t>(100 – 199)</a:t>
          </a:r>
          <a:endParaRPr lang="en-US" sz="2100" kern="1200" dirty="0"/>
        </a:p>
      </dsp:txBody>
      <dsp:txXfrm>
        <a:off x="0" y="531"/>
        <a:ext cx="10515600" cy="870055"/>
      </dsp:txXfrm>
    </dsp:sp>
    <dsp:sp modelId="{14456CA6-3795-4254-92F2-0CDDA7F07A36}">
      <dsp:nvSpPr>
        <dsp:cNvPr id="0" name=""/>
        <dsp:cNvSpPr/>
      </dsp:nvSpPr>
      <dsp:spPr>
        <a:xfrm>
          <a:off x="0" y="870586"/>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312DD2E-754B-4AFA-BF08-51D60F29E7CE}">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Successful response </a:t>
          </a:r>
        </a:p>
        <a:p>
          <a:pPr marL="0" lvl="0" indent="0" algn="l" defTabSz="933450">
            <a:lnSpc>
              <a:spcPct val="90000"/>
            </a:lnSpc>
            <a:spcBef>
              <a:spcPct val="0"/>
            </a:spcBef>
            <a:spcAft>
              <a:spcPct val="35000"/>
            </a:spcAft>
            <a:buNone/>
          </a:pPr>
          <a:r>
            <a:rPr lang="fr-FR" sz="2100" kern="1200" dirty="0"/>
            <a:t>(200 – 299)</a:t>
          </a:r>
          <a:endParaRPr lang="en-US" sz="2100" kern="1200" dirty="0"/>
        </a:p>
      </dsp:txBody>
      <dsp:txXfrm>
        <a:off x="0" y="870586"/>
        <a:ext cx="10515600" cy="870055"/>
      </dsp:txXfrm>
    </dsp:sp>
    <dsp:sp modelId="{D1D660CB-290C-4BA1-BDF8-85217B94CE7C}">
      <dsp:nvSpPr>
        <dsp:cNvPr id="0" name=""/>
        <dsp:cNvSpPr/>
      </dsp:nvSpPr>
      <dsp:spPr>
        <a:xfrm>
          <a:off x="0" y="1740641"/>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5BE674-300A-411B-A49C-2515FAF9361E}">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Redirection message </a:t>
          </a:r>
        </a:p>
        <a:p>
          <a:pPr marL="0" lvl="0" indent="0" algn="l" defTabSz="933450">
            <a:lnSpc>
              <a:spcPct val="90000"/>
            </a:lnSpc>
            <a:spcBef>
              <a:spcPct val="0"/>
            </a:spcBef>
            <a:spcAft>
              <a:spcPct val="35000"/>
            </a:spcAft>
            <a:buNone/>
          </a:pPr>
          <a:r>
            <a:rPr lang="fr-FR" sz="2100" kern="1200" dirty="0"/>
            <a:t>(300 – 399)</a:t>
          </a:r>
          <a:endParaRPr lang="en-US" sz="2100" kern="1200" dirty="0"/>
        </a:p>
      </dsp:txBody>
      <dsp:txXfrm>
        <a:off x="0" y="1740641"/>
        <a:ext cx="10515600" cy="870055"/>
      </dsp:txXfrm>
    </dsp:sp>
    <dsp:sp modelId="{A767D0C0-C472-41FF-81E0-53ACB35BA240}">
      <dsp:nvSpPr>
        <dsp:cNvPr id="0" name=""/>
        <dsp:cNvSpPr/>
      </dsp:nvSpPr>
      <dsp:spPr>
        <a:xfrm>
          <a:off x="0" y="2610696"/>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8C489F-0F91-4211-B1AC-BCA70E67A86D}">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Client error response </a:t>
          </a:r>
        </a:p>
        <a:p>
          <a:pPr marL="0" lvl="0" indent="0" algn="l" defTabSz="933450">
            <a:lnSpc>
              <a:spcPct val="90000"/>
            </a:lnSpc>
            <a:spcBef>
              <a:spcPct val="0"/>
            </a:spcBef>
            <a:spcAft>
              <a:spcPct val="35000"/>
            </a:spcAft>
            <a:buNone/>
          </a:pPr>
          <a:r>
            <a:rPr lang="fr-FR" sz="2100" kern="1200" dirty="0"/>
            <a:t>(400 – 499)</a:t>
          </a:r>
          <a:endParaRPr lang="en-US" sz="2100" kern="1200" dirty="0"/>
        </a:p>
      </dsp:txBody>
      <dsp:txXfrm>
        <a:off x="0" y="2610696"/>
        <a:ext cx="10515600" cy="870055"/>
      </dsp:txXfrm>
    </dsp:sp>
    <dsp:sp modelId="{2BB9F0D5-0094-48AA-A562-E194E8F7B888}">
      <dsp:nvSpPr>
        <dsp:cNvPr id="0" name=""/>
        <dsp:cNvSpPr/>
      </dsp:nvSpPr>
      <dsp:spPr>
        <a:xfrm>
          <a:off x="0" y="3480751"/>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4FE043-C869-4F64-BA8D-D4A41D0303D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Server error response </a:t>
          </a:r>
        </a:p>
        <a:p>
          <a:pPr marL="0" lvl="0" indent="0" algn="l" defTabSz="933450">
            <a:lnSpc>
              <a:spcPct val="90000"/>
            </a:lnSpc>
            <a:spcBef>
              <a:spcPct val="0"/>
            </a:spcBef>
            <a:spcAft>
              <a:spcPct val="35000"/>
            </a:spcAft>
            <a:buNone/>
          </a:pPr>
          <a:r>
            <a:rPr lang="fr-FR" sz="2100" kern="1200" dirty="0"/>
            <a:t>(500 – 599)</a:t>
          </a:r>
          <a:endParaRPr lang="en-US" sz="2100" kern="1200" dirty="0"/>
        </a:p>
      </dsp:txBody>
      <dsp:txXfrm>
        <a:off x="0" y="3480751"/>
        <a:ext cx="10515600" cy="870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2E04-DDE5-4015-B9A1-6D7221D3C50B}">
      <dsp:nvSpPr>
        <dsp:cNvPr id="0" name=""/>
        <dsp:cNvSpPr/>
      </dsp:nvSpPr>
      <dsp:spPr>
        <a:xfrm>
          <a:off x="0" y="531"/>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7424C68-7A24-4878-ABAB-506E957EBE54}">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GET</a:t>
          </a:r>
        </a:p>
        <a:p>
          <a:pPr marL="0" lvl="0" indent="0" algn="l" defTabSz="800100">
            <a:lnSpc>
              <a:spcPct val="90000"/>
            </a:lnSpc>
            <a:spcBef>
              <a:spcPct val="0"/>
            </a:spcBef>
            <a:spcAft>
              <a:spcPct val="35000"/>
            </a:spcAft>
            <a:buNone/>
          </a:pPr>
          <a:r>
            <a:rPr lang="en-US" sz="1800" kern="1200" dirty="0"/>
            <a:t>Requests a representation of the specified resource.</a:t>
          </a:r>
        </a:p>
      </dsp:txBody>
      <dsp:txXfrm>
        <a:off x="0" y="531"/>
        <a:ext cx="10515600" cy="870055"/>
      </dsp:txXfrm>
    </dsp:sp>
    <dsp:sp modelId="{6C7D1F3E-820B-4C2F-9CAB-B19564788983}">
      <dsp:nvSpPr>
        <dsp:cNvPr id="0" name=""/>
        <dsp:cNvSpPr/>
      </dsp:nvSpPr>
      <dsp:spPr>
        <a:xfrm>
          <a:off x="0" y="870586"/>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D3B2456-2874-4BE7-AF46-E1C5B174932F}">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POST</a:t>
          </a:r>
        </a:p>
        <a:p>
          <a:pPr marL="0" lvl="0" indent="0" algn="l" defTabSz="800100">
            <a:lnSpc>
              <a:spcPct val="90000"/>
            </a:lnSpc>
            <a:spcBef>
              <a:spcPct val="0"/>
            </a:spcBef>
            <a:spcAft>
              <a:spcPct val="35000"/>
            </a:spcAft>
            <a:buNone/>
          </a:pPr>
          <a:r>
            <a:rPr lang="en-US" sz="1800" kern="1200" dirty="0"/>
            <a:t>Submits an entity to the specified resource, often causing a change in state or side effects on the server.</a:t>
          </a:r>
        </a:p>
      </dsp:txBody>
      <dsp:txXfrm>
        <a:off x="0" y="870586"/>
        <a:ext cx="10515600" cy="870055"/>
      </dsp:txXfrm>
    </dsp:sp>
    <dsp:sp modelId="{8B1F9082-05EF-44F4-8B11-EEB3DAAEE659}">
      <dsp:nvSpPr>
        <dsp:cNvPr id="0" name=""/>
        <dsp:cNvSpPr/>
      </dsp:nvSpPr>
      <dsp:spPr>
        <a:xfrm>
          <a:off x="0" y="1740641"/>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DA4CFB-C4D2-4E91-A490-143C3FFD61EF}">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PUT</a:t>
          </a:r>
        </a:p>
        <a:p>
          <a:pPr marL="0" lvl="0" indent="0" algn="l" defTabSz="800100">
            <a:lnSpc>
              <a:spcPct val="90000"/>
            </a:lnSpc>
            <a:spcBef>
              <a:spcPct val="0"/>
            </a:spcBef>
            <a:spcAft>
              <a:spcPct val="35000"/>
            </a:spcAft>
            <a:buNone/>
          </a:pPr>
          <a:r>
            <a:rPr lang="en-US" sz="1800" kern="1200" dirty="0"/>
            <a:t>Replaces all current representations of the target resource with the request content.</a:t>
          </a:r>
        </a:p>
      </dsp:txBody>
      <dsp:txXfrm>
        <a:off x="0" y="1740641"/>
        <a:ext cx="10515600" cy="870055"/>
      </dsp:txXfrm>
    </dsp:sp>
    <dsp:sp modelId="{8132987E-4660-4CA6-990D-B3D1279B81DE}">
      <dsp:nvSpPr>
        <dsp:cNvPr id="0" name=""/>
        <dsp:cNvSpPr/>
      </dsp:nvSpPr>
      <dsp:spPr>
        <a:xfrm>
          <a:off x="0" y="2610696"/>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4DF01C-DD3C-4EEE-A6F6-D0075FADB7F1}">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DELETE</a:t>
          </a:r>
        </a:p>
        <a:p>
          <a:pPr marL="0" lvl="0" indent="0" algn="l" defTabSz="800100">
            <a:lnSpc>
              <a:spcPct val="90000"/>
            </a:lnSpc>
            <a:spcBef>
              <a:spcPct val="0"/>
            </a:spcBef>
            <a:spcAft>
              <a:spcPct val="35000"/>
            </a:spcAft>
            <a:buNone/>
          </a:pPr>
          <a:r>
            <a:rPr lang="en-US" sz="1800" kern="1200" dirty="0"/>
            <a:t>Deletes the specified resource.</a:t>
          </a:r>
        </a:p>
      </dsp:txBody>
      <dsp:txXfrm>
        <a:off x="0" y="2610696"/>
        <a:ext cx="10515600" cy="870055"/>
      </dsp:txXfrm>
    </dsp:sp>
    <dsp:sp modelId="{DF953248-8E52-4C12-86D0-017D0F87127D}">
      <dsp:nvSpPr>
        <dsp:cNvPr id="0" name=""/>
        <dsp:cNvSpPr/>
      </dsp:nvSpPr>
      <dsp:spPr>
        <a:xfrm>
          <a:off x="0" y="3480751"/>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B5590DC-9924-41E9-BA83-04093F65336F}">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PATCH</a:t>
          </a:r>
        </a:p>
        <a:p>
          <a:pPr marL="0" lvl="0" indent="0" algn="l" defTabSz="800100">
            <a:lnSpc>
              <a:spcPct val="90000"/>
            </a:lnSpc>
            <a:spcBef>
              <a:spcPct val="0"/>
            </a:spcBef>
            <a:spcAft>
              <a:spcPct val="35000"/>
            </a:spcAft>
            <a:buNone/>
          </a:pPr>
          <a:r>
            <a:rPr lang="en-US" sz="1800" kern="1200" dirty="0"/>
            <a:t>Applies partial modifications to a resource.</a:t>
          </a:r>
        </a:p>
      </dsp:txBody>
      <dsp:txXfrm>
        <a:off x="0" y="3480751"/>
        <a:ext cx="10515600" cy="8700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08462-590A-4660-A011-F80A5F796FAF}">
      <dsp:nvSpPr>
        <dsp:cNvPr id="0" name=""/>
        <dsp:cNvSpPr/>
      </dsp:nvSpPr>
      <dsp:spPr>
        <a:xfrm>
          <a:off x="1065737" y="912418"/>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4B9D1-781F-452E-8FCB-BD61F0B5BE92}">
      <dsp:nvSpPr>
        <dsp:cNvPr id="0" name=""/>
        <dsp:cNvSpPr/>
      </dsp:nvSpPr>
      <dsp:spPr>
        <a:xfrm>
          <a:off x="6916"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Department of Defense DevSecOps Playbook</a:t>
          </a:r>
        </a:p>
      </dsp:txBody>
      <dsp:txXfrm>
        <a:off x="6916" y="2154509"/>
        <a:ext cx="3257909" cy="595586"/>
      </dsp:txXfrm>
    </dsp:sp>
    <dsp:sp modelId="{F03D484F-FA0F-42BF-B174-B46FA961E08E}">
      <dsp:nvSpPr>
        <dsp:cNvPr id="0" name=""/>
        <dsp:cNvSpPr/>
      </dsp:nvSpPr>
      <dsp:spPr>
        <a:xfrm>
          <a:off x="6916"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3"/>
            </a:rPr>
            <a:t>https://dodcio.defense.gov/Portals/0/Documents/Library/DoD%20Enterprise%20DevSecOps%20Fundamentals%20v2.5.pdf</a:t>
          </a:r>
          <a:r>
            <a:rPr lang="en-US" sz="1100" kern="1200"/>
            <a:t> </a:t>
          </a:r>
        </a:p>
      </dsp:txBody>
      <dsp:txXfrm>
        <a:off x="6916" y="2797455"/>
        <a:ext cx="3257909" cy="482931"/>
      </dsp:txXfrm>
    </dsp:sp>
    <dsp:sp modelId="{0B2AA9AE-29F6-4B73-ADC7-F7032F979376}">
      <dsp:nvSpPr>
        <dsp:cNvPr id="0" name=""/>
        <dsp:cNvSpPr/>
      </dsp:nvSpPr>
      <dsp:spPr>
        <a:xfrm>
          <a:off x="4893780" y="912418"/>
          <a:ext cx="1140268" cy="114026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04629-1110-47EA-B63F-C4825EBCD8E0}">
      <dsp:nvSpPr>
        <dsp:cNvPr id="0" name=""/>
        <dsp:cNvSpPr/>
      </dsp:nvSpPr>
      <dsp:spPr>
        <a:xfrm>
          <a:off x="3834959"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Learning DevSecOps (Don’t expect a high paying salary without investing into your education)</a:t>
          </a:r>
        </a:p>
      </dsp:txBody>
      <dsp:txXfrm>
        <a:off x="3834959" y="2154509"/>
        <a:ext cx="3257909" cy="595586"/>
      </dsp:txXfrm>
    </dsp:sp>
    <dsp:sp modelId="{1361BEEC-0438-4048-B032-B063441C0876}">
      <dsp:nvSpPr>
        <dsp:cNvPr id="0" name=""/>
        <dsp:cNvSpPr/>
      </dsp:nvSpPr>
      <dsp:spPr>
        <a:xfrm>
          <a:off x="3834959"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6"/>
            </a:rPr>
            <a:t>https://kodekloud.com/</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7"/>
            </a:rPr>
            <a:t>https://engineer.kodekloud.com/</a:t>
          </a:r>
          <a:r>
            <a:rPr lang="en-US" sz="1100" kern="1200"/>
            <a:t>  </a:t>
          </a:r>
        </a:p>
      </dsp:txBody>
      <dsp:txXfrm>
        <a:off x="3834959" y="2797455"/>
        <a:ext cx="3257909" cy="482931"/>
      </dsp:txXfrm>
    </dsp:sp>
    <dsp:sp modelId="{D8FF18B8-67BC-4A4A-A4AA-7B1E2022E422}">
      <dsp:nvSpPr>
        <dsp:cNvPr id="0" name=""/>
        <dsp:cNvSpPr/>
      </dsp:nvSpPr>
      <dsp:spPr>
        <a:xfrm>
          <a:off x="8721823" y="912418"/>
          <a:ext cx="1140268" cy="114026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A184E-94E1-45DB-A442-68A1B0FB05C4}">
      <dsp:nvSpPr>
        <dsp:cNvPr id="0" name=""/>
        <dsp:cNvSpPr/>
      </dsp:nvSpPr>
      <dsp:spPr>
        <a:xfrm>
          <a:off x="7663003"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Contribute or use Cloud Native tools within your organization</a:t>
          </a:r>
        </a:p>
      </dsp:txBody>
      <dsp:txXfrm>
        <a:off x="7663003" y="2154509"/>
        <a:ext cx="3257909" cy="595586"/>
      </dsp:txXfrm>
    </dsp:sp>
    <dsp:sp modelId="{7C46576C-71A6-4B2F-92CC-DACC28FC2F4F}">
      <dsp:nvSpPr>
        <dsp:cNvPr id="0" name=""/>
        <dsp:cNvSpPr/>
      </dsp:nvSpPr>
      <dsp:spPr>
        <a:xfrm>
          <a:off x="7663003"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10"/>
            </a:rPr>
            <a:t>https://www.cncf.io/</a:t>
          </a:r>
          <a:r>
            <a:rPr lang="en-US" sz="1100" kern="1200"/>
            <a:t> </a:t>
          </a:r>
        </a:p>
      </dsp:txBody>
      <dsp:txXfrm>
        <a:off x="7663003" y="2797455"/>
        <a:ext cx="3257909" cy="482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8B54-F584-6173-7601-606E91D08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0F32D-5397-6DF3-0265-61CE3667F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02E8E-26E4-A889-0949-05F28447232B}"/>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96AD67F6-7F88-BC71-174F-7BF6E5B2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CB8DC-CF68-1D49-C435-6B8611108EDF}"/>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0010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60DA-8506-E8C0-0478-9DE522251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5C43E-D332-152A-951C-5D31225C1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59EEA-6E86-8D82-BF18-7EA3CD10BA97}"/>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92FA6D74-5C68-54CC-5D4D-A22A1C3B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5260-ACBC-B446-9C98-1F25F7195C3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63017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F51CF-3993-5B6D-27AA-E3CFB4969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296DC-8C42-198F-5825-416D2B9E9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9B3C8-06BC-513B-14D4-638A204B25CF}"/>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7CEB6426-8DC2-20FF-B96F-4F27014C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5FDCE-B875-4F3F-30B7-01512C37D78B}"/>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0860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40B-B546-C9EE-4047-D8A646BA4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8F20-25A6-DF6E-79A7-691806556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5F29-B3CC-F063-D529-E2406849EE4C}"/>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AB4FDDD3-8E8C-3F9E-114F-3A90322CB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7119A-996C-47CF-E542-5596B1363D80}"/>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4890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EF63-DBE5-9BBA-E493-9950BB6D9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24A7F-ACAC-E34E-07B9-F35CD1B13D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AEC99-498A-AEC2-4341-F46771D28431}"/>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5C66BE35-3A14-4068-2D39-45E4F452F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54B13-E0E0-0950-7F3A-6292CDDA3C75}"/>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5096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0B8-D330-DA90-B1DB-F561969E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505B5-10CC-6396-C168-CDFCE7C9F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EDC234-E561-68EB-CD32-307D731BB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7AAC9-F2FA-6420-061D-4ED6AF7AFB8D}"/>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6" name="Footer Placeholder 5">
            <a:extLst>
              <a:ext uri="{FF2B5EF4-FFF2-40B4-BE49-F238E27FC236}">
                <a16:creationId xmlns:a16="http://schemas.microsoft.com/office/drawing/2014/main" id="{179BA41C-0408-6CE7-A898-47B609DA6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1B976-3588-D576-DDBE-00C12373BC1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499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388E-9B53-D190-A438-735D1C9F9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CAE6F-CCE4-271F-B147-7508B3445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87D8F-545C-CD54-5C5F-CAAA33364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D71DA-1644-57FB-F7D0-86290B877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63E37-B5B4-5969-1E00-AEEA715B1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1DEE6-2148-F826-7630-D63C426FA14E}"/>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8" name="Footer Placeholder 7">
            <a:extLst>
              <a:ext uri="{FF2B5EF4-FFF2-40B4-BE49-F238E27FC236}">
                <a16:creationId xmlns:a16="http://schemas.microsoft.com/office/drawing/2014/main" id="{0E2AEA44-37C0-8810-F486-F84F6F6E9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D8443-F7A1-5F65-347A-9C296EC2B833}"/>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6433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B7D5-5FD1-0763-E4F9-F7E84E1D1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C404B-FE29-81E1-4C31-BD995DDC5229}"/>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4" name="Footer Placeholder 3">
            <a:extLst>
              <a:ext uri="{FF2B5EF4-FFF2-40B4-BE49-F238E27FC236}">
                <a16:creationId xmlns:a16="http://schemas.microsoft.com/office/drawing/2014/main" id="{B6B72C84-FA7B-3C55-35AA-C7E8AAAF6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DD152-2077-A61E-5296-ED51465FEC96}"/>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2916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B4EC7-F435-D816-DBA2-F4DF493895D1}"/>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3" name="Footer Placeholder 2">
            <a:extLst>
              <a:ext uri="{FF2B5EF4-FFF2-40B4-BE49-F238E27FC236}">
                <a16:creationId xmlns:a16="http://schemas.microsoft.com/office/drawing/2014/main" id="{8FC1B219-3CA6-DDF0-048B-C1ECC85AD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7539A-EF17-7436-7767-35E66FAF730D}"/>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736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A26-CAA1-8623-4477-A416897C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7C87E-CA18-6122-05DE-5BAE23D38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939E2-15DF-412B-5D6A-633D99FC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85A5A-1798-4FF4-6EDD-429C8ACAABF7}"/>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6" name="Footer Placeholder 5">
            <a:extLst>
              <a:ext uri="{FF2B5EF4-FFF2-40B4-BE49-F238E27FC236}">
                <a16:creationId xmlns:a16="http://schemas.microsoft.com/office/drawing/2014/main" id="{B12CC7F4-16DB-DE4C-BB1B-03473CA62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CA506-525A-F5A9-C951-B7786F61B1CC}"/>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41204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9F17-08F6-CA4C-B95B-6C14FF8FD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B474E-9114-A027-730A-04A5F99D2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E6C6D-0ED1-A662-C517-9F586BE7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4FA4-BDF3-BD7B-6A21-564216681BFD}"/>
              </a:ext>
            </a:extLst>
          </p:cNvPr>
          <p:cNvSpPr>
            <a:spLocks noGrp="1"/>
          </p:cNvSpPr>
          <p:nvPr>
            <p:ph type="dt" sz="half" idx="10"/>
          </p:nvPr>
        </p:nvSpPr>
        <p:spPr/>
        <p:txBody>
          <a:bodyPr/>
          <a:lstStyle/>
          <a:p>
            <a:fld id="{EC6A4996-0E61-4CA2-BC5B-DAC02B03394E}" type="datetimeFigureOut">
              <a:rPr lang="en-US" smtClean="0"/>
              <a:t>6/21/2025</a:t>
            </a:fld>
            <a:endParaRPr lang="en-US"/>
          </a:p>
        </p:txBody>
      </p:sp>
      <p:sp>
        <p:nvSpPr>
          <p:cNvPr id="6" name="Footer Placeholder 5">
            <a:extLst>
              <a:ext uri="{FF2B5EF4-FFF2-40B4-BE49-F238E27FC236}">
                <a16:creationId xmlns:a16="http://schemas.microsoft.com/office/drawing/2014/main" id="{ACEF4801-A80F-ADDF-528B-9C6888369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69DB-78AE-F4F4-F37B-9A8647F0EE6A}"/>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334680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28C4A-A5B8-C313-BC8A-06DB2631E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CFEA0-6D21-94A0-57F2-88FEBFD0D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6C9B-0FF0-0D12-F50C-32C99ADA0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A4996-0E61-4CA2-BC5B-DAC02B03394E}" type="datetimeFigureOut">
              <a:rPr lang="en-US" smtClean="0"/>
              <a:t>6/21/2025</a:t>
            </a:fld>
            <a:endParaRPr lang="en-US"/>
          </a:p>
        </p:txBody>
      </p:sp>
      <p:sp>
        <p:nvSpPr>
          <p:cNvPr id="5" name="Footer Placeholder 4">
            <a:extLst>
              <a:ext uri="{FF2B5EF4-FFF2-40B4-BE49-F238E27FC236}">
                <a16:creationId xmlns:a16="http://schemas.microsoft.com/office/drawing/2014/main" id="{8E7477B4-5978-1BAE-C928-643420721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9F3FC6-F100-E04B-0B4A-EBF1562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E981B3-A9DA-4840-861B-E9B20F7D4C9E}" type="slidenum">
              <a:rPr lang="en-US" smtClean="0"/>
              <a:t>‹#›</a:t>
            </a:fld>
            <a:endParaRPr lang="en-US"/>
          </a:p>
        </p:txBody>
      </p:sp>
    </p:spTree>
    <p:extLst>
      <p:ext uri="{BB962C8B-B14F-4D97-AF65-F5344CB8AC3E}">
        <p14:creationId xmlns:p14="http://schemas.microsoft.com/office/powerpoint/2010/main" val="220201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n4Wf14e2jxQ" TargetMode="External"/><Relationship Id="rId2" Type="http://schemas.openxmlformats.org/officeDocument/2006/relationships/hyperlink" Target="https://www.linkedin.com/in/benjamin-treynor-sloss-20712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aws.amazon.com/what-is/computer-network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ws.amazon.com/route53/what-is-d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developer.mozilla.org/en-US/docs/Web/HTTP/Reference/Status" TargetMode="External"/><Relationship Id="rId7" Type="http://schemas.openxmlformats.org/officeDocument/2006/relationships/diagramColors" Target="../diagrams/colors4.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developer.mozilla.org/en-US/docs/Web/HTTP/Reference/Methods" TargetMode="External"/><Relationship Id="rId7" Type="http://schemas.openxmlformats.org/officeDocument/2006/relationships/diagramColors" Target="../diagrams/colors5.xml"/><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3" Type="http://schemas.openxmlformats.org/officeDocument/2006/relationships/hyperlink" Target="https://aws.amazon.com/what-is/api/" TargetMode="External"/><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indeed.com/career-advice/finding-a-job/top-paying-technology-jobs"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hyperlink" Target="https://www.cloud.mil/devseco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what-is/containerization/" TargetMode="External"/><Relationship Id="rId2" Type="http://schemas.openxmlformats.org/officeDocument/2006/relationships/hyperlink" Target="https://aws.amazon.com/what-is/iac/" TargetMode="External"/><Relationship Id="rId1" Type="http://schemas.openxmlformats.org/officeDocument/2006/relationships/slideLayout" Target="../slideLayouts/slideLayout2.xml"/><Relationship Id="rId4" Type="http://schemas.openxmlformats.org/officeDocument/2006/relationships/hyperlink" Target="https://about.gitlab.com/topics/ci-c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6BEF40-A1B2-1069-0577-6E7FC65AC1D8}"/>
              </a:ext>
            </a:extLst>
          </p:cNvPr>
          <p:cNvSpPr>
            <a:spLocks noGrp="1"/>
          </p:cNvSpPr>
          <p:nvPr>
            <p:ph type="ctrTitle"/>
          </p:nvPr>
        </p:nvSpPr>
        <p:spPr>
          <a:xfrm>
            <a:off x="1314824" y="735106"/>
            <a:ext cx="10053763" cy="2928470"/>
          </a:xfrm>
        </p:spPr>
        <p:txBody>
          <a:bodyPr anchor="b">
            <a:normAutofit/>
          </a:bodyPr>
          <a:lstStyle/>
          <a:p>
            <a:pPr algn="l"/>
            <a:r>
              <a:rPr lang="en-US" sz="4800" dirty="0" err="1">
                <a:solidFill>
                  <a:srgbClr val="FFFFFF"/>
                </a:solidFill>
              </a:rPr>
              <a:t>DevSecOps</a:t>
            </a:r>
            <a:r>
              <a:rPr lang="en-US" sz="4800" dirty="0">
                <a:solidFill>
                  <a:srgbClr val="FFFFFF"/>
                </a:solidFill>
              </a:rPr>
              <a:t> Course v2.0.0</a:t>
            </a:r>
          </a:p>
        </p:txBody>
      </p:sp>
      <p:sp>
        <p:nvSpPr>
          <p:cNvPr id="3" name="Subtitle 2">
            <a:extLst>
              <a:ext uri="{FF2B5EF4-FFF2-40B4-BE49-F238E27FC236}">
                <a16:creationId xmlns:a16="http://schemas.microsoft.com/office/drawing/2014/main" id="{FD2B15A2-121B-05E2-BC5B-553899997C3E}"/>
              </a:ext>
            </a:extLst>
          </p:cNvPr>
          <p:cNvSpPr>
            <a:spLocks noGrp="1"/>
          </p:cNvSpPr>
          <p:nvPr>
            <p:ph type="subTitle" idx="1"/>
          </p:nvPr>
        </p:nvSpPr>
        <p:spPr>
          <a:xfrm>
            <a:off x="1350682" y="4870824"/>
            <a:ext cx="10005951" cy="1458258"/>
          </a:xfrm>
        </p:spPr>
        <p:txBody>
          <a:bodyPr anchor="ctr">
            <a:normAutofit/>
          </a:bodyPr>
          <a:lstStyle/>
          <a:p>
            <a:pPr algn="l"/>
            <a:r>
              <a:rPr lang="en-US" dirty="0"/>
              <a:t>Primary Instructor: CW2 Sean Herbert</a:t>
            </a:r>
          </a:p>
          <a:p>
            <a:pPr algn="l"/>
            <a:r>
              <a:rPr lang="en-US" dirty="0"/>
              <a:t>Alternate Instructor: CW3 Nick Chadwick</a:t>
            </a:r>
          </a:p>
        </p:txBody>
      </p:sp>
    </p:spTree>
    <p:extLst>
      <p:ext uri="{BB962C8B-B14F-4D97-AF65-F5344CB8AC3E}">
        <p14:creationId xmlns:p14="http://schemas.microsoft.com/office/powerpoint/2010/main" val="28430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17F79-C19E-A18F-FACE-71916EC55C08}"/>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Popular Containerization Tools</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2E7DE7DE-531D-A6CE-C1D3-8CAB36380EA5}"/>
              </a:ext>
            </a:extLst>
          </p:cNvPr>
          <p:cNvPicPr>
            <a:picLocks noChangeAspect="1"/>
          </p:cNvPicPr>
          <p:nvPr/>
        </p:nvPicPr>
        <p:blipFill>
          <a:blip r:embed="rId2"/>
          <a:stretch>
            <a:fillRect/>
          </a:stretch>
        </p:blipFill>
        <p:spPr>
          <a:xfrm>
            <a:off x="6994071" y="725899"/>
            <a:ext cx="4708831" cy="2542768"/>
          </a:xfrm>
          <a:prstGeom prst="rect">
            <a:avLst/>
          </a:prstGeom>
        </p:spPr>
      </p:pic>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61A662C-E678-FF1D-EB41-DC4C5AF6E84F}"/>
              </a:ext>
            </a:extLst>
          </p:cNvPr>
          <p:cNvPicPr>
            <a:picLocks noGrp="1" noChangeAspect="1"/>
          </p:cNvPicPr>
          <p:nvPr>
            <p:ph idx="1"/>
          </p:nvPr>
        </p:nvPicPr>
        <p:blipFill>
          <a:blip r:embed="rId3"/>
          <a:stretch>
            <a:fillRect/>
          </a:stretch>
        </p:blipFill>
        <p:spPr>
          <a:xfrm>
            <a:off x="6994071" y="4068433"/>
            <a:ext cx="4708833" cy="1706952"/>
          </a:xfrm>
          <a:prstGeom prst="rect">
            <a:avLst/>
          </a:prstGeom>
        </p:spPr>
      </p:pic>
    </p:spTree>
    <p:extLst>
      <p:ext uri="{BB962C8B-B14F-4D97-AF65-F5344CB8AC3E}">
        <p14:creationId xmlns:p14="http://schemas.microsoft.com/office/powerpoint/2010/main" val="203170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18A3F-5732-68F7-CB1A-8F89B8A63DF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Popular Service Mesh Tools</a:t>
            </a:r>
            <a:endParaRPr lang="en-US" sz="4000" dirty="0">
              <a:solidFill>
                <a:srgbClr val="FFFFFF"/>
              </a:solidFill>
            </a:endParaRPr>
          </a:p>
        </p:txBody>
      </p:sp>
      <p:pic>
        <p:nvPicPr>
          <p:cNvPr id="13" name="Picture 12">
            <a:extLst>
              <a:ext uri="{FF2B5EF4-FFF2-40B4-BE49-F238E27FC236}">
                <a16:creationId xmlns:a16="http://schemas.microsoft.com/office/drawing/2014/main" id="{5BA035BE-6896-B864-58BC-C5ECCE084163}"/>
              </a:ext>
            </a:extLst>
          </p:cNvPr>
          <p:cNvPicPr>
            <a:picLocks noChangeAspect="1"/>
          </p:cNvPicPr>
          <p:nvPr/>
        </p:nvPicPr>
        <p:blipFill>
          <a:blip r:embed="rId2"/>
          <a:stretch>
            <a:fillRect/>
          </a:stretch>
        </p:blipFill>
        <p:spPr>
          <a:xfrm>
            <a:off x="902553" y="2460771"/>
            <a:ext cx="3238707" cy="3503992"/>
          </a:xfrm>
          <a:prstGeom prst="rect">
            <a:avLst/>
          </a:prstGeom>
        </p:spPr>
      </p:pic>
      <p:pic>
        <p:nvPicPr>
          <p:cNvPr id="7" name="Picture 6">
            <a:extLst>
              <a:ext uri="{FF2B5EF4-FFF2-40B4-BE49-F238E27FC236}">
                <a16:creationId xmlns:a16="http://schemas.microsoft.com/office/drawing/2014/main" id="{CB78D306-4E61-AB16-E625-371EA6E98147}"/>
              </a:ext>
            </a:extLst>
          </p:cNvPr>
          <p:cNvPicPr>
            <a:picLocks noChangeAspect="1"/>
          </p:cNvPicPr>
          <p:nvPr/>
        </p:nvPicPr>
        <p:blipFill>
          <a:blip r:embed="rId3"/>
          <a:stretch>
            <a:fillRect/>
          </a:stretch>
        </p:blipFill>
        <p:spPr>
          <a:xfrm>
            <a:off x="4476646" y="2490050"/>
            <a:ext cx="3238707" cy="3445433"/>
          </a:xfrm>
          <a:prstGeom prst="rect">
            <a:avLst/>
          </a:prstGeom>
        </p:spPr>
      </p:pic>
      <p:pic>
        <p:nvPicPr>
          <p:cNvPr id="10" name="Picture 9">
            <a:extLst>
              <a:ext uri="{FF2B5EF4-FFF2-40B4-BE49-F238E27FC236}">
                <a16:creationId xmlns:a16="http://schemas.microsoft.com/office/drawing/2014/main" id="{209D2F0D-6967-5D12-C0CE-8B90C4D323BC}"/>
              </a:ext>
            </a:extLst>
          </p:cNvPr>
          <p:cNvPicPr>
            <a:picLocks noChangeAspect="1"/>
          </p:cNvPicPr>
          <p:nvPr/>
        </p:nvPicPr>
        <p:blipFill>
          <a:blip r:embed="rId4"/>
          <a:stretch>
            <a:fillRect/>
          </a:stretch>
        </p:blipFill>
        <p:spPr>
          <a:xfrm>
            <a:off x="8050740" y="3508348"/>
            <a:ext cx="3238707" cy="1408837"/>
          </a:xfrm>
          <a:prstGeom prst="rect">
            <a:avLst/>
          </a:prstGeom>
        </p:spPr>
      </p:pic>
    </p:spTree>
    <p:extLst>
      <p:ext uri="{BB962C8B-B14F-4D97-AF65-F5344CB8AC3E}">
        <p14:creationId xmlns:p14="http://schemas.microsoft.com/office/powerpoint/2010/main" val="316675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D1319-A748-CA75-19ED-1E09693F3269}"/>
              </a:ext>
            </a:extLst>
          </p:cNvPr>
          <p:cNvSpPr>
            <a:spLocks noGrp="1"/>
          </p:cNvSpPr>
          <p:nvPr>
            <p:ph type="title"/>
          </p:nvPr>
        </p:nvSpPr>
        <p:spPr>
          <a:xfrm>
            <a:off x="638881" y="4474080"/>
            <a:ext cx="10909640" cy="1065836"/>
          </a:xfrm>
        </p:spPr>
        <p:txBody>
          <a:bodyPr vert="horz" lIns="91440" tIns="45720" rIns="91440" bIns="45720" rtlCol="0" anchor="ctr">
            <a:normAutofit/>
          </a:bodyPr>
          <a:lstStyle/>
          <a:p>
            <a:pPr algn="ctr"/>
            <a:r>
              <a:rPr lang="en-US" sz="6600"/>
              <a:t>Popular CI/CD Tools</a:t>
            </a:r>
          </a:p>
        </p:txBody>
      </p:sp>
      <p:pic>
        <p:nvPicPr>
          <p:cNvPr id="5" name="Content Placeholder 4">
            <a:extLst>
              <a:ext uri="{FF2B5EF4-FFF2-40B4-BE49-F238E27FC236}">
                <a16:creationId xmlns:a16="http://schemas.microsoft.com/office/drawing/2014/main" id="{C1CDEFA7-8722-F79D-6B5F-71B7B407C07A}"/>
              </a:ext>
            </a:extLst>
          </p:cNvPr>
          <p:cNvPicPr>
            <a:picLocks noGrp="1" noChangeAspect="1"/>
          </p:cNvPicPr>
          <p:nvPr>
            <p:ph idx="1"/>
          </p:nvPr>
        </p:nvPicPr>
        <p:blipFill>
          <a:blip r:embed="rId2"/>
          <a:stretch>
            <a:fillRect/>
          </a:stretch>
        </p:blipFill>
        <p:spPr>
          <a:xfrm>
            <a:off x="301752" y="324474"/>
            <a:ext cx="3758184" cy="3767603"/>
          </a:xfrm>
          <a:prstGeom prst="rect">
            <a:avLst/>
          </a:prstGeom>
        </p:spPr>
      </p:pic>
      <p:pic>
        <p:nvPicPr>
          <p:cNvPr id="9" name="Picture 8">
            <a:extLst>
              <a:ext uri="{FF2B5EF4-FFF2-40B4-BE49-F238E27FC236}">
                <a16:creationId xmlns:a16="http://schemas.microsoft.com/office/drawing/2014/main" id="{0E92E2F1-1875-C073-AEBB-CE62FA8A1C5C}"/>
              </a:ext>
            </a:extLst>
          </p:cNvPr>
          <p:cNvPicPr>
            <a:picLocks noChangeAspect="1"/>
          </p:cNvPicPr>
          <p:nvPr/>
        </p:nvPicPr>
        <p:blipFill>
          <a:blip r:embed="rId3"/>
          <a:stretch>
            <a:fillRect/>
          </a:stretch>
        </p:blipFill>
        <p:spPr>
          <a:xfrm>
            <a:off x="4224528" y="972773"/>
            <a:ext cx="3758184" cy="2471006"/>
          </a:xfrm>
          <a:prstGeom prst="rect">
            <a:avLst/>
          </a:prstGeom>
        </p:spPr>
      </p:pic>
      <p:pic>
        <p:nvPicPr>
          <p:cNvPr id="7" name="Picture 6">
            <a:extLst>
              <a:ext uri="{FF2B5EF4-FFF2-40B4-BE49-F238E27FC236}">
                <a16:creationId xmlns:a16="http://schemas.microsoft.com/office/drawing/2014/main" id="{3DDD742E-592B-D468-583F-DFCF347A39C7}"/>
              </a:ext>
            </a:extLst>
          </p:cNvPr>
          <p:cNvPicPr>
            <a:picLocks noChangeAspect="1"/>
          </p:cNvPicPr>
          <p:nvPr/>
        </p:nvPicPr>
        <p:blipFill>
          <a:blip r:embed="rId4"/>
          <a:stretch>
            <a:fillRect/>
          </a:stretch>
        </p:blipFill>
        <p:spPr>
          <a:xfrm>
            <a:off x="8147304" y="1419058"/>
            <a:ext cx="3758184" cy="1578436"/>
          </a:xfrm>
          <a:prstGeom prst="rect">
            <a:avLst/>
          </a:prstGeom>
        </p:spPr>
      </p:pic>
      <p:sp>
        <p:nvSpPr>
          <p:cNvPr id="31"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563476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75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A5221-1C93-E30C-6FD3-4DE2315A412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Common Security Vulnerability Tests</a:t>
            </a:r>
          </a:p>
        </p:txBody>
      </p:sp>
      <p:graphicFrame>
        <p:nvGraphicFramePr>
          <p:cNvPr id="21" name="Content Placeholder 2">
            <a:extLst>
              <a:ext uri="{FF2B5EF4-FFF2-40B4-BE49-F238E27FC236}">
                <a16:creationId xmlns:a16="http://schemas.microsoft.com/office/drawing/2014/main" id="{1517F93F-9414-BC20-9BE7-7A141DCE7358}"/>
              </a:ext>
            </a:extLst>
          </p:cNvPr>
          <p:cNvGraphicFramePr>
            <a:graphicFrameLocks noGrp="1"/>
          </p:cNvGraphicFramePr>
          <p:nvPr>
            <p:ph idx="1"/>
            <p:extLst>
              <p:ext uri="{D42A27DB-BD31-4B8C-83A1-F6EECF244321}">
                <p14:modId xmlns:p14="http://schemas.microsoft.com/office/powerpoint/2010/main" val="28633555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64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0BA-4960-17C3-A301-65DFE59AD487}"/>
              </a:ext>
            </a:extLst>
          </p:cNvPr>
          <p:cNvSpPr>
            <a:spLocks noGrp="1"/>
          </p:cNvSpPr>
          <p:nvPr>
            <p:ph type="title"/>
          </p:nvPr>
        </p:nvSpPr>
        <p:spPr>
          <a:xfrm>
            <a:off x="1043631" y="809898"/>
            <a:ext cx="10173010" cy="1554480"/>
          </a:xfrm>
        </p:spPr>
        <p:txBody>
          <a:bodyPr anchor="ctr">
            <a:normAutofit/>
          </a:bodyPr>
          <a:lstStyle/>
          <a:p>
            <a:r>
              <a:rPr lang="en-US" sz="4800"/>
              <a:t>What is DevSecOps trying to enable?</a:t>
            </a:r>
          </a:p>
        </p:txBody>
      </p:sp>
      <p:graphicFrame>
        <p:nvGraphicFramePr>
          <p:cNvPr id="19" name="Content Placeholder 2">
            <a:extLst>
              <a:ext uri="{FF2B5EF4-FFF2-40B4-BE49-F238E27FC236}">
                <a16:creationId xmlns:a16="http://schemas.microsoft.com/office/drawing/2014/main" id="{FF912FB1-1332-9D9A-DBDC-F55842A73D8F}"/>
              </a:ext>
            </a:extLst>
          </p:cNvPr>
          <p:cNvGraphicFramePr>
            <a:graphicFrameLocks noGrp="1"/>
          </p:cNvGraphicFramePr>
          <p:nvPr>
            <p:ph idx="1"/>
            <p:extLst>
              <p:ext uri="{D42A27DB-BD31-4B8C-83A1-F6EECF244321}">
                <p14:modId xmlns:p14="http://schemas.microsoft.com/office/powerpoint/2010/main" val="36138998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4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84E93-788F-F3F4-7306-AAB0446DB75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Overall Benefit</a:t>
            </a:r>
          </a:p>
        </p:txBody>
      </p:sp>
      <p:sp>
        <p:nvSpPr>
          <p:cNvPr id="13" name="Content Placeholder 2">
            <a:extLst>
              <a:ext uri="{FF2B5EF4-FFF2-40B4-BE49-F238E27FC236}">
                <a16:creationId xmlns:a16="http://schemas.microsoft.com/office/drawing/2014/main" id="{14884860-3412-2FB8-E76F-D2034F2895B0}"/>
              </a:ext>
            </a:extLst>
          </p:cNvPr>
          <p:cNvSpPr>
            <a:spLocks noGrp="1"/>
          </p:cNvSpPr>
          <p:nvPr>
            <p:ph idx="1"/>
          </p:nvPr>
        </p:nvSpPr>
        <p:spPr>
          <a:xfrm>
            <a:off x="6503158" y="649480"/>
            <a:ext cx="4862447" cy="5546047"/>
          </a:xfrm>
        </p:spPr>
        <p:txBody>
          <a:bodyPr anchor="ctr">
            <a:normAutofit/>
          </a:bodyPr>
          <a:lstStyle/>
          <a:p>
            <a:r>
              <a:rPr lang="en-US" sz="2000"/>
              <a:t>Consistent, repeatable outcomes in testing, vulnerability assessments, and deployments across development, staging, and production environments—enabled by automation.</a:t>
            </a:r>
          </a:p>
          <a:p>
            <a:r>
              <a:rPr lang="en-US" sz="2000"/>
              <a:t>Collaborative responsibility for delivering software, with shared ownership between developers, DevSecOps engineers, and management.</a:t>
            </a:r>
          </a:p>
          <a:p>
            <a:r>
              <a:rPr lang="en-US" sz="2000"/>
              <a:t>Significantly accelerated time to ATO (Authority to Operate) through streamlined, automated processes.</a:t>
            </a:r>
          </a:p>
        </p:txBody>
      </p:sp>
    </p:spTree>
    <p:extLst>
      <p:ext uri="{BB962C8B-B14F-4D97-AF65-F5344CB8AC3E}">
        <p14:creationId xmlns:p14="http://schemas.microsoft.com/office/powerpoint/2010/main" val="226090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29571-D4F2-8544-9FAF-FAA8041C96C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is Site Reliability Engineering?</a:t>
            </a:r>
          </a:p>
        </p:txBody>
      </p:sp>
      <p:sp>
        <p:nvSpPr>
          <p:cNvPr id="3" name="Content Placeholder 2">
            <a:extLst>
              <a:ext uri="{FF2B5EF4-FFF2-40B4-BE49-F238E27FC236}">
                <a16:creationId xmlns:a16="http://schemas.microsoft.com/office/drawing/2014/main" id="{21C9B6E8-F7EF-4831-68E6-F1A189E685F0}"/>
              </a:ext>
            </a:extLst>
          </p:cNvPr>
          <p:cNvSpPr>
            <a:spLocks noGrp="1"/>
          </p:cNvSpPr>
          <p:nvPr>
            <p:ph idx="1"/>
          </p:nvPr>
        </p:nvSpPr>
        <p:spPr>
          <a:xfrm>
            <a:off x="4810259" y="649480"/>
            <a:ext cx="6555347" cy="5546047"/>
          </a:xfrm>
        </p:spPr>
        <p:txBody>
          <a:bodyPr anchor="ctr">
            <a:normAutofit/>
          </a:bodyPr>
          <a:lstStyle/>
          <a:p>
            <a:r>
              <a:rPr lang="en-US" sz="2000" dirty="0"/>
              <a:t>Ben Treynor </a:t>
            </a:r>
            <a:r>
              <a:rPr lang="en-US" sz="2000" dirty="0">
                <a:hlinkClick r:id="rId2"/>
              </a:rPr>
              <a:t>https://www.linkedin.com/in/benjamin-treynor-sloss-207120/</a:t>
            </a:r>
            <a:r>
              <a:rPr lang="en-US" sz="2000" dirty="0"/>
              <a:t> began Google Site Reliability Engineering team back in 2003. </a:t>
            </a:r>
          </a:p>
          <a:p>
            <a:r>
              <a:rPr lang="en-US" sz="2000" dirty="0"/>
              <a:t>Site Reliability Engineering focuses primarily on the reliability of software running in production. </a:t>
            </a:r>
          </a:p>
          <a:p>
            <a:r>
              <a:rPr lang="en-US" sz="2000" dirty="0" err="1"/>
              <a:t>DevSecOps</a:t>
            </a:r>
            <a:r>
              <a:rPr lang="en-US" sz="2000" dirty="0"/>
              <a:t> focuses primarily on ensuring strong security compliance is meet before going into production.</a:t>
            </a:r>
          </a:p>
          <a:p>
            <a:r>
              <a:rPr lang="en-US" sz="2000" dirty="0">
                <a:hlinkClick r:id="rId3"/>
              </a:rPr>
              <a:t>https://www.youtube.com/watch?v=n4Wf14e2jxQ</a:t>
            </a:r>
            <a:r>
              <a:rPr lang="en-US" sz="2000" dirty="0"/>
              <a:t>  </a:t>
            </a:r>
          </a:p>
        </p:txBody>
      </p:sp>
    </p:spTree>
    <p:extLst>
      <p:ext uri="{BB962C8B-B14F-4D97-AF65-F5344CB8AC3E}">
        <p14:creationId xmlns:p14="http://schemas.microsoft.com/office/powerpoint/2010/main" val="70089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153F9-94F3-454D-E23E-A4787EF3402A}"/>
              </a:ext>
            </a:extLst>
          </p:cNvPr>
          <p:cNvSpPr>
            <a:spLocks noGrp="1"/>
          </p:cNvSpPr>
          <p:nvPr>
            <p:ph type="title"/>
          </p:nvPr>
        </p:nvSpPr>
        <p:spPr>
          <a:xfrm>
            <a:off x="761800" y="762001"/>
            <a:ext cx="5334197" cy="1708242"/>
          </a:xfrm>
        </p:spPr>
        <p:txBody>
          <a:bodyPr anchor="ctr">
            <a:normAutofit/>
          </a:bodyPr>
          <a:lstStyle/>
          <a:p>
            <a:r>
              <a:rPr lang="en-US" sz="4000"/>
              <a:t>What is a Computer Network?</a:t>
            </a:r>
          </a:p>
        </p:txBody>
      </p:sp>
      <p:sp>
        <p:nvSpPr>
          <p:cNvPr id="3" name="Content Placeholder 2">
            <a:extLst>
              <a:ext uri="{FF2B5EF4-FFF2-40B4-BE49-F238E27FC236}">
                <a16:creationId xmlns:a16="http://schemas.microsoft.com/office/drawing/2014/main" id="{67420323-6577-D151-4101-690C78DBD286}"/>
              </a:ext>
            </a:extLst>
          </p:cNvPr>
          <p:cNvSpPr>
            <a:spLocks noGrp="1"/>
          </p:cNvSpPr>
          <p:nvPr>
            <p:ph idx="1"/>
          </p:nvPr>
        </p:nvSpPr>
        <p:spPr>
          <a:xfrm>
            <a:off x="761800" y="2470244"/>
            <a:ext cx="5334197" cy="3769835"/>
          </a:xfrm>
        </p:spPr>
        <p:txBody>
          <a:bodyPr anchor="ctr">
            <a:normAutofit/>
          </a:bodyPr>
          <a:lstStyle/>
          <a:p>
            <a:r>
              <a:rPr lang="en-US" sz="2000" dirty="0"/>
              <a:t>“Computer networking refers to interconnected computing devices that can exchange data and share resources with each other.” - </a:t>
            </a:r>
            <a:r>
              <a:rPr lang="en-US" sz="2000" dirty="0">
                <a:hlinkClick r:id="rId2"/>
              </a:rPr>
              <a:t>https://aws.amazon.com/what-is/computer-networking/</a:t>
            </a:r>
            <a:r>
              <a:rPr lang="en-US" sz="2000" dirty="0"/>
              <a:t> </a:t>
            </a:r>
          </a:p>
        </p:txBody>
      </p:sp>
      <p:pic>
        <p:nvPicPr>
          <p:cNvPr id="5" name="Picture 4">
            <a:extLst>
              <a:ext uri="{FF2B5EF4-FFF2-40B4-BE49-F238E27FC236}">
                <a16:creationId xmlns:a16="http://schemas.microsoft.com/office/drawing/2014/main" id="{94B5A96C-239B-8E89-440A-7600B2F0EE06}"/>
              </a:ext>
            </a:extLst>
          </p:cNvPr>
          <p:cNvPicPr>
            <a:picLocks noChangeAspect="1"/>
          </p:cNvPicPr>
          <p:nvPr/>
        </p:nvPicPr>
        <p:blipFill>
          <a:blip r:embed="rId3"/>
          <a:srcRect l="24941" r="31376"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5391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7B02C-859D-B13B-690B-9853F0966422}"/>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Domain Name Services (DNS)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2E16B2-9B13-FC80-DA70-2610DECC080D}"/>
              </a:ext>
            </a:extLst>
          </p:cNvPr>
          <p:cNvSpPr>
            <a:spLocks noGrp="1"/>
          </p:cNvSpPr>
          <p:nvPr>
            <p:ph idx="1"/>
          </p:nvPr>
        </p:nvSpPr>
        <p:spPr>
          <a:xfrm>
            <a:off x="4447308" y="591344"/>
            <a:ext cx="6906491" cy="5585619"/>
          </a:xfrm>
        </p:spPr>
        <p:txBody>
          <a:bodyPr anchor="ctr">
            <a:normAutofit/>
          </a:bodyPr>
          <a:lstStyle/>
          <a:p>
            <a:r>
              <a:rPr lang="en-US" dirty="0"/>
              <a:t>Translates human readable domain names (for example, www.amazon.com) to machine readable IP addresses (for example, 192.0.2.44).” -  </a:t>
            </a:r>
            <a:r>
              <a:rPr lang="en-US" dirty="0">
                <a:hlinkClick r:id="rId2"/>
              </a:rPr>
              <a:t>https://aws.amazon.com/route53/what-is-dns/</a:t>
            </a:r>
            <a:r>
              <a:rPr lang="en-US" dirty="0"/>
              <a:t> </a:t>
            </a:r>
          </a:p>
        </p:txBody>
      </p:sp>
    </p:spTree>
    <p:extLst>
      <p:ext uri="{BB962C8B-B14F-4D97-AF65-F5344CB8AC3E}">
        <p14:creationId xmlns:p14="http://schemas.microsoft.com/office/powerpoint/2010/main" val="423429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EF59E6-2B6F-67BD-1344-8F9955E96D95}"/>
              </a:ext>
            </a:extLst>
          </p:cNvPr>
          <p:cNvPicPr>
            <a:picLocks noChangeAspect="1"/>
          </p:cNvPicPr>
          <p:nvPr/>
        </p:nvPicPr>
        <p:blipFill>
          <a:blip r:embed="rId2">
            <a:duotone>
              <a:prstClr val="black"/>
              <a:schemeClr val="tx2">
                <a:tint val="45000"/>
                <a:satMod val="400000"/>
              </a:schemeClr>
            </a:duotone>
            <a:alphaModFix amt="25000"/>
          </a:blip>
          <a:srcRect t="2319" b="3932"/>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3A94D24-02B9-98E0-F032-837F0D92C880}"/>
              </a:ext>
            </a:extLst>
          </p:cNvPr>
          <p:cNvSpPr>
            <a:spLocks noGrp="1"/>
          </p:cNvSpPr>
          <p:nvPr>
            <p:ph type="title"/>
          </p:nvPr>
        </p:nvSpPr>
        <p:spPr>
          <a:xfrm>
            <a:off x="838200" y="365125"/>
            <a:ext cx="10515600" cy="1325563"/>
          </a:xfrm>
        </p:spPr>
        <p:txBody>
          <a:bodyPr>
            <a:normAutofit/>
          </a:bodyPr>
          <a:lstStyle/>
          <a:p>
            <a:r>
              <a:rPr lang="en-US" sz="2800"/>
              <a:t>HTTP Status Codes</a:t>
            </a:r>
            <a:br>
              <a:rPr lang="en-US" sz="2800"/>
            </a:br>
            <a:r>
              <a:rPr lang="en-US" sz="2800">
                <a:hlinkClick r:id="rId3"/>
              </a:rPr>
              <a:t>https://developer.mozilla.org/en-US/docs/Web/HTTP/Reference/Status</a:t>
            </a:r>
            <a:r>
              <a:rPr lang="en-US" sz="2800"/>
              <a:t> </a:t>
            </a:r>
          </a:p>
        </p:txBody>
      </p:sp>
      <p:graphicFrame>
        <p:nvGraphicFramePr>
          <p:cNvPr id="5" name="Content Placeholder 2">
            <a:extLst>
              <a:ext uri="{FF2B5EF4-FFF2-40B4-BE49-F238E27FC236}">
                <a16:creationId xmlns:a16="http://schemas.microsoft.com/office/drawing/2014/main" id="{585CB04C-AC58-2855-1E02-4BCD1CF33AD0}"/>
              </a:ext>
            </a:extLst>
          </p:cNvPr>
          <p:cNvGraphicFramePr>
            <a:graphicFrameLocks noGrp="1"/>
          </p:cNvGraphicFramePr>
          <p:nvPr>
            <p:ph idx="1"/>
            <p:extLst>
              <p:ext uri="{D42A27DB-BD31-4B8C-83A1-F6EECF244321}">
                <p14:modId xmlns:p14="http://schemas.microsoft.com/office/powerpoint/2010/main" val="40373611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38770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AE8DD2-14E1-914C-5338-FABEB25DD75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a:t>
            </a:r>
          </a:p>
        </p:txBody>
      </p:sp>
      <p:graphicFrame>
        <p:nvGraphicFramePr>
          <p:cNvPr id="5" name="Content Placeholder 2">
            <a:extLst>
              <a:ext uri="{FF2B5EF4-FFF2-40B4-BE49-F238E27FC236}">
                <a16:creationId xmlns:a16="http://schemas.microsoft.com/office/drawing/2014/main" id="{6A727793-35C1-B281-5B53-0EB579F7B25E}"/>
              </a:ext>
            </a:extLst>
          </p:cNvPr>
          <p:cNvGraphicFramePr>
            <a:graphicFrameLocks noGrp="1"/>
          </p:cNvGraphicFramePr>
          <p:nvPr>
            <p:ph idx="1"/>
            <p:extLst>
              <p:ext uri="{D42A27DB-BD31-4B8C-83A1-F6EECF244321}">
                <p14:modId xmlns:p14="http://schemas.microsoft.com/office/powerpoint/2010/main" val="257255594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751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494DA3-D467-1D88-CC47-1FC50ED6A45B}"/>
              </a:ext>
            </a:extLst>
          </p:cNvPr>
          <p:cNvPicPr>
            <a:picLocks noChangeAspect="1"/>
          </p:cNvPicPr>
          <p:nvPr/>
        </p:nvPicPr>
        <p:blipFill>
          <a:blip r:embed="rId2">
            <a:duotone>
              <a:prstClr val="black"/>
              <a:schemeClr val="tx2">
                <a:tint val="45000"/>
                <a:satMod val="400000"/>
              </a:schemeClr>
            </a:duotone>
            <a:alphaModFix amt="25000"/>
          </a:blip>
          <a:srcRect l="4378" r="4066" b="-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432D2B8-FF50-28C9-E4E0-360621DC40AF}"/>
              </a:ext>
            </a:extLst>
          </p:cNvPr>
          <p:cNvSpPr>
            <a:spLocks noGrp="1"/>
          </p:cNvSpPr>
          <p:nvPr>
            <p:ph type="title"/>
          </p:nvPr>
        </p:nvSpPr>
        <p:spPr>
          <a:xfrm>
            <a:off x="838200" y="365125"/>
            <a:ext cx="10515600" cy="1325563"/>
          </a:xfrm>
        </p:spPr>
        <p:txBody>
          <a:bodyPr>
            <a:normAutofit/>
          </a:bodyPr>
          <a:lstStyle/>
          <a:p>
            <a:r>
              <a:rPr lang="en-US" sz="2800"/>
              <a:t>HTTP Request Methods</a:t>
            </a:r>
            <a:br>
              <a:rPr lang="en-US" sz="2800"/>
            </a:br>
            <a:r>
              <a:rPr lang="en-US" sz="2800">
                <a:hlinkClick r:id="rId3"/>
              </a:rPr>
              <a:t>https://developer.mozilla.org/en-US/docs/Web/HTTP/Reference/Methods</a:t>
            </a:r>
            <a:r>
              <a:rPr lang="en-US" sz="2800"/>
              <a:t> </a:t>
            </a:r>
          </a:p>
        </p:txBody>
      </p:sp>
      <p:graphicFrame>
        <p:nvGraphicFramePr>
          <p:cNvPr id="5" name="Content Placeholder 2">
            <a:extLst>
              <a:ext uri="{FF2B5EF4-FFF2-40B4-BE49-F238E27FC236}">
                <a16:creationId xmlns:a16="http://schemas.microsoft.com/office/drawing/2014/main" id="{CD8C436A-FDFD-5500-F834-3F025E413194}"/>
              </a:ext>
            </a:extLst>
          </p:cNvPr>
          <p:cNvGraphicFramePr>
            <a:graphicFrameLocks noGrp="1"/>
          </p:cNvGraphicFramePr>
          <p:nvPr>
            <p:ph idx="1"/>
            <p:extLst>
              <p:ext uri="{D42A27DB-BD31-4B8C-83A1-F6EECF244321}">
                <p14:modId xmlns:p14="http://schemas.microsoft.com/office/powerpoint/2010/main" val="33257319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9330202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FC0DECD-2D72-1AC5-42EF-B649C8DBD19A}"/>
              </a:ext>
            </a:extLst>
          </p:cNvPr>
          <p:cNvPicPr>
            <a:picLocks noChangeAspect="1"/>
          </p:cNvPicPr>
          <p:nvPr/>
        </p:nvPicPr>
        <p:blipFill>
          <a:blip r:embed="rId2"/>
          <a:srcRect l="3784" r="43557" b="-2"/>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B515A-F857-A426-5174-F2F75ACEEF20}"/>
              </a:ext>
            </a:extLst>
          </p:cNvPr>
          <p:cNvSpPr>
            <a:spLocks noGrp="1"/>
          </p:cNvSpPr>
          <p:nvPr>
            <p:ph type="title"/>
          </p:nvPr>
        </p:nvSpPr>
        <p:spPr>
          <a:xfrm>
            <a:off x="6115317" y="405685"/>
            <a:ext cx="5464968" cy="1559301"/>
          </a:xfrm>
        </p:spPr>
        <p:txBody>
          <a:bodyPr>
            <a:normAutofit/>
          </a:bodyPr>
          <a:lstStyle/>
          <a:p>
            <a:r>
              <a:rPr lang="en-US" sz="3400" dirty="0"/>
              <a:t>What is an Application Programming Interface (API) and REST API</a:t>
            </a:r>
          </a:p>
        </p:txBody>
      </p:sp>
      <p:sp>
        <p:nvSpPr>
          <p:cNvPr id="3" name="Content Placeholder 2">
            <a:extLst>
              <a:ext uri="{FF2B5EF4-FFF2-40B4-BE49-F238E27FC236}">
                <a16:creationId xmlns:a16="http://schemas.microsoft.com/office/drawing/2014/main" id="{338A75E4-BD35-1FFD-2F0E-90C3263AEB67}"/>
              </a:ext>
            </a:extLst>
          </p:cNvPr>
          <p:cNvSpPr>
            <a:spLocks noGrp="1"/>
          </p:cNvSpPr>
          <p:nvPr>
            <p:ph idx="1"/>
          </p:nvPr>
        </p:nvSpPr>
        <p:spPr>
          <a:xfrm>
            <a:off x="6115317" y="2743200"/>
            <a:ext cx="5247340" cy="3496878"/>
          </a:xfrm>
        </p:spPr>
        <p:txBody>
          <a:bodyPr anchor="ctr">
            <a:normAutofit/>
          </a:bodyPr>
          <a:lstStyle/>
          <a:p>
            <a:r>
              <a:rPr lang="en-US" sz="2000" dirty="0"/>
              <a:t>“APIs are mechanisms that enable two software components to communicate with each other using a set of definitions and protocols.” - </a:t>
            </a:r>
            <a:r>
              <a:rPr lang="en-US" sz="2000" dirty="0">
                <a:hlinkClick r:id="rId3"/>
              </a:rPr>
              <a:t>https://aws.amazon.com/what-is/api/</a:t>
            </a:r>
            <a:r>
              <a:rPr lang="en-US" sz="2000" dirty="0"/>
              <a:t> </a:t>
            </a:r>
          </a:p>
          <a:p>
            <a:r>
              <a:rPr lang="en-US" sz="2000" dirty="0"/>
              <a:t>“REST stands for Representational State Transfer. REST defines a set of functions like GET, PUT, DELETE, etc. that clients can use to access server data. Clients and servers exchange data using HTTP.” - </a:t>
            </a:r>
            <a:r>
              <a:rPr lang="en-US" sz="2000" dirty="0">
                <a:hlinkClick r:id="rId3"/>
              </a:rPr>
              <a:t>https://aws.amazon.com/what-is/api/</a:t>
            </a:r>
            <a:r>
              <a:rPr lang="en-US" sz="2000" dirty="0"/>
              <a:t> </a:t>
            </a:r>
          </a:p>
          <a:p>
            <a:endParaRPr lang="en-US" sz="2000" dirty="0"/>
          </a:p>
        </p:txBody>
      </p:sp>
    </p:spTree>
    <p:extLst>
      <p:ext uri="{BB962C8B-B14F-4D97-AF65-F5344CB8AC3E}">
        <p14:creationId xmlns:p14="http://schemas.microsoft.com/office/powerpoint/2010/main" val="398760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16D68-8545-1017-08CC-A73B8934065B}"/>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API Endpoint</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25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61585-5CC6-EB4E-6C9E-F35A99C51D1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More Resources</a:t>
            </a:r>
          </a:p>
        </p:txBody>
      </p:sp>
      <p:graphicFrame>
        <p:nvGraphicFramePr>
          <p:cNvPr id="5" name="Content Placeholder 2">
            <a:extLst>
              <a:ext uri="{FF2B5EF4-FFF2-40B4-BE49-F238E27FC236}">
                <a16:creationId xmlns:a16="http://schemas.microsoft.com/office/drawing/2014/main" id="{98721A7A-3311-5773-399C-F1C21E675B97}"/>
              </a:ext>
            </a:extLst>
          </p:cNvPr>
          <p:cNvGraphicFramePr>
            <a:graphicFrameLocks noGrp="1"/>
          </p:cNvGraphicFramePr>
          <p:nvPr>
            <p:ph idx="1"/>
            <p:extLst>
              <p:ext uri="{D42A27DB-BD31-4B8C-83A1-F6EECF244321}">
                <p14:modId xmlns:p14="http://schemas.microsoft.com/office/powerpoint/2010/main" val="31725749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75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E3056-B4CA-EA4B-DC80-6AC41BD47B99}"/>
              </a:ext>
            </a:extLst>
          </p:cNvPr>
          <p:cNvSpPr>
            <a:spLocks noGrp="1"/>
          </p:cNvSpPr>
          <p:nvPr>
            <p:ph type="title"/>
          </p:nvPr>
        </p:nvSpPr>
        <p:spPr>
          <a:xfrm>
            <a:off x="1171074" y="1396686"/>
            <a:ext cx="3240506" cy="4064628"/>
          </a:xfrm>
        </p:spPr>
        <p:txBody>
          <a:bodyPr>
            <a:normAutofit/>
          </a:bodyPr>
          <a:lstStyle/>
          <a:p>
            <a:r>
              <a:rPr lang="en-US">
                <a:solidFill>
                  <a:srgbClr val="FFFFFF"/>
                </a:solidFill>
              </a:rPr>
              <a:t>Instructor Background</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CD6AD4-C157-B680-F336-10ABD79F6904}"/>
              </a:ext>
            </a:extLst>
          </p:cNvPr>
          <p:cNvSpPr>
            <a:spLocks noGrp="1"/>
          </p:cNvSpPr>
          <p:nvPr>
            <p:ph idx="1"/>
          </p:nvPr>
        </p:nvSpPr>
        <p:spPr>
          <a:xfrm>
            <a:off x="5370153" y="1526033"/>
            <a:ext cx="5536397" cy="3935281"/>
          </a:xfrm>
        </p:spPr>
        <p:txBody>
          <a:bodyPr>
            <a:normAutofit/>
          </a:bodyPr>
          <a:lstStyle/>
          <a:p>
            <a:r>
              <a:rPr lang="en-US" dirty="0"/>
              <a:t>How you got started in </a:t>
            </a:r>
            <a:r>
              <a:rPr lang="en-US" dirty="0" err="1"/>
              <a:t>DevSecOps</a:t>
            </a:r>
            <a:r>
              <a:rPr lang="en-US" dirty="0"/>
              <a:t>.</a:t>
            </a:r>
          </a:p>
          <a:p>
            <a:r>
              <a:rPr lang="en-US" dirty="0"/>
              <a:t>What are you currently doing now.</a:t>
            </a:r>
          </a:p>
        </p:txBody>
      </p:sp>
    </p:spTree>
    <p:extLst>
      <p:ext uri="{BB962C8B-B14F-4D97-AF65-F5344CB8AC3E}">
        <p14:creationId xmlns:p14="http://schemas.microsoft.com/office/powerpoint/2010/main" val="204934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0DEFB-F840-FFD9-633F-4E441CE4D637}"/>
              </a:ext>
            </a:extLst>
          </p:cNvPr>
          <p:cNvSpPr>
            <a:spLocks noGrp="1"/>
          </p:cNvSpPr>
          <p:nvPr>
            <p:ph type="title"/>
          </p:nvPr>
        </p:nvSpPr>
        <p:spPr>
          <a:xfrm>
            <a:off x="686834" y="1153572"/>
            <a:ext cx="3200400" cy="4461163"/>
          </a:xfrm>
        </p:spPr>
        <p:txBody>
          <a:bodyPr>
            <a:normAutofit/>
          </a:bodyPr>
          <a:lstStyle/>
          <a:p>
            <a:r>
              <a:rPr lang="en-US">
                <a:solidFill>
                  <a:srgbClr val="FFFFFF"/>
                </a:solidFill>
              </a:rPr>
              <a:t>Why Learn This?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89CFEF-F27D-2829-7737-E421A1279884}"/>
              </a:ext>
            </a:extLst>
          </p:cNvPr>
          <p:cNvSpPr>
            <a:spLocks noGrp="1"/>
          </p:cNvSpPr>
          <p:nvPr>
            <p:ph idx="1"/>
          </p:nvPr>
        </p:nvSpPr>
        <p:spPr>
          <a:xfrm>
            <a:off x="4447308" y="591344"/>
            <a:ext cx="6906491" cy="5585619"/>
          </a:xfrm>
        </p:spPr>
        <p:txBody>
          <a:bodyPr anchor="ctr">
            <a:normAutofit/>
          </a:bodyPr>
          <a:lstStyle/>
          <a:p>
            <a:r>
              <a:rPr lang="en-US" dirty="0"/>
              <a:t>75</a:t>
            </a:r>
            <a:r>
              <a:rPr lang="en-US" baseline="30000" dirty="0"/>
              <a:t>th</a:t>
            </a:r>
            <a:r>
              <a:rPr lang="en-US" dirty="0"/>
              <a:t> Innovation Command is receiving an increased demand to support these kinds of missions.</a:t>
            </a:r>
          </a:p>
          <a:p>
            <a:r>
              <a:rPr lang="en-US" dirty="0"/>
              <a:t>Significant salary increases – 25% or more.</a:t>
            </a:r>
          </a:p>
          <a:p>
            <a:r>
              <a:rPr lang="en-US" dirty="0"/>
              <a:t>Anyone who works with software can incorporate </a:t>
            </a:r>
            <a:r>
              <a:rPr lang="en-US" dirty="0" err="1"/>
              <a:t>DevSecOps</a:t>
            </a:r>
            <a:r>
              <a:rPr lang="en-US" dirty="0"/>
              <a:t> within their current organization. </a:t>
            </a:r>
          </a:p>
          <a:p>
            <a:pPr lvl="1"/>
            <a:r>
              <a:rPr lang="en-US" dirty="0"/>
              <a:t>Application containerization.</a:t>
            </a:r>
          </a:p>
          <a:p>
            <a:pPr lvl="1"/>
            <a:r>
              <a:rPr lang="en-US" dirty="0"/>
              <a:t>Automate tasks.</a:t>
            </a:r>
          </a:p>
          <a:p>
            <a:pPr lvl="1"/>
            <a:r>
              <a:rPr lang="en-US" dirty="0"/>
              <a:t>Ensure proper security compliance is being enforced.</a:t>
            </a:r>
          </a:p>
          <a:p>
            <a:endParaRPr lang="en-US" dirty="0"/>
          </a:p>
        </p:txBody>
      </p:sp>
    </p:spTree>
    <p:extLst>
      <p:ext uri="{BB962C8B-B14F-4D97-AF65-F5344CB8AC3E}">
        <p14:creationId xmlns:p14="http://schemas.microsoft.com/office/powerpoint/2010/main" val="225863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076EF-0870-0F59-DCA1-1792F7337943}"/>
              </a:ext>
            </a:extLst>
          </p:cNvPr>
          <p:cNvSpPr>
            <a:spLocks noGrp="1"/>
          </p:cNvSpPr>
          <p:nvPr>
            <p:ph type="title"/>
          </p:nvPr>
        </p:nvSpPr>
        <p:spPr>
          <a:xfrm>
            <a:off x="630918" y="643465"/>
            <a:ext cx="3895359" cy="1846615"/>
          </a:xfrm>
        </p:spPr>
        <p:txBody>
          <a:bodyPr anchor="b">
            <a:normAutofit/>
          </a:bodyPr>
          <a:lstStyle/>
          <a:p>
            <a:r>
              <a:rPr lang="en-US" sz="4200"/>
              <a:t>Why become a DevSecOps Engineer?</a:t>
            </a:r>
          </a:p>
        </p:txBody>
      </p:sp>
      <p:sp>
        <p:nvSpPr>
          <p:cNvPr id="22"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2A6D3A0D-B700-C6F9-3D76-A4C42ED959F7}"/>
              </a:ext>
            </a:extLst>
          </p:cNvPr>
          <p:cNvSpPr>
            <a:spLocks noGrp="1"/>
          </p:cNvSpPr>
          <p:nvPr>
            <p:ph idx="1"/>
          </p:nvPr>
        </p:nvSpPr>
        <p:spPr>
          <a:xfrm>
            <a:off x="630936" y="2807167"/>
            <a:ext cx="3895522" cy="3386399"/>
          </a:xfrm>
        </p:spPr>
        <p:txBody>
          <a:bodyPr>
            <a:normAutofit/>
          </a:bodyPr>
          <a:lstStyle/>
          <a:p>
            <a:r>
              <a:rPr lang="en-US" sz="1700">
                <a:hlinkClick r:id="rId2"/>
              </a:rPr>
              <a:t>https://www.indeed.com/career-advice/finding-a-job/top-paying-technology-jobs</a:t>
            </a:r>
            <a:r>
              <a:rPr lang="en-US" sz="1700"/>
              <a:t> </a:t>
            </a:r>
          </a:p>
          <a:p>
            <a:r>
              <a:rPr lang="en-US" sz="1700"/>
              <a:t>Common technical job titles</a:t>
            </a:r>
          </a:p>
          <a:p>
            <a:pPr lvl="1"/>
            <a:r>
              <a:rPr lang="en-US" sz="1700"/>
              <a:t>DevOps Engineer</a:t>
            </a:r>
          </a:p>
          <a:p>
            <a:pPr lvl="1"/>
            <a:r>
              <a:rPr lang="en-US" sz="1700"/>
              <a:t>Cloud Engineer</a:t>
            </a:r>
          </a:p>
          <a:p>
            <a:pPr lvl="1"/>
            <a:r>
              <a:rPr lang="en-US" sz="1700"/>
              <a:t>Site Reliability Engineer</a:t>
            </a:r>
          </a:p>
          <a:p>
            <a:r>
              <a:rPr lang="en-US" sz="1700"/>
              <a:t>Common technical management job titles</a:t>
            </a:r>
          </a:p>
          <a:p>
            <a:pPr lvl="1"/>
            <a:r>
              <a:rPr lang="en-US" sz="1700"/>
              <a:t>Technical Lead</a:t>
            </a:r>
          </a:p>
          <a:p>
            <a:pPr lvl="1"/>
            <a:r>
              <a:rPr lang="en-US" sz="1700"/>
              <a:t>Architect</a:t>
            </a:r>
          </a:p>
        </p:txBody>
      </p:sp>
      <p:pic>
        <p:nvPicPr>
          <p:cNvPr id="5" name="Content Placeholder 4" descr="Text&#10;&#10;AI-generated content may be incorrect.">
            <a:extLst>
              <a:ext uri="{FF2B5EF4-FFF2-40B4-BE49-F238E27FC236}">
                <a16:creationId xmlns:a16="http://schemas.microsoft.com/office/drawing/2014/main" id="{BDC094C6-51B2-57B3-50EE-A8DA9E13EDB5}"/>
              </a:ext>
            </a:extLst>
          </p:cNvPr>
          <p:cNvPicPr>
            <a:picLocks noChangeAspect="1"/>
          </p:cNvPicPr>
          <p:nvPr/>
        </p:nvPicPr>
        <p:blipFill>
          <a:blip r:embed="rId3"/>
          <a:stretch>
            <a:fillRect/>
          </a:stretch>
        </p:blipFill>
        <p:spPr>
          <a:xfrm>
            <a:off x="4992624" y="1164351"/>
            <a:ext cx="3099816" cy="1456913"/>
          </a:xfrm>
          <a:prstGeom prst="rect">
            <a:avLst/>
          </a:prstGeom>
        </p:spPr>
      </p:pic>
      <p:pic>
        <p:nvPicPr>
          <p:cNvPr id="9" name="Picture 8" descr="Graphical user interface, text, application&#10;&#10;AI-generated content may be incorrect.">
            <a:extLst>
              <a:ext uri="{FF2B5EF4-FFF2-40B4-BE49-F238E27FC236}">
                <a16:creationId xmlns:a16="http://schemas.microsoft.com/office/drawing/2014/main" id="{EB430335-0CB1-1E8F-7F15-904E5CACFC92}"/>
              </a:ext>
            </a:extLst>
          </p:cNvPr>
          <p:cNvPicPr>
            <a:picLocks noChangeAspect="1"/>
          </p:cNvPicPr>
          <p:nvPr/>
        </p:nvPicPr>
        <p:blipFill>
          <a:blip r:embed="rId4"/>
          <a:stretch>
            <a:fillRect/>
          </a:stretch>
        </p:blipFill>
        <p:spPr>
          <a:xfrm>
            <a:off x="8247888" y="619920"/>
            <a:ext cx="3785616" cy="1731918"/>
          </a:xfrm>
          <a:prstGeom prst="rect">
            <a:avLst/>
          </a:prstGeom>
        </p:spPr>
      </p:pic>
      <p:pic>
        <p:nvPicPr>
          <p:cNvPr id="11" name="Picture 10" descr="Graphical user interface, text&#10;&#10;AI-generated content may be incorrect.">
            <a:extLst>
              <a:ext uri="{FF2B5EF4-FFF2-40B4-BE49-F238E27FC236}">
                <a16:creationId xmlns:a16="http://schemas.microsoft.com/office/drawing/2014/main" id="{2A594023-BE34-6FAD-95F1-88E28626418F}"/>
              </a:ext>
            </a:extLst>
          </p:cNvPr>
          <p:cNvPicPr>
            <a:picLocks noChangeAspect="1"/>
          </p:cNvPicPr>
          <p:nvPr/>
        </p:nvPicPr>
        <p:blipFill>
          <a:blip r:embed="rId5"/>
          <a:stretch>
            <a:fillRect/>
          </a:stretch>
        </p:blipFill>
        <p:spPr>
          <a:xfrm>
            <a:off x="4992624" y="4273837"/>
            <a:ext cx="3099816" cy="1441414"/>
          </a:xfrm>
          <a:prstGeom prst="rect">
            <a:avLst/>
          </a:prstGeom>
        </p:spPr>
      </p:pic>
      <p:pic>
        <p:nvPicPr>
          <p:cNvPr id="7" name="Picture 6" descr="Graphical user interface, text, application&#10;&#10;AI-generated content may be incorrect.">
            <a:extLst>
              <a:ext uri="{FF2B5EF4-FFF2-40B4-BE49-F238E27FC236}">
                <a16:creationId xmlns:a16="http://schemas.microsoft.com/office/drawing/2014/main" id="{353B3836-2C02-5DE5-232F-EB855BD501DC}"/>
              </a:ext>
            </a:extLst>
          </p:cNvPr>
          <p:cNvPicPr>
            <a:picLocks noChangeAspect="1"/>
          </p:cNvPicPr>
          <p:nvPr/>
        </p:nvPicPr>
        <p:blipFill>
          <a:blip r:embed="rId6"/>
          <a:stretch>
            <a:fillRect/>
          </a:stretch>
        </p:blipFill>
        <p:spPr>
          <a:xfrm>
            <a:off x="8247888" y="3697775"/>
            <a:ext cx="3785616" cy="1769775"/>
          </a:xfrm>
          <a:prstGeom prst="rect">
            <a:avLst/>
          </a:prstGeom>
        </p:spPr>
      </p:pic>
    </p:spTree>
    <p:extLst>
      <p:ext uri="{BB962C8B-B14F-4D97-AF65-F5344CB8AC3E}">
        <p14:creationId xmlns:p14="http://schemas.microsoft.com/office/powerpoint/2010/main" val="324857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5E6DB-09A9-0C19-8102-3FFFE5F8C8EE}"/>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53833F-C388-3C03-383B-241837F670AF}"/>
              </a:ext>
            </a:extLst>
          </p:cNvPr>
          <p:cNvSpPr>
            <a:spLocks noGrp="1"/>
          </p:cNvSpPr>
          <p:nvPr>
            <p:ph idx="1"/>
          </p:nvPr>
        </p:nvSpPr>
        <p:spPr>
          <a:xfrm>
            <a:off x="4447308" y="591344"/>
            <a:ext cx="6906491" cy="5585619"/>
          </a:xfrm>
        </p:spPr>
        <p:txBody>
          <a:bodyPr anchor="ctr">
            <a:normAutofit/>
          </a:bodyPr>
          <a:lstStyle/>
          <a:p>
            <a:r>
              <a:rPr lang="en-US" sz="2600"/>
              <a:t>“DevSecOps is a software engineering culture and practice that aims at unifying software development (Dev), security (Sec), and operations (Ops). DevSecOps emphasizes collaboration and communication between development, security, and operations teams to deliver secure and resilient software at the speed of relevance. It involves automating security and testing processes, integrating security tools and practices into the development pipeline, and fostering a culture of shared responsibility for performance and security.” </a:t>
            </a:r>
            <a:r>
              <a:rPr lang="en-US" sz="2600">
                <a:hlinkClick r:id="rId2"/>
              </a:rPr>
              <a:t>https://www.cloud.mil/devsecops/</a:t>
            </a:r>
            <a:r>
              <a:rPr lang="en-US" sz="2600"/>
              <a:t> </a:t>
            </a:r>
          </a:p>
        </p:txBody>
      </p:sp>
    </p:spTree>
    <p:extLst>
      <p:ext uri="{BB962C8B-B14F-4D97-AF65-F5344CB8AC3E}">
        <p14:creationId xmlns:p14="http://schemas.microsoft.com/office/powerpoint/2010/main" val="116791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C5A8E-B349-7B34-23BA-58CBC403AA7C}"/>
              </a:ext>
            </a:extLst>
          </p:cNvPr>
          <p:cNvSpPr>
            <a:spLocks noGrp="1"/>
          </p:cNvSpPr>
          <p:nvPr>
            <p:ph type="title"/>
          </p:nvPr>
        </p:nvSpPr>
        <p:spPr>
          <a:xfrm>
            <a:off x="630936" y="640823"/>
            <a:ext cx="3419856" cy="5583148"/>
          </a:xfrm>
        </p:spPr>
        <p:txBody>
          <a:bodyPr anchor="ctr">
            <a:normAutofit/>
          </a:bodyPr>
          <a:lstStyle/>
          <a:p>
            <a:r>
              <a:rPr lang="en-US" sz="5000"/>
              <a:t>Continuous Integration/ Continuous Deployment (CI/CD)</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87DEC0-C3E9-F01D-1AAE-548984485152}"/>
              </a:ext>
            </a:extLst>
          </p:cNvPr>
          <p:cNvPicPr>
            <a:picLocks noChangeAspect="1"/>
          </p:cNvPicPr>
          <p:nvPr/>
        </p:nvPicPr>
        <p:blipFill>
          <a:blip r:embed="rId2"/>
          <a:stretch>
            <a:fillRect/>
          </a:stretch>
        </p:blipFill>
        <p:spPr>
          <a:xfrm>
            <a:off x="4654296" y="933054"/>
            <a:ext cx="6894576" cy="3309395"/>
          </a:xfrm>
          <a:prstGeom prst="rect">
            <a:avLst/>
          </a:prstGeom>
        </p:spPr>
      </p:pic>
    </p:spTree>
    <p:extLst>
      <p:ext uri="{BB962C8B-B14F-4D97-AF65-F5344CB8AC3E}">
        <p14:creationId xmlns:p14="http://schemas.microsoft.com/office/powerpoint/2010/main" val="21596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AA954-BF84-76E0-396F-6A4683286DD9}"/>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Tools that Enables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57A33B-431A-B61D-C384-6CCE5F1ACA5E}"/>
              </a:ext>
            </a:extLst>
          </p:cNvPr>
          <p:cNvSpPr>
            <a:spLocks noGrp="1"/>
          </p:cNvSpPr>
          <p:nvPr>
            <p:ph idx="1"/>
          </p:nvPr>
        </p:nvSpPr>
        <p:spPr>
          <a:xfrm>
            <a:off x="4447308" y="591344"/>
            <a:ext cx="6906491" cy="5585619"/>
          </a:xfrm>
        </p:spPr>
        <p:txBody>
          <a:bodyPr anchor="ctr">
            <a:normAutofit/>
          </a:bodyPr>
          <a:lstStyle/>
          <a:p>
            <a:r>
              <a:rPr lang="en-US" sz="1300"/>
              <a:t>Infrastructure as Code (</a:t>
            </a:r>
            <a:r>
              <a:rPr lang="en-US" sz="1300" err="1"/>
              <a:t>IaC</a:t>
            </a:r>
            <a:r>
              <a:rPr lang="en-US" sz="1300"/>
              <a:t>)</a:t>
            </a:r>
          </a:p>
          <a:p>
            <a:pPr lvl="1"/>
            <a:r>
              <a:rPr lang="en-US" sz="1300"/>
              <a:t>“Infrastructure as code (</a:t>
            </a:r>
            <a:r>
              <a:rPr lang="en-US" sz="1300" err="1"/>
              <a:t>IaC</a:t>
            </a:r>
            <a:r>
              <a:rPr lang="en-US" sz="1300"/>
              <a:t>) is the ability to provision and support your computing infrastructure using code instead of manual processes and settings.” </a:t>
            </a:r>
            <a:r>
              <a:rPr lang="en-US" sz="1300">
                <a:hlinkClick r:id="rId2"/>
              </a:rPr>
              <a:t>https://aws.amazon.com/what-is/iac/</a:t>
            </a:r>
            <a:r>
              <a:rPr lang="en-US" sz="1300"/>
              <a:t> </a:t>
            </a:r>
          </a:p>
          <a:p>
            <a:r>
              <a:rPr lang="en-US" sz="1300"/>
              <a:t>Containerization</a:t>
            </a:r>
          </a:p>
          <a:p>
            <a:pPr lvl="1"/>
            <a:r>
              <a:rPr lang="en-US" sz="1300"/>
              <a:t>“Containerization is a software deployment process that bundles an application’s code with all the files and libraries it needs to run on any infrastructure.” </a:t>
            </a:r>
            <a:r>
              <a:rPr lang="en-US" sz="1300">
                <a:hlinkClick r:id="rId3"/>
              </a:rPr>
              <a:t>https://aws.amazon.com/what-is/containerization/</a:t>
            </a:r>
            <a:r>
              <a:rPr lang="en-US" sz="1300"/>
              <a:t> </a:t>
            </a:r>
          </a:p>
          <a:p>
            <a:r>
              <a:rPr lang="en-US" sz="1300"/>
              <a:t>Continuous Integration/ Continuous Deployment (CI/CD)</a:t>
            </a:r>
          </a:p>
          <a:p>
            <a:pPr lvl="1"/>
            <a:r>
              <a:rPr lang="en-US" sz="1300"/>
              <a:t>“CI/CD falls under DevOps (the joining of development and operations teams) and combines the practices of continuous integration and continuous delivery. CI/CD automates much or all of the manual human intervention traditionally needed to get new code from a commit into production, encompassing the build, test (including integration tests, unit tests, and regression tests), and deploy phases, as well as infrastructure provisioning.” </a:t>
            </a:r>
            <a:r>
              <a:rPr lang="en-US" sz="1300">
                <a:hlinkClick r:id="rId4"/>
              </a:rPr>
              <a:t>https://about.gitlab.com/topics/ci-cd/</a:t>
            </a:r>
            <a:r>
              <a:rPr lang="en-US" sz="1300"/>
              <a:t> </a:t>
            </a:r>
          </a:p>
          <a:p>
            <a:pPr lvl="1"/>
            <a:endParaRPr lang="en-US" sz="1300"/>
          </a:p>
        </p:txBody>
      </p:sp>
    </p:spTree>
    <p:extLst>
      <p:ext uri="{BB962C8B-B14F-4D97-AF65-F5344CB8AC3E}">
        <p14:creationId xmlns:p14="http://schemas.microsoft.com/office/powerpoint/2010/main" val="321819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BCEA-B5CB-8480-B104-9528CFC74188}"/>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400"/>
              <a:t>Popular IaC Tools</a:t>
            </a:r>
          </a:p>
        </p:txBody>
      </p:sp>
      <p:sp>
        <p:nvSpPr>
          <p:cNvPr id="3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82572-EA4F-B5B7-AE83-2EC73064F89E}"/>
              </a:ext>
            </a:extLst>
          </p:cNvPr>
          <p:cNvSpPr>
            <a:spLocks noGrp="1"/>
          </p:cNvSpPr>
          <p:nvPr>
            <p:ph sz="half" idx="2"/>
          </p:nvPr>
        </p:nvSpPr>
        <p:spPr>
          <a:xfrm>
            <a:off x="630936" y="2807167"/>
            <a:ext cx="3895522" cy="3386399"/>
          </a:xfrm>
        </p:spPr>
        <p:txBody>
          <a:bodyPr vert="horz" lIns="91440" tIns="45720" rIns="91440" bIns="45720" rtlCol="0">
            <a:normAutofit/>
          </a:bodyPr>
          <a:lstStyle/>
          <a:p>
            <a:r>
              <a:rPr lang="en-US" sz="2200"/>
              <a:t>Persistent – Changes are permanent and remain in effect until manually modified.</a:t>
            </a:r>
          </a:p>
          <a:p>
            <a:r>
              <a:rPr lang="en-US" sz="2200"/>
              <a:t>Non-persistent – Changes can be automatically reverted or overwritten by IaC tools.</a:t>
            </a:r>
          </a:p>
        </p:txBody>
      </p:sp>
      <p:pic>
        <p:nvPicPr>
          <p:cNvPr id="7" name="Picture 6">
            <a:extLst>
              <a:ext uri="{FF2B5EF4-FFF2-40B4-BE49-F238E27FC236}">
                <a16:creationId xmlns:a16="http://schemas.microsoft.com/office/drawing/2014/main" id="{0715E256-4DE3-45B0-7F26-20A216B53566}"/>
              </a:ext>
            </a:extLst>
          </p:cNvPr>
          <p:cNvPicPr>
            <a:picLocks noChangeAspect="1"/>
          </p:cNvPicPr>
          <p:nvPr/>
        </p:nvPicPr>
        <p:blipFill>
          <a:blip r:embed="rId2"/>
          <a:stretch>
            <a:fillRect/>
          </a:stretch>
        </p:blipFill>
        <p:spPr>
          <a:xfrm>
            <a:off x="4992624" y="342900"/>
            <a:ext cx="3099816" cy="3099816"/>
          </a:xfrm>
          <a:prstGeom prst="rect">
            <a:avLst/>
          </a:prstGeom>
        </p:spPr>
      </p:pic>
      <p:pic>
        <p:nvPicPr>
          <p:cNvPr id="11" name="Picture 10">
            <a:extLst>
              <a:ext uri="{FF2B5EF4-FFF2-40B4-BE49-F238E27FC236}">
                <a16:creationId xmlns:a16="http://schemas.microsoft.com/office/drawing/2014/main" id="{32662123-49E5-81FB-E2E4-153C6BFB14B0}"/>
              </a:ext>
            </a:extLst>
          </p:cNvPr>
          <p:cNvPicPr>
            <a:picLocks noChangeAspect="1"/>
          </p:cNvPicPr>
          <p:nvPr/>
        </p:nvPicPr>
        <p:blipFill>
          <a:blip r:embed="rId3"/>
          <a:stretch>
            <a:fillRect/>
          </a:stretch>
        </p:blipFill>
        <p:spPr>
          <a:xfrm>
            <a:off x="8247888" y="307575"/>
            <a:ext cx="3785616" cy="2356609"/>
          </a:xfrm>
          <a:prstGeom prst="rect">
            <a:avLst/>
          </a:prstGeom>
        </p:spPr>
      </p:pic>
      <p:pic>
        <p:nvPicPr>
          <p:cNvPr id="5" name="Content Placeholder 4">
            <a:extLst>
              <a:ext uri="{FF2B5EF4-FFF2-40B4-BE49-F238E27FC236}">
                <a16:creationId xmlns:a16="http://schemas.microsoft.com/office/drawing/2014/main" id="{AFC95F5F-38E6-83CA-AECF-1B7808817EBA}"/>
              </a:ext>
            </a:extLst>
          </p:cNvPr>
          <p:cNvPicPr>
            <a:picLocks noGrp="1" noChangeAspect="1"/>
          </p:cNvPicPr>
          <p:nvPr>
            <p:ph sz="half" idx="1"/>
          </p:nvPr>
        </p:nvPicPr>
        <p:blipFill>
          <a:blip r:embed="rId4"/>
          <a:stretch>
            <a:fillRect/>
          </a:stretch>
        </p:blipFill>
        <p:spPr>
          <a:xfrm>
            <a:off x="5334069" y="3795522"/>
            <a:ext cx="2416925" cy="2398044"/>
          </a:xfrm>
          <a:prstGeom prst="rect">
            <a:avLst/>
          </a:prstGeom>
        </p:spPr>
      </p:pic>
      <p:pic>
        <p:nvPicPr>
          <p:cNvPr id="9" name="Picture 8">
            <a:extLst>
              <a:ext uri="{FF2B5EF4-FFF2-40B4-BE49-F238E27FC236}">
                <a16:creationId xmlns:a16="http://schemas.microsoft.com/office/drawing/2014/main" id="{14759526-DB76-001B-94D1-E96EFA801942}"/>
              </a:ext>
            </a:extLst>
          </p:cNvPr>
          <p:cNvPicPr>
            <a:picLocks noChangeAspect="1"/>
          </p:cNvPicPr>
          <p:nvPr/>
        </p:nvPicPr>
        <p:blipFill>
          <a:blip r:embed="rId5"/>
          <a:stretch>
            <a:fillRect/>
          </a:stretch>
        </p:blipFill>
        <p:spPr>
          <a:xfrm>
            <a:off x="8518944" y="2971759"/>
            <a:ext cx="3243503" cy="3221807"/>
          </a:xfrm>
          <a:prstGeom prst="rect">
            <a:avLst/>
          </a:prstGeom>
        </p:spPr>
      </p:pic>
    </p:spTree>
    <p:extLst>
      <p:ext uri="{BB962C8B-B14F-4D97-AF65-F5344CB8AC3E}">
        <p14:creationId xmlns:p14="http://schemas.microsoft.com/office/powerpoint/2010/main" val="951520767"/>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139</TotalTime>
  <Words>1089</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Calibri</vt:lpstr>
      <vt:lpstr>Office Theme</vt:lpstr>
      <vt:lpstr>DevSecOps Course v2.0.0</vt:lpstr>
      <vt:lpstr>Agenda</vt:lpstr>
      <vt:lpstr>Instructor Background</vt:lpstr>
      <vt:lpstr>Why Learn This?</vt:lpstr>
      <vt:lpstr>Why become a DevSecOps Engineer?</vt:lpstr>
      <vt:lpstr>What is DevSecOps?</vt:lpstr>
      <vt:lpstr>Continuous Integration/ Continuous Deployment (CI/CD)</vt:lpstr>
      <vt:lpstr>Key Tools that Enables DevSecOps</vt:lpstr>
      <vt:lpstr>Popular IaC Tools</vt:lpstr>
      <vt:lpstr>Popular Containerization Tools</vt:lpstr>
      <vt:lpstr>Popular Service Mesh Tools</vt:lpstr>
      <vt:lpstr>Popular CI/CD Tools</vt:lpstr>
      <vt:lpstr>Common Security Vulnerability Tests</vt:lpstr>
      <vt:lpstr>What is DevSecOps trying to enable?</vt:lpstr>
      <vt:lpstr>Overall Benefit</vt:lpstr>
      <vt:lpstr>What is Site Reliability Engineering?</vt:lpstr>
      <vt:lpstr>What is a Computer Network?</vt:lpstr>
      <vt:lpstr>What is Domain Name Services (DNS)</vt:lpstr>
      <vt:lpstr>HTTP Status Codes https://developer.mozilla.org/en-US/docs/Web/HTTP/Reference/Status </vt:lpstr>
      <vt:lpstr>HTTP Request Methods https://developer.mozilla.org/en-US/docs/Web/HTTP/Reference/Methods </vt:lpstr>
      <vt:lpstr>What is an Application Programming Interface (API) and REST API</vt:lpstr>
      <vt:lpstr>API Endpoint</vt:lpstr>
      <vt:lpstr>More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Herbert</dc:creator>
  <cp:lastModifiedBy>Sean Herbert</cp:lastModifiedBy>
  <cp:revision>37</cp:revision>
  <dcterms:created xsi:type="dcterms:W3CDTF">2025-02-15T15:03:42Z</dcterms:created>
  <dcterms:modified xsi:type="dcterms:W3CDTF">2025-06-21T21:01:45Z</dcterms:modified>
</cp:coreProperties>
</file>