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4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0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97DB701-F5A3-41D6-8141-4C72F6BB3D5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2C1A8A0-F3C9-49A4-8B9E-607E4D5E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75B3-59B9-4226-A404-AA65E452A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Hut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821C1-CA47-4B39-A513-8D33B1BC6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Herbert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53B2A-5FD6-4B60-8095-39C09763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704" y="4383827"/>
            <a:ext cx="2822992" cy="247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5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44F9-1E96-47D6-8ED2-D9524F2C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 – 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F1C3-950B-41AE-BDDB-F4AC37CC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4 different functional tests on 2 different sections of the website</a:t>
            </a:r>
          </a:p>
          <a:p>
            <a:r>
              <a:rPr lang="en-US" dirty="0"/>
              <a:t>First set of tests included exploratory testing and user testing on the home page</a:t>
            </a:r>
          </a:p>
          <a:p>
            <a:pPr lvl="1"/>
            <a:r>
              <a:rPr lang="en-US" dirty="0"/>
              <a:t>Ensuring good customer experience – good, bad, and any improvements</a:t>
            </a:r>
          </a:p>
          <a:p>
            <a:pPr lvl="1"/>
            <a:r>
              <a:rPr lang="en-US" dirty="0"/>
              <a:t>Ensuring good website layout</a:t>
            </a:r>
          </a:p>
        </p:txBody>
      </p:sp>
    </p:spTree>
    <p:extLst>
      <p:ext uri="{BB962C8B-B14F-4D97-AF65-F5344CB8AC3E}">
        <p14:creationId xmlns:p14="http://schemas.microsoft.com/office/powerpoint/2010/main" val="265657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9E3C-DE26-46DF-A946-E5F8276F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 – 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1D83-7BA2-47CB-BCE9-E4DCCFF9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set of tests included stress testing and boundary testing on the checkout page</a:t>
            </a:r>
          </a:p>
          <a:p>
            <a:pPr lvl="1"/>
            <a:r>
              <a:rPr lang="en-US" dirty="0"/>
              <a:t>What was the maximum amount of money a customer could spend on any given food item?</a:t>
            </a:r>
          </a:p>
          <a:p>
            <a:pPr lvl="1"/>
            <a:r>
              <a:rPr lang="en-US" dirty="0"/>
              <a:t>What was the maximum quantity amount on any given food item?</a:t>
            </a:r>
          </a:p>
          <a:p>
            <a:pPr lvl="1"/>
            <a:r>
              <a:rPr lang="en-US" dirty="0"/>
              <a:t>When would failures or errors start to occur?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2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38EC-4C79-412E-AB76-72D7C730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 – Structural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4617-CB9F-4C79-BB42-FD0247BF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2 different structural tests on 2 different sections of the website</a:t>
            </a:r>
          </a:p>
          <a:p>
            <a:r>
              <a:rPr lang="en-US" dirty="0"/>
              <a:t>First structural test included metrics based testing on the contact us page</a:t>
            </a:r>
          </a:p>
          <a:p>
            <a:pPr lvl="1"/>
            <a:r>
              <a:rPr lang="en-US" dirty="0"/>
              <a:t>Would any errors return from submitting a message to Pizza Hut?</a:t>
            </a:r>
          </a:p>
          <a:p>
            <a:r>
              <a:rPr lang="en-US" dirty="0"/>
              <a:t>Second structural test included data flow testing on the check out page</a:t>
            </a:r>
          </a:p>
          <a:p>
            <a:pPr lvl="1"/>
            <a:r>
              <a:rPr lang="en-US" dirty="0"/>
              <a:t>Could a customer place an order without clarifying a delivery location or a place for pickup?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4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0FD0-7BB0-480E-97A9-87999D9D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 – 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8F89-7BB9-43A8-840F-A7782694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structural tests being performed included similar input requirements and a lot of manual processes</a:t>
            </a:r>
          </a:p>
          <a:p>
            <a:r>
              <a:rPr lang="en-US" dirty="0"/>
              <a:t>Automation testing with Selenium was a good option to speed up the process of repetitive work</a:t>
            </a:r>
          </a:p>
          <a:p>
            <a:r>
              <a:rPr lang="en-US" dirty="0"/>
              <a:t>Unfortunately, both tests didn’t come back positive, errors occurred and no known fixes were known by myself (the tester)</a:t>
            </a:r>
          </a:p>
        </p:txBody>
      </p:sp>
    </p:spTree>
    <p:extLst>
      <p:ext uri="{BB962C8B-B14F-4D97-AF65-F5344CB8AC3E}">
        <p14:creationId xmlns:p14="http://schemas.microsoft.com/office/powerpoint/2010/main" val="19154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156E-3523-47F7-84F8-90F58634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5AA9-BD0F-4178-9C30-4DB42056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time consuming process with a lot of areas to be tested, and the more complex the application, the more workers or time required</a:t>
            </a:r>
          </a:p>
          <a:p>
            <a:r>
              <a:rPr lang="en-US" dirty="0"/>
              <a:t>Documentation is key to ensuring everyone on the team understands the areas being tested and what has been completed with associated findings</a:t>
            </a:r>
          </a:p>
          <a:p>
            <a:r>
              <a:rPr lang="en-US" dirty="0"/>
              <a:t>Tests can fail and go wrong, and that’s okay</a:t>
            </a:r>
          </a:p>
          <a:p>
            <a:r>
              <a:rPr lang="en-US" dirty="0"/>
              <a:t>Be flexible changing different areas to explore or additional places of interest</a:t>
            </a:r>
          </a:p>
          <a:p>
            <a:pPr lvl="1"/>
            <a:r>
              <a:rPr lang="en-US" dirty="0"/>
              <a:t>Incorporated an additional functional testing area</a:t>
            </a:r>
          </a:p>
          <a:p>
            <a:pPr lvl="1"/>
            <a:r>
              <a:rPr lang="en-US" dirty="0"/>
              <a:t>Incorporated 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1903589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</TotalTime>
  <Words>321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Pizza Hut Website</vt:lpstr>
      <vt:lpstr>Testing Strategies – Functional Testing</vt:lpstr>
      <vt:lpstr>Testing Strategies – Functional Testing</vt:lpstr>
      <vt:lpstr>Testing Strategies – Structural Testing</vt:lpstr>
      <vt:lpstr>Testing Strategies – Automated Testing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Hut Website</dc:title>
  <dc:creator>Sean Herbert</dc:creator>
  <cp:lastModifiedBy>Sean Herbert</cp:lastModifiedBy>
  <cp:revision>3</cp:revision>
  <dcterms:created xsi:type="dcterms:W3CDTF">2022-04-16T11:36:52Z</dcterms:created>
  <dcterms:modified xsi:type="dcterms:W3CDTF">2022-04-16T11:59:26Z</dcterms:modified>
</cp:coreProperties>
</file>